
<file path=[Content_Types].xml><?xml version="1.0" encoding="utf-8"?>
<Types xmlns="http://schemas.openxmlformats.org/package/2006/content-types">
  <Override PartName="/ppt/theme/theme5.xml" ContentType="application/vnd.openxmlformats-officedocument.theme+xml"/>
  <Override PartName="/ppt/slideLayouts/slideLayout307.xml" ContentType="application/vnd.openxmlformats-officedocument.presentationml.slideLayout+xml"/>
  <Override PartName="/ppt/tags/tag8.xml" ContentType="application/vnd.openxmlformats-officedocument.presentationml.tags+xml"/>
  <Override PartName="/ppt/slideLayouts/slideLayout46.xml" ContentType="application/vnd.openxmlformats-officedocument.presentationml.slideLayout+xml"/>
  <Override PartName="/ppt/slideLayouts/slideLayout93.xml" ContentType="application/vnd.openxmlformats-officedocument.presentationml.slideLayout+xml"/>
  <Override PartName="/ppt/slideLayouts/slideLayout146.xml" ContentType="application/vnd.openxmlformats-officedocument.presentationml.slideLayout+xml"/>
  <Override PartName="/ppt/slideLayouts/slideLayout193.xml" ContentType="application/vnd.openxmlformats-officedocument.presentationml.slideLayout+xml"/>
  <Override PartName="/ppt/slides/slide25.xml" ContentType="application/vnd.openxmlformats-officedocument.presentationml.slide+xml"/>
  <Override PartName="/ppt/slideLayouts/slideLayout2.xml" ContentType="application/vnd.openxmlformats-officedocument.presentationml.slideLayout+xml"/>
  <Override PartName="/ppt/slideLayouts/slideLayout124.xml" ContentType="application/vnd.openxmlformats-officedocument.presentationml.slideLayout+xml"/>
  <Override PartName="/ppt/slideLayouts/slideLayout171.xml" ContentType="application/vnd.openxmlformats-officedocument.presentationml.slideLayout+xml"/>
  <Override PartName="/ppt/slideLayouts/slideLayout269.xml" ContentType="application/vnd.openxmlformats-officedocument.presentationml.slideLayout+xml"/>
  <Default Extension="xml" ContentType="application/xml"/>
  <Override PartName="/ppt/slideLayouts/slideLayout24.xml" ContentType="application/vnd.openxmlformats-officedocument.presentationml.slideLayout+xml"/>
  <Override PartName="/ppt/slideLayouts/slideLayout71.xml" ContentType="application/vnd.openxmlformats-officedocument.presentationml.slideLayout+xml"/>
  <Override PartName="/ppt/slideLayouts/slideLayout247.xml" ContentType="application/vnd.openxmlformats-officedocument.presentationml.slideLayout+xml"/>
  <Override PartName="/ppt/slideLayouts/slideLayout294.xml" ContentType="application/vnd.openxmlformats-officedocument.presentationml.slideLayout+xml"/>
  <Override PartName="/ppt/slideLayouts/slideLayout310.xml" ContentType="application/vnd.openxmlformats-officedocument.presentationml.slideLayout+xml"/>
  <Override PartName="/ppt/theme/theme29.xml" ContentType="application/vnd.openxmlformats-officedocument.theme+xml"/>
  <Override PartName="/ppt/notesSlides/notesSlide16.xml" ContentType="application/vnd.openxmlformats-officedocument.presentationml.notesSlide+xml"/>
  <Override PartName="/ppt/slideLayouts/slideLayout102.xml" ContentType="application/vnd.openxmlformats-officedocument.presentationml.slideLayout+xml"/>
  <Override PartName="/ppt/slideMasters/slideMaster8.xml" ContentType="application/vnd.openxmlformats-officedocument.presentationml.slideMaster+xml"/>
  <Override PartName="/ppt/slideMasters/slideMaster11.xml" ContentType="application/vnd.openxmlformats-officedocument.presentationml.slideMaster+xml"/>
  <Override PartName="/ppt/slideLayouts/slideLayout225.xml" ContentType="application/vnd.openxmlformats-officedocument.presentationml.slideLayout+xml"/>
  <Override PartName="/ppt/slideLayouts/slideLayout272.xml" ContentType="application/vnd.openxmlformats-officedocument.presentationml.slideLayout+xml"/>
  <Override PartName="/ppt/slideLayouts/slideLayout203.xml" ContentType="application/vnd.openxmlformats-officedocument.presentationml.slideLayout+xml"/>
  <Override PartName="/ppt/slideLayouts/slideLayout250.xml" ContentType="application/vnd.openxmlformats-officedocument.presentationml.slideLayout+xml"/>
  <Override PartName="/ppt/theme/theme32.xml" ContentType="application/vnd.openxmlformats-officedocument.theme+xml"/>
  <Override PartName="/ppt/notesSlides/notesSlide7.xml" ContentType="application/vnd.openxmlformats-officedocument.presentationml.notesSlide+xml"/>
  <Override PartName="/ppt/slideLayouts/slideLayout87.xml" ContentType="application/vnd.openxmlformats-officedocument.presentationml.slideLayout+xml"/>
  <Override PartName="/ppt/theme/theme10.xml" ContentType="application/vnd.openxmlformats-officedocument.theme+xml"/>
  <Override PartName="/ppt/slideLayouts/slideLayout187.xml" ContentType="application/vnd.openxmlformats-officedocument.presentationml.slideLayout+xml"/>
  <Override PartName="/ppt/slides/slide19.xml" ContentType="application/vnd.openxmlformats-officedocument.presentationml.slide+xml"/>
  <Default Extension="png" ContentType="image/png"/>
  <Override PartName="/ppt/slideLayouts/slideLayout118.xml" ContentType="application/vnd.openxmlformats-officedocument.presentationml.slideLayout+xml"/>
  <Override PartName="/ppt/slideLayouts/slideLayout165.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65.xml" ContentType="application/vnd.openxmlformats-officedocument.presentationml.slideLayout+xml"/>
  <Override PartName="/ppt/slideLayouts/slideLayout304.xml" ContentType="application/vnd.openxmlformats-officedocument.presentationml.slideLayout+xml"/>
  <Override PartName="/ppt/tags/tag5.xml" ContentType="application/vnd.openxmlformats-officedocument.presentationml.tags+xml"/>
  <Override PartName="/ppt/slideMasters/slideMaster27.xml" ContentType="application/vnd.openxmlformats-officedocument.presentationml.slideMaster+xml"/>
  <Override PartName="/ppt/slides/slide44.xml" ContentType="application/vnd.openxmlformats-officedocument.presentationml.slide+xml"/>
  <Override PartName="/ppt/slideLayouts/slideLayout43.xml" ContentType="application/vnd.openxmlformats-officedocument.presentationml.slideLayout+xml"/>
  <Override PartName="/ppt/slideLayouts/slideLayout90.xml" ContentType="application/vnd.openxmlformats-officedocument.presentationml.slideLayout+xml"/>
  <Override PartName="/ppt/slideLayouts/slideLayout143.xml" ContentType="application/vnd.openxmlformats-officedocument.presentationml.slideLayout+xml"/>
  <Override PartName="/ppt/slideLayouts/slideLayout190.xml" ContentType="application/vnd.openxmlformats-officedocument.presentationml.slideLayout+xml"/>
  <Override PartName="/ppt/slideLayouts/slideLayout288.xml" ContentType="application/vnd.openxmlformats-officedocument.presentationml.slideLayout+xml"/>
  <Default Extension="emf" ContentType="image/x-emf"/>
  <Override PartName="/ppt/slides/slide22.xml" ContentType="application/vnd.openxmlformats-officedocument.presentationml.slide+xml"/>
  <Override PartName="/ppt/slideLayouts/slideLayout219.xml" ContentType="application/vnd.openxmlformats-officedocument.presentationml.slideLayout+xml"/>
  <Override PartName="/ppt/slideLayouts/slideLayout266.xml" ContentType="application/vnd.openxmlformats-officedocument.presentationml.slideLayout+xml"/>
  <Override PartName="/ppt/slideLayouts/slideLayout21.xml" ContentType="application/vnd.openxmlformats-officedocument.presentationml.slideLayout+xml"/>
  <Override PartName="/ppt/slideLayouts/slideLayout121.xml" ContentType="application/vnd.openxmlformats-officedocument.presentationml.slideLayout+xml"/>
  <Override PartName="/ppt/theme/theme26.xml" ContentType="application/vnd.openxmlformats-officedocument.theme+xml"/>
  <Override PartName="/ppt/notesSlides/notesSlide13.xml" ContentType="application/vnd.openxmlformats-officedocument.presentationml.notesSlide+xml"/>
  <Override PartName="/ppt/slideMasters/slideMaster30.xml" ContentType="application/vnd.openxmlformats-officedocument.presentationml.slideMaster+xml"/>
  <Override PartName="/ppt/slideLayouts/slideLayout244.xml" ContentType="application/vnd.openxmlformats-officedocument.presentationml.slideLayout+xml"/>
  <Override PartName="/ppt/slideLayouts/slideLayout291.xml" ContentType="application/vnd.openxmlformats-officedocument.presentationml.slideLayout+xml"/>
  <Override PartName="/ppt/slideLayouts/slideLayout222.xml" ContentType="application/vnd.openxmlformats-officedocument.presentationml.slideLayout+xml"/>
  <Override PartName="/ppt/tags/tag13.xml" ContentType="application/vnd.openxmlformats-officedocument.presentationml.tags+xml"/>
  <Override PartName="/ppt/slideMasters/slideMaster5.xml" ContentType="application/vnd.openxmlformats-officedocument.presentationml.slideMaster+xml"/>
  <Override PartName="/ppt/slideLayouts/slideLayout59.xml" ContentType="application/vnd.openxmlformats-officedocument.presentationml.slideLayout+xml"/>
  <Override PartName="/ppt/slideLayouts/slideLayout159.xml" ContentType="application/vnd.openxmlformats-officedocument.presentationml.slideLayout+xml"/>
  <Override PartName="/ppt/notesSlides/notesSlide4.xml" ContentType="application/vnd.openxmlformats-officedocument.presentationml.notesSlide+xml"/>
  <Override PartName="/ppt/slides/slide38.xml" ContentType="application/vnd.openxmlformats-officedocument.presentationml.slide+xml"/>
  <Override PartName="/ppt/slideLayouts/slideLayout137.xml" ContentType="application/vnd.openxmlformats-officedocument.presentationml.slideLayout+xml"/>
  <Override PartName="/ppt/slideLayouts/slideLayout184.xml" ContentType="application/vnd.openxmlformats-officedocument.presentationml.slideLayout+xml"/>
  <Override PartName="/ppt/slideLayouts/slideLayout200.xml" ContentType="application/vnd.openxmlformats-officedocument.presentationml.slideLayout+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37.xml" ContentType="application/vnd.openxmlformats-officedocument.presentationml.slideLayout+xml"/>
  <Override PartName="/ppt/slideLayouts/slideLayout84.xml" ContentType="application/vnd.openxmlformats-officedocument.presentationml.slideLayout+xml"/>
  <Override PartName="/ppt/slideLayouts/slideLayout126.xml" ContentType="application/vnd.openxmlformats-officedocument.presentationml.slideLayout+xml"/>
  <Override PartName="/ppt/slideLayouts/slideLayout173.xml" ContentType="application/vnd.openxmlformats-officedocument.presentationml.slideLayout+xml"/>
  <Override PartName="/ppt/slideLayouts/slideLayout323.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Layouts/slideLayout15.xml" ContentType="application/vnd.openxmlformats-officedocument.presentationml.slideLayout+xml"/>
  <Override PartName="/ppt/slideLayouts/slideLayout26.xml" ContentType="application/vnd.openxmlformats-officedocument.presentationml.slideLayout+xml"/>
  <Override PartName="/ppt/slideLayouts/slideLayout62.xml" ContentType="application/vnd.openxmlformats-officedocument.presentationml.slideLayout+xml"/>
  <Override PartName="/ppt/slideLayouts/slideLayout73.xml" ContentType="application/vnd.openxmlformats-officedocument.presentationml.slideLayout+xml"/>
  <Override PartName="/ppt/slideLayouts/slideLayout115.xml" ContentType="application/vnd.openxmlformats-officedocument.presentationml.slideLayout+xml"/>
  <Override PartName="/ppt/slideLayouts/slideLayout162.xml" ContentType="application/vnd.openxmlformats-officedocument.presentationml.slideLayout+xml"/>
  <Default Extension="wmf" ContentType="image/x-wmf"/>
  <Override PartName="/ppt/slideLayouts/slideLayout249.xml" ContentType="application/vnd.openxmlformats-officedocument.presentationml.slideLayout+xml"/>
  <Override PartName="/ppt/slideLayouts/slideLayout296.xml" ContentType="application/vnd.openxmlformats-officedocument.presentationml.slideLayout+xml"/>
  <Override PartName="/ppt/slideLayouts/slideLayout301.xml" ContentType="application/vnd.openxmlformats-officedocument.presentationml.slideLayout+xml"/>
  <Override PartName="/ppt/slideLayouts/slideLayout312.xml" ContentType="application/vnd.openxmlformats-officedocument.presentationml.slideLayout+xml"/>
  <Override PartName="/ppt/tags/tag2.xml" ContentType="application/vnd.openxmlformats-officedocument.presentationml.tags+xml"/>
  <Override PartName="/ppt/notesSlides/notesSlide18.xml" ContentType="application/vnd.openxmlformats-officedocument.presentationml.notesSlide+xml"/>
  <Override PartName="/ppt/slides/slide41.xml" ContentType="application/vnd.openxmlformats-officedocument.presentationml.slide+xml"/>
  <Override PartName="/ppt/slideLayouts/slideLayout51.xml" ContentType="application/vnd.openxmlformats-officedocument.presentationml.slideLayout+xml"/>
  <Override PartName="/ppt/slideLayouts/slideLayout104.xml" ContentType="application/vnd.openxmlformats-officedocument.presentationml.slideLayout+xml"/>
  <Override PartName="/ppt/slideLayouts/slideLayout140.xml" ContentType="application/vnd.openxmlformats-officedocument.presentationml.slideLayout+xml"/>
  <Override PartName="/ppt/slideLayouts/slideLayout151.xml" ContentType="application/vnd.openxmlformats-officedocument.presentationml.slideLayout+xml"/>
  <Override PartName="/ppt/slideLayouts/slideLayout238.xml" ContentType="application/vnd.openxmlformats-officedocument.presentationml.slideLayout+xml"/>
  <Override PartName="/ppt/slideLayouts/slideLayout285.xml" ContentType="application/vnd.openxmlformats-officedocument.presentationml.slideLayout+xml"/>
  <Override PartName="/ppt/slideMasters/slideMaster24.xml" ContentType="application/vnd.openxmlformats-officedocument.presentationml.slideMaster+xml"/>
  <Override PartName="/ppt/slides/slide30.xml" ContentType="application/vnd.openxmlformats-officedocument.presentationml.slide+xml"/>
  <Override PartName="/ppt/slideLayouts/slideLayout40.xml" ContentType="application/vnd.openxmlformats-officedocument.presentationml.slideLayout+xml"/>
  <Override PartName="/ppt/slideLayouts/slideLayout227.xml" ContentType="application/vnd.openxmlformats-officedocument.presentationml.slideLayout+xml"/>
  <Override PartName="/ppt/slideLayouts/slideLayout274.xml" ContentType="application/vnd.openxmlformats-officedocument.presentationml.slideLayout+xml"/>
  <Override PartName="/ppt/slideMasters/slideMaster13.xml" ContentType="application/vnd.openxmlformats-officedocument.presentationml.slideMaster+xml"/>
  <Override PartName="/ppt/slideLayouts/slideLayout205.xml" ContentType="application/vnd.openxmlformats-officedocument.presentationml.slideLayout+xml"/>
  <Override PartName="/ppt/slideLayouts/slideLayout216.xml" ContentType="application/vnd.openxmlformats-officedocument.presentationml.slideLayout+xml"/>
  <Override PartName="/ppt/theme/theme23.xml" ContentType="application/vnd.openxmlformats-officedocument.theme+xml"/>
  <Override PartName="/ppt/slideLayouts/slideLayout252.xml" ContentType="application/vnd.openxmlformats-officedocument.presentationml.slideLayout+xml"/>
  <Override PartName="/ppt/slideLayouts/slideLayout263.xml" ContentType="application/vnd.openxmlformats-officedocument.presentationml.slideLayout+xml"/>
  <Override PartName="/ppt/notesSlides/notesSlide9.xml" ContentType="application/vnd.openxmlformats-officedocument.presentationml.notesSlide+xml"/>
  <Override PartName="/ppt/notesSlides/notesSlide21.xml" ContentType="application/vnd.openxmlformats-officedocument.presentationml.notesSlide+xml"/>
  <Override PartName="/ppt/slideLayouts/slideLayout89.xml" ContentType="application/vnd.openxmlformats-officedocument.presentationml.slideLayout+xml"/>
  <Override PartName="/ppt/theme/theme12.xml" ContentType="application/vnd.openxmlformats-officedocument.theme+xml"/>
  <Override PartName="/ppt/slideLayouts/slideLayout189.xml" ContentType="application/vnd.openxmlformats-officedocument.presentationml.slideLayout+xml"/>
  <Override PartName="/ppt/slideLayouts/slideLayout241.xml" ContentType="application/vnd.openxmlformats-officedocument.presentationml.slideLayout+xml"/>
  <Override PartName="/ppt/notesSlides/notesSlide10.xml" ContentType="application/vnd.openxmlformats-officedocument.presentationml.notesSlide+xml"/>
  <Override PartName="/ppt/slides/slide7.xml" ContentType="application/vnd.openxmlformats-officedocument.presentationml.slide+xml"/>
  <Override PartName="/ppt/slideLayouts/slideLayout9.xml" ContentType="application/vnd.openxmlformats-officedocument.presentationml.slideLayout+xml"/>
  <Override PartName="/ppt/slideLayouts/slideLayout78.xml" ContentType="application/vnd.openxmlformats-officedocument.presentationml.slideLayout+xml"/>
  <Override PartName="/ppt/slideLayouts/slideLayout178.xml" ContentType="application/vnd.openxmlformats-officedocument.presentationml.slideLayout+xml"/>
  <Override PartName="/ppt/slideLayouts/slideLayout230.xml" ContentType="application/vnd.openxmlformats-officedocument.presentationml.slideLayout+xml"/>
  <Override PartName="/ppt/slideLayouts/slideLayout317.xml" ContentType="application/vnd.openxmlformats-officedocument.presentationml.slideLayout+xml"/>
  <Override PartName="/ppt/tags/tag10.xml" ContentType="application/vnd.openxmlformats-officedocument.presentationml.tags+xml"/>
  <Override PartName="/ppt/slideMasters/slideMaster2.xml" ContentType="application/vnd.openxmlformats-officedocument.presentationml.slideMaster+xml"/>
  <Override PartName="/ppt/theme/theme4.xml" ContentType="application/vnd.openxmlformats-officedocument.theme+xml"/>
  <Override PartName="/ppt/slideLayouts/slideLayout67.xml" ContentType="application/vnd.openxmlformats-officedocument.presentationml.slideLayout+xml"/>
  <Override PartName="/ppt/slideLayouts/slideLayout109.xml" ContentType="application/vnd.openxmlformats-officedocument.presentationml.slideLayout+xml"/>
  <Override PartName="/ppt/slideLayouts/slideLayout156.xml" ContentType="application/vnd.openxmlformats-officedocument.presentationml.slideLayout+xml"/>
  <Override PartName="/ppt/slideLayouts/slideLayout167.xml" ContentType="application/vnd.openxmlformats-officedocument.presentationml.slideLayout+xml"/>
  <Override PartName="/ppt/slideLayouts/slideLayout306.xml" ContentType="application/vnd.openxmlformats-officedocument.presentationml.slideLayout+xml"/>
  <Override PartName="/ppt/notesSlides/notesSlide1.xml" ContentType="application/vnd.openxmlformats-officedocument.presentationml.notesSlide+xml"/>
  <Override PartName="/ppt/tags/tag7.xml" ContentType="application/vnd.openxmlformats-officedocument.presentationml.tags+xml"/>
  <Override PartName="/ppt/slideMasters/slideMaster29.xml" ContentType="application/vnd.openxmlformats-officedocument.presentationml.slideMaster+xml"/>
  <Override PartName="/ppt/slides/slide46.xml" ContentType="application/vnd.openxmlformats-officedocument.presentationml.slide+xml"/>
  <Override PartName="/ppt/slideLayouts/slideLayout45.xml" ContentType="application/vnd.openxmlformats-officedocument.presentationml.slideLayout+xml"/>
  <Override PartName="/ppt/slideLayouts/slideLayout56.xml" ContentType="application/vnd.openxmlformats-officedocument.presentationml.slideLayout+xml"/>
  <Override PartName="/ppt/slideLayouts/slideLayout145.xml" ContentType="application/vnd.openxmlformats-officedocument.presentationml.slideLayout+xml"/>
  <Override PartName="/ppt/slideLayouts/slideLayout192.xml" ContentType="application/vnd.openxmlformats-officedocument.presentationml.slideLayout+xml"/>
  <Override PartName="/ppt/slideLayouts/slideLayout279.xml" ContentType="application/vnd.openxmlformats-officedocument.presentationml.slideLayout+xml"/>
  <Override PartName="/ppt/slideMasters/slideMaster18.xml" ContentType="application/vnd.openxmlformats-officedocument.presentationml.slideMaster+xml"/>
  <Override PartName="/ppt/slides/slide24.xml" ContentType="application/vnd.openxmlformats-officedocument.presentationml.slide+xml"/>
  <Override PartName="/ppt/slides/slide35.xml" ContentType="application/vnd.openxmlformats-officedocument.presentationml.slide+xml"/>
  <Override PartName="/ppt/slideLayouts/slideLayout34.xml" ContentType="application/vnd.openxmlformats-officedocument.presentationml.slideLayout+xml"/>
  <Override PartName="/ppt/slideLayouts/slideLayout81.xml" ContentType="application/vnd.openxmlformats-officedocument.presentationml.slideLayout+xml"/>
  <Override PartName="/ppt/slideLayouts/slideLayout92.xml" ContentType="application/vnd.openxmlformats-officedocument.presentationml.slideLayout+xml"/>
  <Override PartName="/ppt/slideLayouts/slideLayout134.xml" ContentType="application/vnd.openxmlformats-officedocument.presentationml.slideLayout+xml"/>
  <Override PartName="/ppt/slideLayouts/slideLayout181.xml" ContentType="application/vnd.openxmlformats-officedocument.presentationml.slideLayout+xml"/>
  <Override PartName="/ppt/slideLayouts/slideLayout268.xml" ContentType="application/vnd.openxmlformats-officedocument.presentationml.slideLayout+xml"/>
  <Override PartName="/ppt/slideLayouts/slideLayout320.xml" ContentType="application/vnd.openxmlformats-officedocument.presentationml.slideLayout+xml"/>
  <Override PartName="/ppt/slides/slide13.xml" ContentType="application/vnd.openxmlformats-officedocument.presentationml.slide+xml"/>
  <Override PartName="/ppt/slideLayouts/slideLayout1.xml" ContentType="application/vnd.openxmlformats-officedocument.presentationml.slideLayout+xml"/>
  <Override PartName="/ppt/slideLayouts/slideLayout23.xml" ContentType="application/vnd.openxmlformats-officedocument.presentationml.slideLayout+xml"/>
  <Override PartName="/ppt/slideLayouts/slideLayout70.xml" ContentType="application/vnd.openxmlformats-officedocument.presentationml.slideLayout+xml"/>
  <Override PartName="/ppt/slideLayouts/slideLayout112.xml" ContentType="application/vnd.openxmlformats-officedocument.presentationml.slideLayout+xml"/>
  <Override PartName="/ppt/slideLayouts/slideLayout123.xml" ContentType="application/vnd.openxmlformats-officedocument.presentationml.slideLayout+xml"/>
  <Override PartName="/ppt/slideLayouts/slideLayout170.xml" ContentType="application/vnd.openxmlformats-officedocument.presentationml.slideLayout+xml"/>
  <Override PartName="/ppt/slideLayouts/slideLayout257.xml" ContentType="application/vnd.openxmlformats-officedocument.presentationml.slideLayout+xml"/>
  <Override PartName="/ppt/theme/theme28.xml" ContentType="application/vnd.openxmlformats-officedocument.theme+xml"/>
  <Override PartName="/ppt/notesSlides/notesSlide15.xml" ContentType="application/vnd.openxmlformats-officedocument.presentationml.notesSlide+xml"/>
  <Override PartName="/ppt/slideLayouts/slideLayout12.xml" ContentType="application/vnd.openxmlformats-officedocument.presentationml.slideLayout+xml"/>
  <Override PartName="/ppt/slideLayouts/slideLayout101.xml" ContentType="application/vnd.openxmlformats-officedocument.presentationml.slideLayout+xml"/>
  <Override PartName="/ppt/theme/theme17.xml" ContentType="application/vnd.openxmlformats-officedocument.theme+xml"/>
  <Override PartName="/ppt/slideLayouts/slideLayout235.xml" ContentType="application/vnd.openxmlformats-officedocument.presentationml.slideLayout+xml"/>
  <Override PartName="/ppt/slideLayouts/slideLayout246.xml" ContentType="application/vnd.openxmlformats-officedocument.presentationml.slideLayout+xml"/>
  <Override PartName="/ppt/slideLayouts/slideLayout293.xml" ContentType="application/vnd.openxmlformats-officedocument.presentationml.slideLayout+xml"/>
  <Override PartName="/ppt/slideMasters/slideMaster21.xml" ContentType="application/vnd.openxmlformats-officedocument.presentationml.slideMaster+xml"/>
  <Override PartName="/ppt/slideLayouts/slideLayout224.xml" ContentType="application/vnd.openxmlformats-officedocument.presentationml.slideLayout+xml"/>
  <Override PartName="/ppt/slideLayouts/slideLayout271.xml" ContentType="application/vnd.openxmlformats-officedocument.presentationml.slideLayout+xml"/>
  <Override PartName="/ppt/slideLayouts/slideLayout282.xml" ContentType="application/vnd.openxmlformats-officedocument.presentationml.slideLayout+xml"/>
  <Override PartName="/ppt/slideMasters/slideMaster7.xml" ContentType="application/vnd.openxmlformats-officedocument.presentationml.slideMaster+xml"/>
  <Override PartName="/ppt/slideMasters/slideMaster10.xml" ContentType="application/vnd.openxmlformats-officedocument.presentationml.slideMaster+xml"/>
  <Override PartName="/ppt/theme/theme9.xml" ContentType="application/vnd.openxmlformats-officedocument.theme+xml"/>
  <Override PartName="/ppt/slideLayouts/slideLayout213.xml" ContentType="application/vnd.openxmlformats-officedocument.presentationml.slideLayout+xml"/>
  <Override PartName="/ppt/slideLayouts/slideLayout260.xml" ContentType="application/vnd.openxmlformats-officedocument.presentationml.slideLayout+xml"/>
  <Override PartName="/ppt/theme/theme31.xml" ContentType="application/vnd.openxmlformats-officedocument.theme+xml"/>
  <Override PartName="/ppt/notesSlides/notesSlide6.xml" ContentType="application/vnd.openxmlformats-officedocument.presentationml.notesSlide+xml"/>
  <Override PartName="/ppt/slideLayouts/slideLayout97.xml" ContentType="application/vnd.openxmlformats-officedocument.presentationml.slideLayout+xml"/>
  <Override PartName="/ppt/slideLayouts/slideLayout139.xml" ContentType="application/vnd.openxmlformats-officedocument.presentationml.slideLayout+xml"/>
  <Override PartName="/ppt/slideLayouts/slideLayout186.xml" ContentType="application/vnd.openxmlformats-officedocument.presentationml.slideLayout+xml"/>
  <Override PartName="/ppt/slideLayouts/slideLayout197.xml" ContentType="application/vnd.openxmlformats-officedocument.presentationml.slideLayout+xml"/>
  <Override PartName="/ppt/slideLayouts/slideLayout202.xml" ContentType="application/vnd.openxmlformats-officedocument.presentationml.slideLayout+xml"/>
  <Override PartName="/ppt/theme/theme20.xml" ContentType="application/vnd.openxmlformats-officedocument.theme+xml"/>
  <Override PartName="/ppt/slides/slide29.xml" ContentType="application/vnd.openxmlformats-officedocument.presentationml.slide+xml"/>
  <Override PartName="/ppt/slideLayouts/slideLayout39.xml" ContentType="application/vnd.openxmlformats-officedocument.presentationml.slideLayout+xml"/>
  <Override PartName="/ppt/slideLayouts/slideLayout86.xml" ContentType="application/vnd.openxmlformats-officedocument.presentationml.slideLayout+xml"/>
  <Override PartName="/ppt/slideLayouts/slideLayout128.xml" ContentType="application/vnd.openxmlformats-officedocument.presentationml.slideLayout+xml"/>
  <Override PartName="/ppt/slideLayouts/slideLayout175.xml" ContentType="application/vnd.openxmlformats-officedocument.presentationml.slideLayout+xml"/>
  <Override PartName="/ppt/slides/slide4.xml" ContentType="application/vnd.openxmlformats-officedocument.presentationml.slide+xml"/>
  <Override PartName="/ppt/slides/slide18.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Layouts/slideLayout28.xml" ContentType="application/vnd.openxmlformats-officedocument.presentationml.slideLayout+xml"/>
  <Override PartName="/ppt/slideLayouts/slideLayout64.xml" ContentType="application/vnd.openxmlformats-officedocument.presentationml.slideLayout+xml"/>
  <Override PartName="/ppt/slideLayouts/slideLayout75.xml" ContentType="application/vnd.openxmlformats-officedocument.presentationml.slideLayout+xml"/>
  <Override PartName="/ppt/slideLayouts/slideLayout117.xml" ContentType="application/vnd.openxmlformats-officedocument.presentationml.slideLayout+xml"/>
  <Override PartName="/ppt/slideLayouts/slideLayout164.xml" ContentType="application/vnd.openxmlformats-officedocument.presentationml.slideLayout+xml"/>
  <Override PartName="/ppt/slideLayouts/slideLayout298.xml" ContentType="application/vnd.openxmlformats-officedocument.presentationml.slideLayout+xml"/>
  <Override PartName="/ppt/slideLayouts/slideLayout303.xml" ContentType="application/vnd.openxmlformats-officedocument.presentationml.slideLayout+xml"/>
  <Override PartName="/ppt/slideLayouts/slideLayout314.xml" ContentType="application/vnd.openxmlformats-officedocument.presentationml.slideLayout+xml"/>
  <Override PartName="/ppt/tags/tag4.xml" ContentType="application/vnd.openxmlformats-officedocument.presentationml.tags+xml"/>
  <Override PartName="/ppt/slides/slide43.xml" ContentType="application/vnd.openxmlformats-officedocument.presentationml.slide+xml"/>
  <Override PartName="/ppt/theme/theme1.xml" ContentType="application/vnd.openxmlformats-officedocument.theme+xml"/>
  <Override PartName="/ppt/slideLayouts/slideLayout53.xml" ContentType="application/vnd.openxmlformats-officedocument.presentationml.slideLayout+xml"/>
  <Override PartName="/ppt/slideLayouts/slideLayout106.xml" ContentType="application/vnd.openxmlformats-officedocument.presentationml.slideLayout+xml"/>
  <Override PartName="/ppt/slideLayouts/slideLayout142.xml" ContentType="application/vnd.openxmlformats-officedocument.presentationml.slideLayout+xml"/>
  <Override PartName="/ppt/slideLayouts/slideLayout153.xml" ContentType="application/vnd.openxmlformats-officedocument.presentationml.slideLayout+xml"/>
  <Override PartName="/ppt/slideLayouts/slideLayout287.xml" ContentType="application/vnd.openxmlformats-officedocument.presentationml.slideLayout+xml"/>
  <Override PartName="/ppt/slideMasters/slideMaster26.xml" ContentType="application/vnd.openxmlformats-officedocument.presentationml.slideMaster+xml"/>
  <Override PartName="/ppt/slides/slide32.xml" ContentType="application/vnd.openxmlformats-officedocument.presentationml.slide+xml"/>
  <Override PartName="/ppt/slideLayouts/slideLayout42.xml" ContentType="application/vnd.openxmlformats-officedocument.presentationml.slideLayout+xml"/>
  <Override PartName="/ppt/slideLayouts/slideLayout131.xml" ContentType="application/vnd.openxmlformats-officedocument.presentationml.slideLayout+xml"/>
  <Override PartName="/ppt/slideLayouts/slideLayout229.xml" ContentType="application/vnd.openxmlformats-officedocument.presentationml.slideLayout+xml"/>
  <Override PartName="/ppt/slideLayouts/slideLayout276.xml" ContentType="application/vnd.openxmlformats-officedocument.presentationml.slideLayout+xml"/>
  <Override PartName="/ppt/slideMasters/slideMaster15.xml" ContentType="application/vnd.openxmlformats-officedocument.presentationml.slideMaster+xml"/>
  <Override PartName="/ppt/slides/slide10.xml" ContentType="application/vnd.openxmlformats-officedocument.presentationml.slide+xml"/>
  <Override PartName="/ppt/slides/slide21.xml" ContentType="application/vnd.openxmlformats-officedocument.presentationml.slide+xml"/>
  <Override PartName="/ppt/slideLayouts/slideLayout20.xml" ContentType="application/vnd.openxmlformats-officedocument.presentationml.slideLayout+xml"/>
  <Override PartName="/ppt/slideLayouts/slideLayout31.xml" ContentType="application/vnd.openxmlformats-officedocument.presentationml.slideLayout+xml"/>
  <Override PartName="/ppt/slideLayouts/slideLayout120.xml" ContentType="application/vnd.openxmlformats-officedocument.presentationml.slideLayout+xml"/>
  <Override PartName="/ppt/slideLayouts/slideLayout207.xml" ContentType="application/vnd.openxmlformats-officedocument.presentationml.slideLayout+xml"/>
  <Override PartName="/ppt/slideLayouts/slideLayout218.xml" ContentType="application/vnd.openxmlformats-officedocument.presentationml.slideLayout+xml"/>
  <Override PartName="/ppt/slideLayouts/slideLayout254.xml" ContentType="application/vnd.openxmlformats-officedocument.presentationml.slideLayout+xml"/>
  <Override PartName="/ppt/slideLayouts/slideLayout265.xml" ContentType="application/vnd.openxmlformats-officedocument.presentationml.slideLayout+xml"/>
  <Override PartName="/ppt/notesSlides/notesSlide23.xml" ContentType="application/vnd.openxmlformats-officedocument.presentationml.notesSlide+xml"/>
  <Override PartName="/ppt/theme/theme14.xml" ContentType="application/vnd.openxmlformats-officedocument.theme+xml"/>
  <Override PartName="/ppt/slideLayouts/slideLayout243.xml" ContentType="application/vnd.openxmlformats-officedocument.presentationml.slideLayout+xml"/>
  <Override PartName="/ppt/theme/theme25.xml" ContentType="application/vnd.openxmlformats-officedocument.theme+xml"/>
  <Override PartName="/ppt/slideLayouts/slideLayout290.xml" ContentType="application/vnd.openxmlformats-officedocument.presentationml.slideLayout+xml"/>
  <Override PartName="/ppt/notesSlides/notesSlide12.xml" ContentType="application/vnd.openxmlformats-officedocument.presentationml.notesSlide+xml"/>
  <Override PartName="/ppt/slideLayouts/slideLayout232.xml" ContentType="application/vnd.openxmlformats-officedocument.presentationml.slideLayout+xml"/>
  <Override PartName="/ppt/slideLayouts/slideLayout319.xml" ContentType="application/vnd.openxmlformats-officedocument.presentationml.slideLayout+xml"/>
  <Override PartName="/ppt/tags/tag12.xml" ContentType="application/vnd.openxmlformats-officedocument.presentationml.tags+xml"/>
  <Override PartName="/ppt/slideMasters/slideMaster4.xml" ContentType="application/vnd.openxmlformats-officedocument.presentationml.slideMaster+xml"/>
  <Override PartName="/ppt/slides/slide9.xml" ContentType="application/vnd.openxmlformats-officedocument.presentationml.slide+xml"/>
  <Override PartName="/ppt/viewProps.xml" ContentType="application/vnd.openxmlformats-officedocument.presentationml.viewProps+xml"/>
  <Override PartName="/ppt/theme/theme6.xml" ContentType="application/vnd.openxmlformats-officedocument.theme+xml"/>
  <Override PartName="/ppt/slideLayouts/slideLayout69.xml" ContentType="application/vnd.openxmlformats-officedocument.presentationml.slideLayout+xml"/>
  <Override PartName="/ppt/slideLayouts/slideLayout158.xml" ContentType="application/vnd.openxmlformats-officedocument.presentationml.slideLayout+xml"/>
  <Override PartName="/ppt/slideLayouts/slideLayout169.xml" ContentType="application/vnd.openxmlformats-officedocument.presentationml.slideLayout+xml"/>
  <Override PartName="/ppt/slideLayouts/slideLayout210.xml" ContentType="application/vnd.openxmlformats-officedocument.presentationml.slideLayout+xml"/>
  <Override PartName="/ppt/slideLayouts/slideLayout221.xml" ContentType="application/vnd.openxmlformats-officedocument.presentationml.slideLayout+xml"/>
  <Override PartName="/ppt/slideLayouts/slideLayout308.xml" ContentType="application/vnd.openxmlformats-officedocument.presentationml.slideLayout+xml"/>
  <Override PartName="/ppt/tags/tag9.xml" ContentType="application/vnd.openxmlformats-officedocument.presentationml.tags+xml"/>
  <Override PartName="/ppt/slideLayouts/slideLayout58.xml" ContentType="application/vnd.openxmlformats-officedocument.presentationml.slideLayout+xml"/>
  <Override PartName="/ppt/slideLayouts/slideLayout147.xml" ContentType="application/vnd.openxmlformats-officedocument.presentationml.slideLayout+xml"/>
  <Override PartName="/ppt/slideLayouts/slideLayout194.xml" ContentType="application/vnd.openxmlformats-officedocument.presentationml.slideLayout+xml"/>
  <Override PartName="/ppt/notesSlides/notesSlide3.xml" ContentType="application/vnd.openxmlformats-officedocument.presentationml.notesSlide+xml"/>
  <Default Extension="bin" ContentType="application/vnd.openxmlformats-officedocument.oleObject"/>
  <Override PartName="/ppt/slides/slide2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slideLayouts/slideLayout36.xml" ContentType="application/vnd.openxmlformats-officedocument.presentationml.slideLayout+xml"/>
  <Override PartName="/ppt/slideLayouts/slideLayout47.xml" ContentType="application/vnd.openxmlformats-officedocument.presentationml.slideLayout+xml"/>
  <Override PartName="/ppt/slideLayouts/slideLayout83.xml" ContentType="application/vnd.openxmlformats-officedocument.presentationml.slideLayout+xml"/>
  <Override PartName="/ppt/slideLayouts/slideLayout94.xml" ContentType="application/vnd.openxmlformats-officedocument.presentationml.slideLayout+xml"/>
  <Override PartName="/ppt/slideLayouts/slideLayout136.xml" ContentType="application/vnd.openxmlformats-officedocument.presentationml.slideLayout+xml"/>
  <Override PartName="/ppt/slideLayouts/slideLayout183.xml" ContentType="application/vnd.openxmlformats-officedocument.presentationml.slideLayout+xml"/>
  <Override PartName="/ppt/slideLayouts/slideLayout322.xml" ContentType="application/vnd.openxmlformats-officedocument.presentationml.slideLayout+xml"/>
  <Override PartName="/ppt/slides/slide1.xml" ContentType="application/vnd.openxmlformats-officedocument.presentationml.slide+xml"/>
  <Override PartName="/ppt/slides/slide15.xml" ContentType="application/vnd.openxmlformats-officedocument.presentationml.slide+xml"/>
  <Override PartName="/ppt/slideLayouts/slideLayout3.xml" ContentType="application/vnd.openxmlformats-officedocument.presentationml.slideLayout+xml"/>
  <Override PartName="/ppt/slideLayouts/slideLayout25.xml" ContentType="application/vnd.openxmlformats-officedocument.presentationml.slideLayout+xml"/>
  <Override PartName="/ppt/slideLayouts/slideLayout72.xml" ContentType="application/vnd.openxmlformats-officedocument.presentationml.slideLayout+xml"/>
  <Override PartName="/ppt/slideLayouts/slideLayout114.xml" ContentType="application/vnd.openxmlformats-officedocument.presentationml.slideLayout+xml"/>
  <Override PartName="/ppt/slideLayouts/slideLayout125.xml" ContentType="application/vnd.openxmlformats-officedocument.presentationml.slideLayout+xml"/>
  <Override PartName="/ppt/slideLayouts/slideLayout161.xml" ContentType="application/vnd.openxmlformats-officedocument.presentationml.slideLayout+xml"/>
  <Override PartName="/ppt/slideLayouts/slideLayout172.xml" ContentType="application/vnd.openxmlformats-officedocument.presentationml.slideLayout+xml"/>
  <Override PartName="/ppt/slideLayouts/slideLayout259.xml" ContentType="application/vnd.openxmlformats-officedocument.presentationml.slideLayout+xml"/>
  <Override PartName="/ppt/slideLayouts/slideLayout311.xml" ContentType="application/vnd.openxmlformats-officedocument.presentationml.slideLayout+xml"/>
  <Override PartName="/ppt/notesSlides/notesSlide17.xml" ContentType="application/vnd.openxmlformats-officedocument.presentationml.notesSlide+xml"/>
  <Override PartName="/ppt/slideLayouts/slideLayout14.xml" ContentType="application/vnd.openxmlformats-officedocument.presentationml.slideLayout+xml"/>
  <Override PartName="/ppt/slideLayouts/slideLayout61.xml" ContentType="application/vnd.openxmlformats-officedocument.presentationml.slideLayout+xml"/>
  <Override PartName="/ppt/theme/themeOverride2.xml" ContentType="application/vnd.openxmlformats-officedocument.themeOverride+xml"/>
  <Override PartName="/ppt/slideLayouts/slideLayout103.xml" ContentType="application/vnd.openxmlformats-officedocument.presentationml.slideLayout+xml"/>
  <Override PartName="/ppt/slideLayouts/slideLayout150.xml" ContentType="application/vnd.openxmlformats-officedocument.presentationml.slideLayout+xml"/>
  <Override PartName="/ppt/theme/theme19.xml" ContentType="application/vnd.openxmlformats-officedocument.theme+xml"/>
  <Override PartName="/ppt/slideLayouts/slideLayout248.xml" ContentType="application/vnd.openxmlformats-officedocument.presentationml.slideLayout+xml"/>
  <Override PartName="/ppt/slideLayouts/slideLayout295.xml" ContentType="application/vnd.openxmlformats-officedocument.presentationml.slideLayout+xml"/>
  <Override PartName="/ppt/slideLayouts/slideLayout300.xml" ContentType="application/vnd.openxmlformats-officedocument.presentationml.slideLayout+xml"/>
  <Override PartName="/ppt/tags/tag1.xml" ContentType="application/vnd.openxmlformats-officedocument.presentationml.tags+xml"/>
  <Override PartName="/ppt/slideMasters/slideMaster23.xml" ContentType="application/vnd.openxmlformats-officedocument.presentationml.slideMaster+xml"/>
  <Override PartName="/ppt/slides/slide40.xml" ContentType="application/vnd.openxmlformats-officedocument.presentationml.slide+xml"/>
  <Override PartName="/ppt/slideLayouts/slideLayout50.xml" ContentType="application/vnd.openxmlformats-officedocument.presentationml.slideLayout+xml"/>
  <Override PartName="/ppt/slideLayouts/slideLayout226.xml" ContentType="application/vnd.openxmlformats-officedocument.presentationml.slideLayout+xml"/>
  <Override PartName="/ppt/slideLayouts/slideLayout237.xml" ContentType="application/vnd.openxmlformats-officedocument.presentationml.slideLayout+xml"/>
  <Override PartName="/ppt/slideLayouts/slideLayout273.xml" ContentType="application/vnd.openxmlformats-officedocument.presentationml.slideLayout+xml"/>
  <Override PartName="/ppt/slideLayouts/slideLayout284.xml" ContentType="application/vnd.openxmlformats-officedocument.presentationml.slideLayout+xml"/>
  <Override PartName="/ppt/slideMasters/slideMaster9.xml" ContentType="application/vnd.openxmlformats-officedocument.presentationml.slideMaster+xml"/>
  <Override PartName="/ppt/slideMasters/slideMaster12.xml" ContentType="application/vnd.openxmlformats-officedocument.presentationml.slideMaster+xml"/>
  <Override PartName="/ppt/slideLayouts/slideLayout215.xml" ContentType="application/vnd.openxmlformats-officedocument.presentationml.slideLayout+xml"/>
  <Override PartName="/ppt/slideLayouts/slideLayout262.xml" ContentType="application/vnd.openxmlformats-officedocument.presentationml.slideLayout+xml"/>
  <Override PartName="/ppt/notesSlides/notesSlide8.xml" ContentType="application/vnd.openxmlformats-officedocument.presentationml.notesSlide+xml"/>
  <Default Extension="vml" ContentType="application/vnd.openxmlformats-officedocument.vmlDrawing"/>
  <Override PartName="/ppt/notesSlides/notesSlide20.xml" ContentType="application/vnd.openxmlformats-officedocument.presentationml.notesSlide+xml"/>
  <Override PartName="/ppt/slideLayouts/slideLayout99.xml" ContentType="application/vnd.openxmlformats-officedocument.presentationml.slideLayout+xml"/>
  <Override PartName="/ppt/slideLayouts/slideLayout188.xml" ContentType="application/vnd.openxmlformats-officedocument.presentationml.slideLayout+xml"/>
  <Override PartName="/ppt/slideLayouts/slideLayout199.xml" ContentType="application/vnd.openxmlformats-officedocument.presentationml.slideLayout+xml"/>
  <Override PartName="/ppt/slideLayouts/slideLayout204.xml" ContentType="application/vnd.openxmlformats-officedocument.presentationml.slideLayout+xml"/>
  <Override PartName="/ppt/theme/theme22.xml" ContentType="application/vnd.openxmlformats-officedocument.theme+xml"/>
  <Override PartName="/ppt/slideLayouts/slideLayout251.xml" ContentType="application/vnd.openxmlformats-officedocument.presentationml.slideLayout+xml"/>
  <Override PartName="/ppt/handoutMasters/handoutMaster1.xml" ContentType="application/vnd.openxmlformats-officedocument.presentationml.handoutMaster+xml"/>
  <Override PartName="/ppt/slideLayouts/slideLayout88.xml" ContentType="application/vnd.openxmlformats-officedocument.presentationml.slideLayout+xml"/>
  <Override PartName="/ppt/theme/theme11.xml" ContentType="application/vnd.openxmlformats-officedocument.theme+xml"/>
  <Override PartName="/ppt/slideLayouts/slideLayout177.xml" ContentType="application/vnd.openxmlformats-officedocument.presentationml.slideLayout+xml"/>
  <Override PartName="/ppt/slideLayouts/slideLayout240.xml" ContentType="application/vnd.openxmlformats-officedocument.presentationml.slideLayout+xml"/>
  <Override PartName="/docProps/core.xml" ContentType="application/vnd.openxmlformats-package.core-properties+xml"/>
  <Override PartName="/ppt/slides/slide6.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slideLayouts/slideLayout66.xml" ContentType="application/vnd.openxmlformats-officedocument.presentationml.slideLayout+xml"/>
  <Override PartName="/ppt/slideLayouts/slideLayout77.xml" ContentType="application/vnd.openxmlformats-officedocument.presentationml.slideLayout+xml"/>
  <Override PartName="/ppt/slideLayouts/slideLayout119.xml" ContentType="application/vnd.openxmlformats-officedocument.presentationml.slideLayout+xml"/>
  <Override PartName="/ppt/slideLayouts/slideLayout166.xml" ContentType="application/vnd.openxmlformats-officedocument.presentationml.slideLayout+xml"/>
  <Override PartName="/ppt/slideLayouts/slideLayout316.xml" ContentType="application/vnd.openxmlformats-officedocument.presentationml.slideLayout+xml"/>
  <Override PartName="/ppt/tags/tag6.xml" ContentType="application/vnd.openxmlformats-officedocument.presentationml.tags+xml"/>
  <Override PartName="/ppt/slideMasters/slideMaster1.xml" ContentType="application/vnd.openxmlformats-officedocument.presentationml.slideMaster+xml"/>
  <Override PartName="/ppt/slides/slide45.xml" ContentType="application/vnd.openxmlformats-officedocument.presentationml.slide+xml"/>
  <Override PartName="/ppt/theme/theme3.xml" ContentType="application/vnd.openxmlformats-officedocument.theme+xml"/>
  <Override PartName="/ppt/slideLayouts/slideLayout55.xml" ContentType="application/vnd.openxmlformats-officedocument.presentationml.slideLayout+xml"/>
  <Override PartName="/ppt/slideLayouts/slideLayout108.xml" ContentType="application/vnd.openxmlformats-officedocument.presentationml.slideLayout+xml"/>
  <Override PartName="/ppt/slideLayouts/slideLayout155.xml" ContentType="application/vnd.openxmlformats-officedocument.presentationml.slideLayout+xml"/>
  <Override PartName="/ppt/slideLayouts/slideLayout289.xml" ContentType="application/vnd.openxmlformats-officedocument.presentationml.slideLayout+xml"/>
  <Override PartName="/ppt/slideLayouts/slideLayout305.xml" ContentType="application/vnd.openxmlformats-officedocument.presentationml.slideLayout+xml"/>
  <Override PartName="/ppt/slideMasters/slideMaster28.xml" ContentType="application/vnd.openxmlformats-officedocument.presentationml.slideMaster+xml"/>
  <Override PartName="/ppt/slides/slide34.xml" ContentType="application/vnd.openxmlformats-officedocument.presentationml.slide+xml"/>
  <Override PartName="/ppt/slideLayouts/slideLayout44.xml" ContentType="application/vnd.openxmlformats-officedocument.presentationml.slideLayout+xml"/>
  <Override PartName="/ppt/slideLayouts/slideLayout91.xml" ContentType="application/vnd.openxmlformats-officedocument.presentationml.slideLayout+xml"/>
  <Override PartName="/ppt/slideLayouts/slideLayout133.xml" ContentType="application/vnd.openxmlformats-officedocument.presentationml.slideLayout+xml"/>
  <Override PartName="/ppt/slideLayouts/slideLayout144.xml" ContentType="application/vnd.openxmlformats-officedocument.presentationml.slideLayout+xml"/>
  <Override PartName="/ppt/slideLayouts/slideLayout180.xml" ContentType="application/vnd.openxmlformats-officedocument.presentationml.slideLayout+xml"/>
  <Override PartName="/ppt/slideLayouts/slideLayout191.xml" ContentType="application/vnd.openxmlformats-officedocument.presentationml.slideLayout+xml"/>
  <Override PartName="/ppt/slideLayouts/slideLayout278.xml" ContentType="application/vnd.openxmlformats-officedocument.presentationml.slideLayout+xml"/>
  <Default Extension="rels" ContentType="application/vnd.openxmlformats-package.relationships+xml"/>
  <Override PartName="/ppt/slideMasters/slideMaster17.xml" ContentType="application/vnd.openxmlformats-officedocument.presentationml.slideMaster+xml"/>
  <Override PartName="/ppt/slides/slide23.xml" ContentType="application/vnd.openxmlformats-officedocument.presentationml.slide+xml"/>
  <Override PartName="/ppt/slideLayouts/slideLayout22.xml" ContentType="application/vnd.openxmlformats-officedocument.presentationml.slideLayout+xml"/>
  <Override PartName="/ppt/slideLayouts/slideLayout33.xml" ContentType="application/vnd.openxmlformats-officedocument.presentationml.slideLayout+xml"/>
  <Override PartName="/ppt/slideLayouts/slideLayout80.xml" ContentType="application/vnd.openxmlformats-officedocument.presentationml.slideLayout+xml"/>
  <Override PartName="/ppt/slideLayouts/slideLayout122.xml" ContentType="application/vnd.openxmlformats-officedocument.presentationml.slideLayout+xml"/>
  <Override PartName="/ppt/slideLayouts/slideLayout209.xml" ContentType="application/vnd.openxmlformats-officedocument.presentationml.slideLayout+xml"/>
  <Override PartName="/ppt/slideLayouts/slideLayout256.xml" ContentType="application/vnd.openxmlformats-officedocument.presentationml.slideLayout+xml"/>
  <Override PartName="/ppt/slideLayouts/slideLayout267.xml" ContentType="application/vnd.openxmlformats-officedocument.presentationml.slideLayout+xml"/>
  <Override PartName="/ppt/slides/slide12.xml" ContentType="application/vnd.openxmlformats-officedocument.presentationml.slide+xml"/>
  <Override PartName="/ppt/slideLayouts/slideLayout11.xml" ContentType="application/vnd.openxmlformats-officedocument.presentationml.slideLayout+xml"/>
  <Override PartName="/ppt/slideLayouts/slideLayout111.xml" ContentType="application/vnd.openxmlformats-officedocument.presentationml.slideLayout+xml"/>
  <Override PartName="/ppt/theme/theme16.xml" ContentType="application/vnd.openxmlformats-officedocument.theme+xml"/>
  <Override PartName="/ppt/slideLayouts/slideLayout245.xml" ContentType="application/vnd.openxmlformats-officedocument.presentationml.slideLayout+xml"/>
  <Override PartName="/ppt/theme/theme27.xml" ContentType="application/vnd.openxmlformats-officedocument.theme+xml"/>
  <Override PartName="/ppt/slideLayouts/slideLayout292.xml" ContentType="application/vnd.openxmlformats-officedocument.presentationml.slideLayout+xml"/>
  <Override PartName="/ppt/notesSlides/notesSlide14.xml" ContentType="application/vnd.openxmlformats-officedocument.presentationml.notesSlide+xml"/>
  <Override PartName="/ppt/slideLayouts/slideLayout100.xml" ContentType="application/vnd.openxmlformats-officedocument.presentationml.slideLayout+xml"/>
  <Override PartName="/ppt/slideLayouts/slideLayout234.xml" ContentType="application/vnd.openxmlformats-officedocument.presentationml.slideLayout+xml"/>
  <Override PartName="/ppt/slideLayouts/slideLayout281.xml" ContentType="application/vnd.openxmlformats-officedocument.presentationml.slideLayout+xml"/>
  <Override PartName="/ppt/slideMasters/slideMaster6.xml" ContentType="application/vnd.openxmlformats-officedocument.presentationml.slideMaster+xml"/>
  <Override PartName="/ppt/slideMasters/slideMaster20.xml" ContentType="application/vnd.openxmlformats-officedocument.presentationml.slideMaster+xml"/>
  <Override PartName="/ppt/theme/theme8.xml" ContentType="application/vnd.openxmlformats-officedocument.theme+xml"/>
  <Override PartName="/ppt/slideLayouts/slideLayout223.xml" ContentType="application/vnd.openxmlformats-officedocument.presentationml.slideLayout+xml"/>
  <Override PartName="/ppt/slideLayouts/slideLayout270.xml" ContentType="application/vnd.openxmlformats-officedocument.presentationml.slideLayout+xml"/>
  <Override PartName="/ppt/slideLayouts/slideLayout149.xml" ContentType="application/vnd.openxmlformats-officedocument.presentationml.slideLayout+xml"/>
  <Override PartName="/ppt/slideLayouts/slideLayout196.xml" ContentType="application/vnd.openxmlformats-officedocument.presentationml.slideLayout+xml"/>
  <Override PartName="/ppt/slideLayouts/slideLayout201.xml" ContentType="application/vnd.openxmlformats-officedocument.presentationml.slideLayout+xml"/>
  <Override PartName="/ppt/slideLayouts/slideLayout212.xml" ContentType="application/vnd.openxmlformats-officedocument.presentationml.slideLayout+xml"/>
  <Override PartName="/ppt/theme/theme30.xml" ContentType="application/vnd.openxmlformats-officedocument.theme+xml"/>
  <Override PartName="/ppt/notesSlides/notesSlide5.xml" ContentType="application/vnd.openxmlformats-officedocument.presentationml.notesSlide+xml"/>
  <Override PartName="/ppt/slides/slide28.xml" ContentType="application/vnd.openxmlformats-officedocument.presentationml.slide+xml"/>
  <Override PartName="/ppt/slides/slide39.xml" ContentType="application/vnd.openxmlformats-officedocument.presentationml.slide+xml"/>
  <Override PartName="/ppt/slideLayouts/slideLayout38.xml" ContentType="application/vnd.openxmlformats-officedocument.presentationml.slideLayout+xml"/>
  <Override PartName="/ppt/slideLayouts/slideLayout49.xml" ContentType="application/vnd.openxmlformats-officedocument.presentationml.slideLayout+xml"/>
  <Override PartName="/ppt/slideLayouts/slideLayout85.xml" ContentType="application/vnd.openxmlformats-officedocument.presentationml.slideLayout+xml"/>
  <Override PartName="/ppt/slideLayouts/slideLayout96.xml" ContentType="application/vnd.openxmlformats-officedocument.presentationml.slideLayout+xml"/>
  <Override PartName="/ppt/slideLayouts/slideLayout138.xml" ContentType="application/vnd.openxmlformats-officedocument.presentationml.slideLayout+xml"/>
  <Override PartName="/ppt/slideLayouts/slideLayout185.xml" ContentType="application/vnd.openxmlformats-officedocument.presentationml.slideLayout+xml"/>
  <Override PartName="/ppt/slides/slide3.xml" ContentType="application/vnd.openxmlformats-officedocument.presentationml.slide+xml"/>
  <Override PartName="/ppt/slides/slide17.xml" ContentType="application/vnd.openxmlformats-officedocument.presentationml.slide+xml"/>
  <Override PartName="/ppt/slideLayouts/slideLayout5.xml" ContentType="application/vnd.openxmlformats-officedocument.presentationml.slideLayout+xml"/>
  <Override PartName="/ppt/slideLayouts/slideLayout27.xml" ContentType="application/vnd.openxmlformats-officedocument.presentationml.slideLayout+xml"/>
  <Override PartName="/ppt/slideLayouts/slideLayout74.xml" ContentType="application/vnd.openxmlformats-officedocument.presentationml.slideLayout+xml"/>
  <Override PartName="/ppt/slideLayouts/slideLayout116.xml" ContentType="application/vnd.openxmlformats-officedocument.presentationml.slideLayout+xml"/>
  <Override PartName="/ppt/slideLayouts/slideLayout127.xml" ContentType="application/vnd.openxmlformats-officedocument.presentationml.slideLayout+xml"/>
  <Override PartName="/ppt/slideLayouts/slideLayout163.xml" ContentType="application/vnd.openxmlformats-officedocument.presentationml.slideLayout+xml"/>
  <Override PartName="/ppt/slideLayouts/slideLayout174.xml" ContentType="application/vnd.openxmlformats-officedocument.presentationml.slideLayout+xml"/>
  <Override PartName="/ppt/slideLayouts/slideLayout313.xml" ContentType="application/vnd.openxmlformats-officedocument.presentationml.slideLayout+xml"/>
  <Override PartName="/ppt/notesSlides/notesSlide19.xml" ContentType="application/vnd.openxmlformats-officedocument.presentationml.notesSlide+xml"/>
  <Default Extension="jpeg" ContentType="image/jpeg"/>
  <Override PartName="/ppt/slideLayouts/slideLayout16.xml" ContentType="application/vnd.openxmlformats-officedocument.presentationml.slideLayout+xml"/>
  <Override PartName="/ppt/slideLayouts/slideLayout63.xml" ContentType="application/vnd.openxmlformats-officedocument.presentationml.slideLayout+xml"/>
  <Override PartName="/ppt/slideLayouts/slideLayout105.xml" ContentType="application/vnd.openxmlformats-officedocument.presentationml.slideLayout+xml"/>
  <Override PartName="/ppt/slideLayouts/slideLayout152.xml" ContentType="application/vnd.openxmlformats-officedocument.presentationml.slideLayout+xml"/>
  <Override PartName="/ppt/slideLayouts/slideLayout297.xml" ContentType="application/vnd.openxmlformats-officedocument.presentationml.slideLayout+xml"/>
  <Override PartName="/ppt/slideLayouts/slideLayout302.xml" ContentType="application/vnd.openxmlformats-officedocument.presentationml.slideLayout+xml"/>
  <Override PartName="/ppt/tags/tag3.xml" ContentType="application/vnd.openxmlformats-officedocument.presentationml.tags+xml"/>
  <Override PartName="/ppt/slideMasters/slideMaster25.xml" ContentType="application/vnd.openxmlformats-officedocument.presentationml.slideMaster+xml"/>
  <Override PartName="/ppt/slides/slide31.xml" ContentType="application/vnd.openxmlformats-officedocument.presentationml.slide+xml"/>
  <Override PartName="/ppt/slides/slide42.xml" ContentType="application/vnd.openxmlformats-officedocument.presentationml.slide+xml"/>
  <Override PartName="/ppt/slideLayouts/slideLayout41.xml" ContentType="application/vnd.openxmlformats-officedocument.presentationml.slideLayout+xml"/>
  <Override PartName="/ppt/slideLayouts/slideLayout52.xml" ContentType="application/vnd.openxmlformats-officedocument.presentationml.slideLayout+xml"/>
  <Override PartName="/ppt/slideLayouts/slideLayout141.xml" ContentType="application/vnd.openxmlformats-officedocument.presentationml.slideLayout+xml"/>
  <Override PartName="/ppt/slideLayouts/slideLayout228.xml" ContentType="application/vnd.openxmlformats-officedocument.presentationml.slideLayout+xml"/>
  <Override PartName="/ppt/slideLayouts/slideLayout239.xml" ContentType="application/vnd.openxmlformats-officedocument.presentationml.slideLayout+xml"/>
  <Override PartName="/ppt/slideLayouts/slideLayout275.xml" ContentType="application/vnd.openxmlformats-officedocument.presentationml.slideLayout+xml"/>
  <Override PartName="/ppt/slideLayouts/slideLayout286.xml" ContentType="application/vnd.openxmlformats-officedocument.presentationml.slideLayout+xml"/>
  <Override PartName="/ppt/slideMasters/slideMaster14.xml" ContentType="application/vnd.openxmlformats-officedocument.presentationml.slideMaster+xml"/>
  <Override PartName="/ppt/slides/slide20.xml" ContentType="application/vnd.openxmlformats-officedocument.presentationml.slide+xml"/>
  <Override PartName="/ppt/slideLayouts/slideLayout30.xml" ContentType="application/vnd.openxmlformats-officedocument.presentationml.slideLayout+xml"/>
  <Override PartName="/ppt/slideLayouts/slideLayout130.xml" ContentType="application/vnd.openxmlformats-officedocument.presentationml.slideLayout+xml"/>
  <Override PartName="/ppt/slideLayouts/slideLayout217.xml" ContentType="application/vnd.openxmlformats-officedocument.presentationml.slideLayout+xml"/>
  <Override PartName="/ppt/slideLayouts/slideLayout264.xml" ContentType="application/vnd.openxmlformats-officedocument.presentationml.slideLayout+xml"/>
  <Override PartName="/ppt/notesSlides/notesSlide22.xml" ContentType="application/vnd.openxmlformats-officedocument.presentationml.notesSlide+xml"/>
  <Override PartName="/ppt/slideLayouts/slideLayout206.xml" ContentType="application/vnd.openxmlformats-officedocument.presentationml.slideLayout+xml"/>
  <Override PartName="/ppt/slideLayouts/slideLayout253.xml" ContentType="application/vnd.openxmlformats-officedocument.presentationml.slideLayout+xml"/>
  <Override PartName="/ppt/theme/theme24.xml" ContentType="application/vnd.openxmlformats-officedocument.theme+xml"/>
  <Override PartName="/ppt/notesSlides/notesSlide11.xml" ContentType="application/vnd.openxmlformats-officedocument.presentationml.notesSlide+xml"/>
  <Override PartName="/ppt/theme/theme13.xml" ContentType="application/vnd.openxmlformats-officedocument.theme+xml"/>
  <Override PartName="/ppt/slideLayouts/slideLayout179.xml" ContentType="application/vnd.openxmlformats-officedocument.presentationml.slideLayout+xml"/>
  <Override PartName="/ppt/slideLayouts/slideLayout231.xml" ContentType="application/vnd.openxmlformats-officedocument.presentationml.slideLayout+xml"/>
  <Override PartName="/ppt/slideLayouts/slideLayout242.xml" ContentType="application/vnd.openxmlformats-officedocument.presentationml.slideLayout+xml"/>
  <Override PartName="/ppt/slides/slide8.xml" ContentType="application/vnd.openxmlformats-officedocument.presentationml.slide+xml"/>
  <Override PartName="/ppt/slideLayouts/slideLayout68.xml" ContentType="application/vnd.openxmlformats-officedocument.presentationml.slideLayout+xml"/>
  <Override PartName="/ppt/slideLayouts/slideLayout79.xml" ContentType="application/vnd.openxmlformats-officedocument.presentationml.slideLayout+xml"/>
  <Override PartName="/ppt/slideLayouts/slideLayout168.xml" ContentType="application/vnd.openxmlformats-officedocument.presentationml.slideLayout+xml"/>
  <Override PartName="/ppt/slideLayouts/slideLayout220.xml" ContentType="application/vnd.openxmlformats-officedocument.presentationml.slideLayout+xml"/>
  <Override PartName="/ppt/slideLayouts/slideLayout318.xml" ContentType="application/vnd.openxmlformats-officedocument.presentationml.slideLayout+xml"/>
  <Override PartName="/ppt/tags/tag11.xml" ContentType="application/vnd.openxmlformats-officedocument.presentationml.tags+xml"/>
  <Override PartName="/ppt/slideMasters/slideMaster3.xml" ContentType="application/vnd.openxmlformats-officedocument.presentationml.slideMaster+xml"/>
  <Override PartName="/ppt/slideLayouts/slideLayout57.xml" ContentType="application/vnd.openxmlformats-officedocument.presentationml.slideLayout+xml"/>
  <Override PartName="/ppt/slideLayouts/slideLayout157.xml" ContentType="application/vnd.openxmlformats-officedocument.presentationml.slideLayout+xml"/>
  <Override PartName="/ppt/notesSlides/notesSlide2.xml" ContentType="application/vnd.openxmlformats-officedocument.presentationml.notesSlide+xml"/>
  <Override PartName="/ppt/slides/slide36.xml" ContentType="application/vnd.openxmlformats-officedocument.presentationml.slide+xml"/>
  <Override PartName="/ppt/slideLayouts/slideLayout135.xml" ContentType="application/vnd.openxmlformats-officedocument.presentationml.slideLayout+xml"/>
  <Override PartName="/ppt/slideLayouts/slideLayout182.xml" ContentType="application/vnd.openxmlformats-officedocument.presentationml.slideLayout+xml"/>
  <Override PartName="/ppt/slideMasters/slideMaster19.xml" ContentType="application/vnd.openxmlformats-officedocument.presentationml.slideMaster+xml"/>
  <Override PartName="/ppt/slideLayouts/slideLayout35.xml" ContentType="application/vnd.openxmlformats-officedocument.presentationml.slideLayout+xml"/>
  <Override PartName="/ppt/slideLayouts/slideLayout82.xml" ContentType="application/vnd.openxmlformats-officedocument.presentationml.slideLayout+xml"/>
  <Override PartName="/ppt/slideLayouts/slideLayout258.xml" ContentType="application/vnd.openxmlformats-officedocument.presentationml.slideLayout+xml"/>
  <Override PartName="/ppt/slideLayouts/slideLayout321.xml" ContentType="application/vnd.openxmlformats-officedocument.presentationml.slideLayout+xml"/>
  <Override PartName="/ppt/slides/slide14.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Layouts/slideLayout60.xml" ContentType="application/vnd.openxmlformats-officedocument.presentationml.slideLayout+xml"/>
  <Override PartName="/ppt/theme/themeOverride1.xml" ContentType="application/vnd.openxmlformats-officedocument.themeOverride+xml"/>
  <Override PartName="/ppt/slideLayouts/slideLayout113.xml" ContentType="application/vnd.openxmlformats-officedocument.presentationml.slideLayout+xml"/>
  <Override PartName="/ppt/slideLayouts/slideLayout160.xml" ContentType="application/vnd.openxmlformats-officedocument.presentationml.slideLayout+xml"/>
  <Override PartName="/ppt/theme/theme18.xml" ContentType="application/vnd.openxmlformats-officedocument.theme+xml"/>
  <Override PartName="/ppt/tableStyles.xml" ContentType="application/vnd.openxmlformats-officedocument.presentationml.tableStyles+xml"/>
  <Override PartName="/ppt/slideLayouts/slideLayout236.xml" ContentType="application/vnd.openxmlformats-officedocument.presentationml.slideLayout+xml"/>
  <Override PartName="/ppt/slideLayouts/slideLayout283.xml" ContentType="application/vnd.openxmlformats-officedocument.presentationml.slideLayout+xml"/>
  <Override PartName="/ppt/slideMasters/slideMaster22.xml" ContentType="application/vnd.openxmlformats-officedocument.presentationml.slideMaster+xml"/>
  <Override PartName="/ppt/slideLayouts/slideLayout198.xml" ContentType="application/vnd.openxmlformats-officedocument.presentationml.slideLayout+xml"/>
  <Override PartName="/ppt/slideLayouts/slideLayout214.xml" ContentType="application/vnd.openxmlformats-officedocument.presentationml.slideLayout+xml"/>
  <Override PartName="/ppt/theme/theme21.xml" ContentType="application/vnd.openxmlformats-officedocument.theme+xml"/>
  <Override PartName="/ppt/slideLayouts/slideLayout261.xml" ContentType="application/vnd.openxmlformats-officedocument.presentationml.slideLayout+xml"/>
  <Override PartName="/ppt/slideLayouts/slideLayout98.xml" ContentType="application/vnd.openxmlformats-officedocument.presentationml.slideLayout+xml"/>
  <Override PartName="/ppt/slides/slide5.xml" ContentType="application/vnd.openxmlformats-officedocument.presentationml.slide+xml"/>
  <Override PartName="/ppt/slideLayouts/slideLayout7.xml" ContentType="application/vnd.openxmlformats-officedocument.presentationml.slideLayout+xml"/>
  <Override PartName="/ppt/slideLayouts/slideLayout29.xml" ContentType="application/vnd.openxmlformats-officedocument.presentationml.slideLayout+xml"/>
  <Override PartName="/ppt/slideLayouts/slideLayout76.xml" ContentType="application/vnd.openxmlformats-officedocument.presentationml.slideLayout+xml"/>
  <Override PartName="/ppt/slideLayouts/slideLayout129.xml" ContentType="application/vnd.openxmlformats-officedocument.presentationml.slideLayout+xml"/>
  <Override PartName="/ppt/slideLayouts/slideLayout176.xml" ContentType="application/vnd.openxmlformats-officedocument.presentationml.slideLayout+xml"/>
  <Override PartName="/ppt/slideLayouts/slideLayout315.xml" ContentType="application/vnd.openxmlformats-officedocument.presentationml.slideLayout+xml"/>
  <Override PartName="/ppt/slideLayouts/slideLayout107.xml" ContentType="application/vnd.openxmlformats-officedocument.presentationml.slideLayout+xml"/>
  <Override PartName="/ppt/slideLayouts/slideLayout154.xml" ContentType="application/vnd.openxmlformats-officedocument.presentationml.slideLayout+xml"/>
  <Override PartName="/ppt/slideLayouts/slideLayout299.xml" ContentType="application/vnd.openxmlformats-officedocument.presentationml.slideLayout+xml"/>
  <Override PartName="/ppt/slides/slide33.xml" ContentType="application/vnd.openxmlformats-officedocument.presentationml.slide+xml"/>
  <Override PartName="/ppt/slideLayouts/slideLayout54.xml" ContentType="application/vnd.openxmlformats-officedocument.presentationml.slideLayout+xml"/>
  <Override PartName="/ppt/slideLayouts/slideLayout277.xml" ContentType="application/vnd.openxmlformats-officedocument.presentationml.slideLayout+xml"/>
  <Override PartName="/ppt/presentation.xml" ContentType="application/vnd.openxmlformats-officedocument.presentationml.presentation.main+xml"/>
  <Override PartName="/ppt/slideMasters/slideMaster16.xml" ContentType="application/vnd.openxmlformats-officedocument.presentationml.slideMaster+xml"/>
  <Override PartName="/ppt/slideLayouts/slideLayout32.xml" ContentType="application/vnd.openxmlformats-officedocument.presentationml.slideLayout+xml"/>
  <Override PartName="/ppt/slideLayouts/slideLayout132.xml" ContentType="application/vnd.openxmlformats-officedocument.presentationml.slideLayout+xml"/>
  <Override PartName="/ppt/notesSlides/notesSlide24.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Layouts/slideLayout110.xml" ContentType="application/vnd.openxmlformats-officedocument.presentationml.slideLayout+xml"/>
  <Override PartName="/ppt/slideLayouts/slideLayout208.xml" ContentType="application/vnd.openxmlformats-officedocument.presentationml.slideLayout+xml"/>
  <Override PartName="/ppt/slideLayouts/slideLayout255.xml" ContentType="application/vnd.openxmlformats-officedocument.presentationml.slideLayout+xml"/>
  <Override PartName="/ppt/slideLayouts/slideLayout10.xml" ContentType="application/vnd.openxmlformats-officedocument.presentationml.slideLayout+xml"/>
  <Override PartName="/ppt/theme/theme15.xml" ContentType="application/vnd.openxmlformats-officedocument.theme+xml"/>
  <Override PartName="/ppt/slideLayouts/slideLayout233.xml" ContentType="application/vnd.openxmlformats-officedocument.presentationml.slideLayout+xml"/>
  <Override PartName="/ppt/slideLayouts/slideLayout280.xml" ContentType="application/vnd.openxmlformats-officedocument.presentationml.slideLayout+xml"/>
  <Override PartName="/ppt/theme/theme7.xml" ContentType="application/vnd.openxmlformats-officedocument.theme+xml"/>
  <Override PartName="/ppt/slideLayouts/slideLayout211.xml" ContentType="application/vnd.openxmlformats-officedocument.presentationml.slideLayout+xml"/>
  <Override PartName="/ppt/slideLayouts/slideLayout309.xml" ContentType="application/vnd.openxmlformats-officedocument.presentationml.slideLayout+xml"/>
  <Override PartName="/ppt/slideLayouts/slideLayout48.xml" ContentType="application/vnd.openxmlformats-officedocument.presentationml.slideLayout+xml"/>
  <Override PartName="/ppt/slideLayouts/slideLayout95.xml" ContentType="application/vnd.openxmlformats-officedocument.presentationml.slideLayout+xml"/>
  <Override PartName="/ppt/slideLayouts/slideLayout148.xml" ContentType="application/vnd.openxmlformats-officedocument.presentationml.slideLayout+xml"/>
  <Override PartName="/ppt/slideLayouts/slideLayout195.xml" ContentType="application/vnd.openxmlformats-officedocument.presentationml.slideLayout+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 id="2147483649" r:id="rId2"/>
    <p:sldMasterId id="2147486449" r:id="rId3"/>
    <p:sldMasterId id="2147494525" r:id="rId4"/>
    <p:sldMasterId id="2147504747" r:id="rId5"/>
    <p:sldMasterId id="2147504786" r:id="rId6"/>
    <p:sldMasterId id="2147504798" r:id="rId7"/>
    <p:sldMasterId id="2147504810" r:id="rId8"/>
    <p:sldMasterId id="2147504822" r:id="rId9"/>
    <p:sldMasterId id="2147504848" r:id="rId10"/>
    <p:sldMasterId id="2147504872" r:id="rId11"/>
    <p:sldMasterId id="2147504884" r:id="rId12"/>
    <p:sldMasterId id="2147504896" r:id="rId13"/>
    <p:sldMasterId id="2147504944" r:id="rId14"/>
    <p:sldMasterId id="2147504956" r:id="rId15"/>
    <p:sldMasterId id="2147504968" r:id="rId16"/>
    <p:sldMasterId id="2147504992" r:id="rId17"/>
    <p:sldMasterId id="2147505028" r:id="rId18"/>
    <p:sldMasterId id="2147505150" r:id="rId19"/>
    <p:sldMasterId id="2147505156" r:id="rId20"/>
    <p:sldMasterId id="2147505162" r:id="rId21"/>
    <p:sldMasterId id="2147505174" r:id="rId22"/>
    <p:sldMasterId id="2147505186" r:id="rId23"/>
    <p:sldMasterId id="2147505198" r:id="rId24"/>
    <p:sldMasterId id="2147505210" r:id="rId25"/>
    <p:sldMasterId id="2147505234" r:id="rId26"/>
    <p:sldMasterId id="2147505247" r:id="rId27"/>
    <p:sldMasterId id="2147505260" r:id="rId28"/>
    <p:sldMasterId id="2147505273" r:id="rId29"/>
    <p:sldMasterId id="2147505286" r:id="rId30"/>
  </p:sldMasterIdLst>
  <p:notesMasterIdLst>
    <p:notesMasterId r:id="rId77"/>
  </p:notesMasterIdLst>
  <p:handoutMasterIdLst>
    <p:handoutMasterId r:id="rId78"/>
  </p:handoutMasterIdLst>
  <p:sldIdLst>
    <p:sldId id="660" r:id="rId31"/>
    <p:sldId id="976" r:id="rId32"/>
    <p:sldId id="981" r:id="rId33"/>
    <p:sldId id="923" r:id="rId34"/>
    <p:sldId id="996" r:id="rId35"/>
    <p:sldId id="994" r:id="rId36"/>
    <p:sldId id="1001" r:id="rId37"/>
    <p:sldId id="992" r:id="rId38"/>
    <p:sldId id="1002" r:id="rId39"/>
    <p:sldId id="993" r:id="rId40"/>
    <p:sldId id="982" r:id="rId41"/>
    <p:sldId id="983" r:id="rId42"/>
    <p:sldId id="984" r:id="rId43"/>
    <p:sldId id="985" r:id="rId44"/>
    <p:sldId id="986" r:id="rId45"/>
    <p:sldId id="919" r:id="rId46"/>
    <p:sldId id="922" r:id="rId47"/>
    <p:sldId id="921" r:id="rId48"/>
    <p:sldId id="1004" r:id="rId49"/>
    <p:sldId id="1005" r:id="rId50"/>
    <p:sldId id="1007" r:id="rId51"/>
    <p:sldId id="940" r:id="rId52"/>
    <p:sldId id="939" r:id="rId53"/>
    <p:sldId id="960" r:id="rId54"/>
    <p:sldId id="946" r:id="rId55"/>
    <p:sldId id="909" r:id="rId56"/>
    <p:sldId id="1000" r:id="rId57"/>
    <p:sldId id="851" r:id="rId58"/>
    <p:sldId id="832" r:id="rId59"/>
    <p:sldId id="932" r:id="rId60"/>
    <p:sldId id="933" r:id="rId61"/>
    <p:sldId id="934" r:id="rId62"/>
    <p:sldId id="987" r:id="rId63"/>
    <p:sldId id="492" r:id="rId64"/>
    <p:sldId id="1003" r:id="rId65"/>
    <p:sldId id="997" r:id="rId66"/>
    <p:sldId id="998" r:id="rId67"/>
    <p:sldId id="924" r:id="rId68"/>
    <p:sldId id="926" r:id="rId69"/>
    <p:sldId id="943" r:id="rId70"/>
    <p:sldId id="941" r:id="rId71"/>
    <p:sldId id="979" r:id="rId72"/>
    <p:sldId id="980" r:id="rId73"/>
    <p:sldId id="931" r:id="rId74"/>
    <p:sldId id="999" r:id="rId75"/>
    <p:sldId id="1006" r:id="rId76"/>
  </p:sldIdLst>
  <p:sldSz cx="10058400" cy="6858000"/>
  <p:notesSz cx="6934200" cy="9220200"/>
  <p:defaultTextStyle>
    <a:defPPr>
      <a:defRPr lang="en-US"/>
    </a:defPPr>
    <a:lvl1pPr algn="l" rtl="0" eaLnBrk="0" fontAlgn="base" hangingPunct="0">
      <a:spcBef>
        <a:spcPct val="0"/>
      </a:spcBef>
      <a:spcAft>
        <a:spcPct val="0"/>
      </a:spcAft>
      <a:defRPr sz="2800" b="1" i="1" kern="1200">
        <a:solidFill>
          <a:schemeClr val="tx2"/>
        </a:solidFill>
        <a:latin typeface="Times New Roman" pitchFamily="18" charset="0"/>
        <a:ea typeface="+mn-ea"/>
        <a:cs typeface="+mn-cs"/>
      </a:defRPr>
    </a:lvl1pPr>
    <a:lvl2pPr marL="453513" indent="1588" algn="l" rtl="0" eaLnBrk="0" fontAlgn="base" hangingPunct="0">
      <a:spcBef>
        <a:spcPct val="0"/>
      </a:spcBef>
      <a:spcAft>
        <a:spcPct val="0"/>
      </a:spcAft>
      <a:defRPr sz="2800" b="1" i="1" kern="1200">
        <a:solidFill>
          <a:schemeClr val="tx2"/>
        </a:solidFill>
        <a:latin typeface="Times New Roman" pitchFamily="18" charset="0"/>
        <a:ea typeface="+mn-ea"/>
        <a:cs typeface="+mn-cs"/>
      </a:defRPr>
    </a:lvl2pPr>
    <a:lvl3pPr marL="908587" indent="1588" algn="l" rtl="0" eaLnBrk="0" fontAlgn="base" hangingPunct="0">
      <a:spcBef>
        <a:spcPct val="0"/>
      </a:spcBef>
      <a:spcAft>
        <a:spcPct val="0"/>
      </a:spcAft>
      <a:defRPr sz="2800" b="1" i="1" kern="1200">
        <a:solidFill>
          <a:schemeClr val="tx2"/>
        </a:solidFill>
        <a:latin typeface="Times New Roman" pitchFamily="18" charset="0"/>
        <a:ea typeface="+mn-ea"/>
        <a:cs typeface="+mn-cs"/>
      </a:defRPr>
    </a:lvl3pPr>
    <a:lvl4pPr marL="1363665" indent="1588" algn="l" rtl="0" eaLnBrk="0" fontAlgn="base" hangingPunct="0">
      <a:spcBef>
        <a:spcPct val="0"/>
      </a:spcBef>
      <a:spcAft>
        <a:spcPct val="0"/>
      </a:spcAft>
      <a:defRPr sz="2800" b="1" i="1" kern="1200">
        <a:solidFill>
          <a:schemeClr val="tx2"/>
        </a:solidFill>
        <a:latin typeface="Times New Roman" pitchFamily="18" charset="0"/>
        <a:ea typeface="+mn-ea"/>
        <a:cs typeface="+mn-cs"/>
      </a:defRPr>
    </a:lvl4pPr>
    <a:lvl5pPr marL="1818739" indent="1588" algn="l" rtl="0" eaLnBrk="0" fontAlgn="base" hangingPunct="0">
      <a:spcBef>
        <a:spcPct val="0"/>
      </a:spcBef>
      <a:spcAft>
        <a:spcPct val="0"/>
      </a:spcAft>
      <a:defRPr sz="2800" b="1" i="1" kern="1200">
        <a:solidFill>
          <a:schemeClr val="tx2"/>
        </a:solidFill>
        <a:latin typeface="Times New Roman" pitchFamily="18" charset="0"/>
        <a:ea typeface="+mn-ea"/>
        <a:cs typeface="+mn-cs"/>
      </a:defRPr>
    </a:lvl5pPr>
    <a:lvl6pPr marL="2275400" algn="l" defTabSz="910163" rtl="0" eaLnBrk="1" latinLnBrk="0" hangingPunct="1">
      <a:defRPr sz="2800" b="1" i="1" kern="1200">
        <a:solidFill>
          <a:schemeClr val="tx2"/>
        </a:solidFill>
        <a:latin typeface="Times New Roman" pitchFamily="18" charset="0"/>
        <a:ea typeface="+mn-ea"/>
        <a:cs typeface="+mn-cs"/>
      </a:defRPr>
    </a:lvl6pPr>
    <a:lvl7pPr marL="2730477" algn="l" defTabSz="910163" rtl="0" eaLnBrk="1" latinLnBrk="0" hangingPunct="1">
      <a:defRPr sz="2800" b="1" i="1" kern="1200">
        <a:solidFill>
          <a:schemeClr val="tx2"/>
        </a:solidFill>
        <a:latin typeface="Times New Roman" pitchFamily="18" charset="0"/>
        <a:ea typeface="+mn-ea"/>
        <a:cs typeface="+mn-cs"/>
      </a:defRPr>
    </a:lvl7pPr>
    <a:lvl8pPr marL="3185554" algn="l" defTabSz="910163" rtl="0" eaLnBrk="1" latinLnBrk="0" hangingPunct="1">
      <a:defRPr sz="2800" b="1" i="1" kern="1200">
        <a:solidFill>
          <a:schemeClr val="tx2"/>
        </a:solidFill>
        <a:latin typeface="Times New Roman" pitchFamily="18" charset="0"/>
        <a:ea typeface="+mn-ea"/>
        <a:cs typeface="+mn-cs"/>
      </a:defRPr>
    </a:lvl8pPr>
    <a:lvl9pPr marL="3640635" algn="l" defTabSz="910163" rtl="0" eaLnBrk="1" latinLnBrk="0" hangingPunct="1">
      <a:defRPr sz="2800" b="1" i="1" kern="1200">
        <a:solidFill>
          <a:schemeClr val="tx2"/>
        </a:solidFill>
        <a:latin typeface="Times New Roman" pitchFamily="18"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chemeClr val="tx1"/>
    </p:penClr>
    <p:extLst>
      <p:ext uri="{EC167BDD-8182-4AB7-AECC-EB403E3ABB37}">
        <p14:laserClr xmlns="" xmlns:p14="http://schemas.microsoft.com/office/powerpoint/2010/main">
          <a:srgbClr val="FF0000"/>
        </p14:laserClr>
      </p:ext>
      <p:ext uri="{2FDB2607-1784-4EEB-B798-7EB5836EED8A}">
        <p14:showMediaCtrls xmlns="" xmlns:p14="http://schemas.microsoft.com/office/powerpoint/2010/main" val="1"/>
      </p:ext>
    </p:extLst>
  </p:showPr>
  <p:clrMru>
    <a:srgbClr val="0000FF"/>
    <a:srgbClr val="FF3399"/>
    <a:srgbClr val="008000"/>
    <a:srgbClr val="990099"/>
    <a:srgbClr val="FF9900"/>
    <a:srgbClr val="2D16D4"/>
    <a:srgbClr val="FF0000"/>
    <a:srgbClr val="FF6699"/>
    <a:srgbClr val="FFFFCC"/>
  </p:clrMru>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7592" autoAdjust="0"/>
    <p:restoredTop sz="94572" autoAdjust="0"/>
  </p:normalViewPr>
  <p:slideViewPr>
    <p:cSldViewPr snapToGrid="0">
      <p:cViewPr>
        <p:scale>
          <a:sx n="60" d="100"/>
          <a:sy n="60" d="100"/>
        </p:scale>
        <p:origin x="-414" y="-72"/>
      </p:cViewPr>
      <p:guideLst>
        <p:guide orient="horz" pos="2160"/>
        <p:guide pos="3168"/>
      </p:guideLst>
    </p:cSldViewPr>
  </p:slideViewPr>
  <p:outlineViewPr>
    <p:cViewPr>
      <p:scale>
        <a:sx n="50" d="100"/>
        <a:sy n="50" d="100"/>
      </p:scale>
      <p:origin x="72" y="11340"/>
    </p:cViewPr>
  </p:outlineViewPr>
  <p:notesTextViewPr>
    <p:cViewPr>
      <p:scale>
        <a:sx n="100" d="100"/>
        <a:sy n="100" d="100"/>
      </p:scale>
      <p:origin x="0" y="0"/>
    </p:cViewPr>
  </p:notesTextViewPr>
  <p:sorterViewPr>
    <p:cViewPr>
      <p:scale>
        <a:sx n="50" d="100"/>
        <a:sy n="50" d="100"/>
      </p:scale>
      <p:origin x="0" y="3318"/>
    </p:cViewPr>
  </p:sorterViewPr>
  <p:notesViewPr>
    <p:cSldViewPr snapToGrid="0">
      <p:cViewPr varScale="1">
        <p:scale>
          <a:sx n="34" d="100"/>
          <a:sy n="34" d="100"/>
        </p:scale>
        <p:origin x="-1518" y="-90"/>
      </p:cViewPr>
      <p:guideLst>
        <p:guide orient="horz" pos="2904"/>
        <p:guide pos="2184"/>
      </p:guideLst>
    </p:cSldViewPr>
  </p:notes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3.xml"/><Relationship Id="rId18" Type="http://schemas.openxmlformats.org/officeDocument/2006/relationships/slideMaster" Target="slideMasters/slideMaster18.xml"/><Relationship Id="rId26" Type="http://schemas.openxmlformats.org/officeDocument/2006/relationships/slideMaster" Target="slideMasters/slideMaster26.xml"/><Relationship Id="rId39" Type="http://schemas.openxmlformats.org/officeDocument/2006/relationships/slide" Target="slides/slide9.xml"/><Relationship Id="rId21" Type="http://schemas.openxmlformats.org/officeDocument/2006/relationships/slideMaster" Target="slideMasters/slideMaster21.xml"/><Relationship Id="rId34" Type="http://schemas.openxmlformats.org/officeDocument/2006/relationships/slide" Target="slides/slide4.xml"/><Relationship Id="rId42" Type="http://schemas.openxmlformats.org/officeDocument/2006/relationships/slide" Target="slides/slide12.xml"/><Relationship Id="rId47" Type="http://schemas.openxmlformats.org/officeDocument/2006/relationships/slide" Target="slides/slide17.xml"/><Relationship Id="rId50" Type="http://schemas.openxmlformats.org/officeDocument/2006/relationships/slide" Target="slides/slide20.xml"/><Relationship Id="rId55" Type="http://schemas.openxmlformats.org/officeDocument/2006/relationships/slide" Target="slides/slide25.xml"/><Relationship Id="rId63" Type="http://schemas.openxmlformats.org/officeDocument/2006/relationships/slide" Target="slides/slide33.xml"/><Relationship Id="rId68" Type="http://schemas.openxmlformats.org/officeDocument/2006/relationships/slide" Target="slides/slide38.xml"/><Relationship Id="rId76" Type="http://schemas.openxmlformats.org/officeDocument/2006/relationships/slide" Target="slides/slide46.xml"/><Relationship Id="rId7" Type="http://schemas.openxmlformats.org/officeDocument/2006/relationships/slideMaster" Target="slideMasters/slideMaster7.xml"/><Relationship Id="rId71" Type="http://schemas.openxmlformats.org/officeDocument/2006/relationships/slide" Target="slides/slide41.xml"/><Relationship Id="rId2" Type="http://schemas.openxmlformats.org/officeDocument/2006/relationships/slideMaster" Target="slideMasters/slideMaster2.xml"/><Relationship Id="rId16" Type="http://schemas.openxmlformats.org/officeDocument/2006/relationships/slideMaster" Target="slideMasters/slideMaster16.xml"/><Relationship Id="rId29" Type="http://schemas.openxmlformats.org/officeDocument/2006/relationships/slideMaster" Target="slideMasters/slideMaster29.xml"/><Relationship Id="rId11" Type="http://schemas.openxmlformats.org/officeDocument/2006/relationships/slideMaster" Target="slideMasters/slideMaster11.xml"/><Relationship Id="rId24" Type="http://schemas.openxmlformats.org/officeDocument/2006/relationships/slideMaster" Target="slideMasters/slideMaster24.xml"/><Relationship Id="rId32" Type="http://schemas.openxmlformats.org/officeDocument/2006/relationships/slide" Target="slides/slide2.xml"/><Relationship Id="rId37" Type="http://schemas.openxmlformats.org/officeDocument/2006/relationships/slide" Target="slides/slide7.xml"/><Relationship Id="rId40" Type="http://schemas.openxmlformats.org/officeDocument/2006/relationships/slide" Target="slides/slide10.xml"/><Relationship Id="rId45" Type="http://schemas.openxmlformats.org/officeDocument/2006/relationships/slide" Target="slides/slide15.xml"/><Relationship Id="rId53" Type="http://schemas.openxmlformats.org/officeDocument/2006/relationships/slide" Target="slides/slide23.xml"/><Relationship Id="rId58" Type="http://schemas.openxmlformats.org/officeDocument/2006/relationships/slide" Target="slides/slide28.xml"/><Relationship Id="rId66" Type="http://schemas.openxmlformats.org/officeDocument/2006/relationships/slide" Target="slides/slide36.xml"/><Relationship Id="rId74" Type="http://schemas.openxmlformats.org/officeDocument/2006/relationships/slide" Target="slides/slide44.xml"/><Relationship Id="rId79" Type="http://schemas.openxmlformats.org/officeDocument/2006/relationships/presProps" Target="presProps.xml"/><Relationship Id="rId5" Type="http://schemas.openxmlformats.org/officeDocument/2006/relationships/slideMaster" Target="slideMasters/slideMaster5.xml"/><Relationship Id="rId61" Type="http://schemas.openxmlformats.org/officeDocument/2006/relationships/slide" Target="slides/slide31.xml"/><Relationship Id="rId82" Type="http://schemas.openxmlformats.org/officeDocument/2006/relationships/tableStyles" Target="tableStyles.xml"/><Relationship Id="rId10" Type="http://schemas.openxmlformats.org/officeDocument/2006/relationships/slideMaster" Target="slideMasters/slideMaster10.xml"/><Relationship Id="rId19" Type="http://schemas.openxmlformats.org/officeDocument/2006/relationships/slideMaster" Target="slideMasters/slideMaster19.xml"/><Relationship Id="rId31" Type="http://schemas.openxmlformats.org/officeDocument/2006/relationships/slide" Target="slides/slide1.xml"/><Relationship Id="rId44" Type="http://schemas.openxmlformats.org/officeDocument/2006/relationships/slide" Target="slides/slide14.xml"/><Relationship Id="rId52" Type="http://schemas.openxmlformats.org/officeDocument/2006/relationships/slide" Target="slides/slide22.xml"/><Relationship Id="rId60" Type="http://schemas.openxmlformats.org/officeDocument/2006/relationships/slide" Target="slides/slide30.xml"/><Relationship Id="rId65" Type="http://schemas.openxmlformats.org/officeDocument/2006/relationships/slide" Target="slides/slide35.xml"/><Relationship Id="rId73" Type="http://schemas.openxmlformats.org/officeDocument/2006/relationships/slide" Target="slides/slide43.xml"/><Relationship Id="rId78" Type="http://schemas.openxmlformats.org/officeDocument/2006/relationships/handoutMaster" Target="handoutMasters/handoutMaster1.xml"/><Relationship Id="rId81"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Master" Target="slideMasters/slideMaster14.xml"/><Relationship Id="rId22" Type="http://schemas.openxmlformats.org/officeDocument/2006/relationships/slideMaster" Target="slideMasters/slideMaster22.xml"/><Relationship Id="rId27" Type="http://schemas.openxmlformats.org/officeDocument/2006/relationships/slideMaster" Target="slideMasters/slideMaster27.xml"/><Relationship Id="rId30" Type="http://schemas.openxmlformats.org/officeDocument/2006/relationships/slideMaster" Target="slideMasters/slideMaster30.xml"/><Relationship Id="rId35" Type="http://schemas.openxmlformats.org/officeDocument/2006/relationships/slide" Target="slides/slide5.xml"/><Relationship Id="rId43" Type="http://schemas.openxmlformats.org/officeDocument/2006/relationships/slide" Target="slides/slide13.xml"/><Relationship Id="rId48" Type="http://schemas.openxmlformats.org/officeDocument/2006/relationships/slide" Target="slides/slide18.xml"/><Relationship Id="rId56" Type="http://schemas.openxmlformats.org/officeDocument/2006/relationships/slide" Target="slides/slide26.xml"/><Relationship Id="rId64" Type="http://schemas.openxmlformats.org/officeDocument/2006/relationships/slide" Target="slides/slide34.xml"/><Relationship Id="rId69" Type="http://schemas.openxmlformats.org/officeDocument/2006/relationships/slide" Target="slides/slide39.xml"/><Relationship Id="rId77" Type="http://schemas.openxmlformats.org/officeDocument/2006/relationships/notesMaster" Target="notesMasters/notesMaster1.xml"/><Relationship Id="rId8" Type="http://schemas.openxmlformats.org/officeDocument/2006/relationships/slideMaster" Target="slideMasters/slideMaster8.xml"/><Relationship Id="rId51" Type="http://schemas.openxmlformats.org/officeDocument/2006/relationships/slide" Target="slides/slide21.xml"/><Relationship Id="rId72" Type="http://schemas.openxmlformats.org/officeDocument/2006/relationships/slide" Target="slides/slide42.xml"/><Relationship Id="rId80" Type="http://schemas.openxmlformats.org/officeDocument/2006/relationships/viewProps" Target="viewProps.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25" Type="http://schemas.openxmlformats.org/officeDocument/2006/relationships/slideMaster" Target="slideMasters/slideMaster25.xml"/><Relationship Id="rId33" Type="http://schemas.openxmlformats.org/officeDocument/2006/relationships/slide" Target="slides/slide3.xml"/><Relationship Id="rId38" Type="http://schemas.openxmlformats.org/officeDocument/2006/relationships/slide" Target="slides/slide8.xml"/><Relationship Id="rId46" Type="http://schemas.openxmlformats.org/officeDocument/2006/relationships/slide" Target="slides/slide16.xml"/><Relationship Id="rId59" Type="http://schemas.openxmlformats.org/officeDocument/2006/relationships/slide" Target="slides/slide29.xml"/><Relationship Id="rId67" Type="http://schemas.openxmlformats.org/officeDocument/2006/relationships/slide" Target="slides/slide37.xml"/><Relationship Id="rId20" Type="http://schemas.openxmlformats.org/officeDocument/2006/relationships/slideMaster" Target="slideMasters/slideMaster20.xml"/><Relationship Id="rId41" Type="http://schemas.openxmlformats.org/officeDocument/2006/relationships/slide" Target="slides/slide11.xml"/><Relationship Id="rId54" Type="http://schemas.openxmlformats.org/officeDocument/2006/relationships/slide" Target="slides/slide24.xml"/><Relationship Id="rId62" Type="http://schemas.openxmlformats.org/officeDocument/2006/relationships/slide" Target="slides/slide32.xml"/><Relationship Id="rId70" Type="http://schemas.openxmlformats.org/officeDocument/2006/relationships/slide" Target="slides/slide40.xml"/><Relationship Id="rId75" Type="http://schemas.openxmlformats.org/officeDocument/2006/relationships/slide" Target="slides/slide45.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Master" Target="slideMasters/slideMaster15.xml"/><Relationship Id="rId23" Type="http://schemas.openxmlformats.org/officeDocument/2006/relationships/slideMaster" Target="slideMasters/slideMaster23.xml"/><Relationship Id="rId28" Type="http://schemas.openxmlformats.org/officeDocument/2006/relationships/slideMaster" Target="slideMasters/slideMaster28.xml"/><Relationship Id="rId36" Type="http://schemas.openxmlformats.org/officeDocument/2006/relationships/slide" Target="slides/slide6.xml"/><Relationship Id="rId49" Type="http://schemas.openxmlformats.org/officeDocument/2006/relationships/slide" Target="slides/slide19.xml"/><Relationship Id="rId57" Type="http://schemas.openxmlformats.org/officeDocument/2006/relationships/slide" Target="slides/slide2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70.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73.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75.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90.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23.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25.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794" name="Rectangle 2"/>
          <p:cNvSpPr>
            <a:spLocks noGrp="1" noChangeArrowheads="1"/>
          </p:cNvSpPr>
          <p:nvPr>
            <p:ph type="hdr" sz="quarter"/>
          </p:nvPr>
        </p:nvSpPr>
        <p:spPr bwMode="auto">
          <a:xfrm>
            <a:off x="0" y="0"/>
            <a:ext cx="3005138" cy="454025"/>
          </a:xfrm>
          <a:prstGeom prst="rect">
            <a:avLst/>
          </a:prstGeom>
          <a:noFill/>
          <a:ln w="9525">
            <a:noFill/>
            <a:miter lim="800000"/>
            <a:headEnd/>
            <a:tailEnd/>
          </a:ln>
          <a:effectLst/>
        </p:spPr>
        <p:txBody>
          <a:bodyPr vert="horz" wrap="square" lIns="90796" tIns="45398" rIns="90796" bIns="45398" numCol="1" anchor="t" anchorCtr="0" compatLnSpc="1">
            <a:prstTxWarp prst="textNoShape">
              <a:avLst/>
            </a:prstTxWarp>
          </a:bodyPr>
          <a:lstStyle>
            <a:lvl1pPr defTabSz="908050">
              <a:defRPr sz="1200" b="0" i="0">
                <a:solidFill>
                  <a:schemeClr val="tx1"/>
                </a:solidFill>
              </a:defRPr>
            </a:lvl1pPr>
          </a:lstStyle>
          <a:p>
            <a:pPr>
              <a:defRPr/>
            </a:pPr>
            <a:endParaRPr lang="en-US"/>
          </a:p>
        </p:txBody>
      </p:sp>
      <p:sp>
        <p:nvSpPr>
          <p:cNvPr id="33795" name="Rectangle 3"/>
          <p:cNvSpPr>
            <a:spLocks noGrp="1" noChangeArrowheads="1"/>
          </p:cNvSpPr>
          <p:nvPr>
            <p:ph type="dt" sz="quarter" idx="1"/>
          </p:nvPr>
        </p:nvSpPr>
        <p:spPr bwMode="auto">
          <a:xfrm>
            <a:off x="3929063" y="0"/>
            <a:ext cx="3005137" cy="454025"/>
          </a:xfrm>
          <a:prstGeom prst="rect">
            <a:avLst/>
          </a:prstGeom>
          <a:noFill/>
          <a:ln w="9525">
            <a:noFill/>
            <a:miter lim="800000"/>
            <a:headEnd/>
            <a:tailEnd/>
          </a:ln>
          <a:effectLst/>
        </p:spPr>
        <p:txBody>
          <a:bodyPr vert="horz" wrap="square" lIns="90796" tIns="45398" rIns="90796" bIns="45398" numCol="1" anchor="t" anchorCtr="0" compatLnSpc="1">
            <a:prstTxWarp prst="textNoShape">
              <a:avLst/>
            </a:prstTxWarp>
          </a:bodyPr>
          <a:lstStyle>
            <a:lvl1pPr algn="r" defTabSz="908050">
              <a:defRPr sz="1200" b="0" i="0">
                <a:solidFill>
                  <a:schemeClr val="tx1"/>
                </a:solidFill>
              </a:defRPr>
            </a:lvl1pPr>
          </a:lstStyle>
          <a:p>
            <a:pPr>
              <a:defRPr/>
            </a:pPr>
            <a:endParaRPr lang="en-US"/>
          </a:p>
        </p:txBody>
      </p:sp>
      <p:sp>
        <p:nvSpPr>
          <p:cNvPr id="33796" name="Rectangle 4"/>
          <p:cNvSpPr>
            <a:spLocks noGrp="1" noChangeArrowheads="1"/>
          </p:cNvSpPr>
          <p:nvPr>
            <p:ph type="ftr" sz="quarter" idx="2"/>
          </p:nvPr>
        </p:nvSpPr>
        <p:spPr bwMode="auto">
          <a:xfrm>
            <a:off x="0" y="8766175"/>
            <a:ext cx="3005138" cy="454025"/>
          </a:xfrm>
          <a:prstGeom prst="rect">
            <a:avLst/>
          </a:prstGeom>
          <a:noFill/>
          <a:ln w="9525">
            <a:noFill/>
            <a:miter lim="800000"/>
            <a:headEnd/>
            <a:tailEnd/>
          </a:ln>
          <a:effectLst/>
        </p:spPr>
        <p:txBody>
          <a:bodyPr vert="horz" wrap="square" lIns="90796" tIns="45398" rIns="90796" bIns="45398" numCol="1" anchor="b" anchorCtr="0" compatLnSpc="1">
            <a:prstTxWarp prst="textNoShape">
              <a:avLst/>
            </a:prstTxWarp>
          </a:bodyPr>
          <a:lstStyle>
            <a:lvl1pPr defTabSz="908050">
              <a:defRPr sz="1200" b="0" i="0">
                <a:solidFill>
                  <a:schemeClr val="tx1"/>
                </a:solidFill>
              </a:defRPr>
            </a:lvl1pPr>
          </a:lstStyle>
          <a:p>
            <a:pPr>
              <a:defRPr/>
            </a:pPr>
            <a:endParaRPr lang="en-US"/>
          </a:p>
        </p:txBody>
      </p:sp>
      <p:sp>
        <p:nvSpPr>
          <p:cNvPr id="33797" name="Rectangle 5"/>
          <p:cNvSpPr>
            <a:spLocks noGrp="1" noChangeArrowheads="1"/>
          </p:cNvSpPr>
          <p:nvPr>
            <p:ph type="sldNum" sz="quarter" idx="3"/>
          </p:nvPr>
        </p:nvSpPr>
        <p:spPr bwMode="auto">
          <a:xfrm>
            <a:off x="3929063" y="8766175"/>
            <a:ext cx="3005137" cy="454025"/>
          </a:xfrm>
          <a:prstGeom prst="rect">
            <a:avLst/>
          </a:prstGeom>
          <a:noFill/>
          <a:ln w="9525">
            <a:noFill/>
            <a:miter lim="800000"/>
            <a:headEnd/>
            <a:tailEnd/>
          </a:ln>
          <a:effectLst/>
        </p:spPr>
        <p:txBody>
          <a:bodyPr vert="horz" wrap="square" lIns="90796" tIns="45398" rIns="90796" bIns="45398" numCol="1" anchor="b" anchorCtr="0" compatLnSpc="1">
            <a:prstTxWarp prst="textNoShape">
              <a:avLst/>
            </a:prstTxWarp>
          </a:bodyPr>
          <a:lstStyle>
            <a:lvl1pPr algn="r" defTabSz="908050">
              <a:defRPr sz="1200" b="0" i="0">
                <a:solidFill>
                  <a:schemeClr val="tx1"/>
                </a:solidFill>
              </a:defRPr>
            </a:lvl1pPr>
          </a:lstStyle>
          <a:p>
            <a:pPr>
              <a:defRPr/>
            </a:pPr>
            <a:fld id="{719447C7-91A9-4790-A88C-BB66FBDE2697}" type="slidenum">
              <a:rPr lang="en-US"/>
              <a:pPr>
                <a:defRPr/>
              </a:pPr>
              <a:t>‹#›</a:t>
            </a:fld>
            <a:endParaRPr lang="en-US"/>
          </a:p>
        </p:txBody>
      </p:sp>
    </p:spTree>
    <p:extLst>
      <p:ext uri="{BB962C8B-B14F-4D97-AF65-F5344CB8AC3E}">
        <p14:creationId xmlns="" xmlns:p14="http://schemas.microsoft.com/office/powerpoint/2010/main" val="35649660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410" name="Rectangle 2"/>
          <p:cNvSpPr>
            <a:spLocks noGrp="1" noChangeArrowheads="1"/>
          </p:cNvSpPr>
          <p:nvPr>
            <p:ph type="hdr" sz="quarter"/>
          </p:nvPr>
        </p:nvSpPr>
        <p:spPr bwMode="auto">
          <a:xfrm>
            <a:off x="0" y="0"/>
            <a:ext cx="3005138" cy="460375"/>
          </a:xfrm>
          <a:prstGeom prst="rect">
            <a:avLst/>
          </a:prstGeom>
          <a:noFill/>
          <a:ln w="9525">
            <a:noFill/>
            <a:miter lim="800000"/>
            <a:headEnd/>
            <a:tailEnd/>
          </a:ln>
          <a:effectLst/>
        </p:spPr>
        <p:txBody>
          <a:bodyPr vert="horz" wrap="square" lIns="92358" tIns="46178" rIns="92358" bIns="46178" numCol="1" anchor="t" anchorCtr="0" compatLnSpc="1">
            <a:prstTxWarp prst="textNoShape">
              <a:avLst/>
            </a:prstTxWarp>
          </a:bodyPr>
          <a:lstStyle>
            <a:lvl1pPr defTabSz="923925">
              <a:defRPr sz="1200" b="0" i="0">
                <a:solidFill>
                  <a:schemeClr val="tx1"/>
                </a:solidFill>
              </a:defRPr>
            </a:lvl1pPr>
          </a:lstStyle>
          <a:p>
            <a:pPr>
              <a:defRPr/>
            </a:pPr>
            <a:endParaRPr lang="en-US"/>
          </a:p>
        </p:txBody>
      </p:sp>
      <p:sp>
        <p:nvSpPr>
          <p:cNvPr id="17411" name="Rectangle 3"/>
          <p:cNvSpPr>
            <a:spLocks noGrp="1" noChangeArrowheads="1"/>
          </p:cNvSpPr>
          <p:nvPr>
            <p:ph type="dt" idx="1"/>
          </p:nvPr>
        </p:nvSpPr>
        <p:spPr bwMode="auto">
          <a:xfrm>
            <a:off x="3929063" y="0"/>
            <a:ext cx="3005137" cy="460375"/>
          </a:xfrm>
          <a:prstGeom prst="rect">
            <a:avLst/>
          </a:prstGeom>
          <a:noFill/>
          <a:ln w="9525">
            <a:noFill/>
            <a:miter lim="800000"/>
            <a:headEnd/>
            <a:tailEnd/>
          </a:ln>
          <a:effectLst/>
        </p:spPr>
        <p:txBody>
          <a:bodyPr vert="horz" wrap="square" lIns="92358" tIns="46178" rIns="92358" bIns="46178" numCol="1" anchor="t" anchorCtr="0" compatLnSpc="1">
            <a:prstTxWarp prst="textNoShape">
              <a:avLst/>
            </a:prstTxWarp>
          </a:bodyPr>
          <a:lstStyle>
            <a:lvl1pPr algn="r" defTabSz="923925">
              <a:defRPr sz="1200" b="0" i="0">
                <a:solidFill>
                  <a:schemeClr val="tx1"/>
                </a:solidFill>
              </a:defRPr>
            </a:lvl1pPr>
          </a:lstStyle>
          <a:p>
            <a:pPr>
              <a:defRPr/>
            </a:pPr>
            <a:endParaRPr lang="en-US"/>
          </a:p>
        </p:txBody>
      </p:sp>
      <p:sp>
        <p:nvSpPr>
          <p:cNvPr id="362500" name="Rectangle 4"/>
          <p:cNvSpPr>
            <a:spLocks noGrp="1" noRot="1" noChangeAspect="1" noChangeArrowheads="1" noTextEdit="1"/>
          </p:cNvSpPr>
          <p:nvPr>
            <p:ph type="sldImg" idx="2"/>
          </p:nvPr>
        </p:nvSpPr>
        <p:spPr bwMode="auto">
          <a:xfrm>
            <a:off x="936625" y="692150"/>
            <a:ext cx="5065713" cy="3455988"/>
          </a:xfrm>
          <a:prstGeom prst="rect">
            <a:avLst/>
          </a:prstGeom>
          <a:noFill/>
          <a:ln w="9525">
            <a:solidFill>
              <a:srgbClr val="000000"/>
            </a:solidFill>
            <a:miter lim="800000"/>
            <a:headEnd/>
            <a:tailEnd/>
          </a:ln>
        </p:spPr>
      </p:sp>
      <p:sp>
        <p:nvSpPr>
          <p:cNvPr id="17413" name="Rectangle 5"/>
          <p:cNvSpPr>
            <a:spLocks noGrp="1" noChangeArrowheads="1"/>
          </p:cNvSpPr>
          <p:nvPr>
            <p:ph type="body" sz="quarter" idx="3"/>
          </p:nvPr>
        </p:nvSpPr>
        <p:spPr bwMode="auto">
          <a:xfrm>
            <a:off x="925513" y="4378325"/>
            <a:ext cx="5083175" cy="4149725"/>
          </a:xfrm>
          <a:prstGeom prst="rect">
            <a:avLst/>
          </a:prstGeom>
          <a:noFill/>
          <a:ln w="9525">
            <a:noFill/>
            <a:miter lim="800000"/>
            <a:headEnd/>
            <a:tailEnd/>
          </a:ln>
          <a:effectLst/>
        </p:spPr>
        <p:txBody>
          <a:bodyPr vert="horz" wrap="square" lIns="92358" tIns="46178" rIns="92358" bIns="46178"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17414" name="Rectangle 6"/>
          <p:cNvSpPr>
            <a:spLocks noGrp="1" noChangeArrowheads="1"/>
          </p:cNvSpPr>
          <p:nvPr>
            <p:ph type="ftr" sz="quarter" idx="4"/>
          </p:nvPr>
        </p:nvSpPr>
        <p:spPr bwMode="auto">
          <a:xfrm>
            <a:off x="0" y="8759825"/>
            <a:ext cx="3005138" cy="460375"/>
          </a:xfrm>
          <a:prstGeom prst="rect">
            <a:avLst/>
          </a:prstGeom>
          <a:noFill/>
          <a:ln w="9525">
            <a:noFill/>
            <a:miter lim="800000"/>
            <a:headEnd/>
            <a:tailEnd/>
          </a:ln>
          <a:effectLst/>
        </p:spPr>
        <p:txBody>
          <a:bodyPr vert="horz" wrap="square" lIns="92358" tIns="46178" rIns="92358" bIns="46178" numCol="1" anchor="b" anchorCtr="0" compatLnSpc="1">
            <a:prstTxWarp prst="textNoShape">
              <a:avLst/>
            </a:prstTxWarp>
          </a:bodyPr>
          <a:lstStyle>
            <a:lvl1pPr defTabSz="923925">
              <a:defRPr sz="1200" b="0" i="0">
                <a:solidFill>
                  <a:schemeClr val="tx1"/>
                </a:solidFill>
              </a:defRPr>
            </a:lvl1pPr>
          </a:lstStyle>
          <a:p>
            <a:pPr>
              <a:defRPr/>
            </a:pPr>
            <a:endParaRPr lang="en-US"/>
          </a:p>
        </p:txBody>
      </p:sp>
      <p:sp>
        <p:nvSpPr>
          <p:cNvPr id="17415" name="Rectangle 7"/>
          <p:cNvSpPr>
            <a:spLocks noGrp="1" noChangeArrowheads="1"/>
          </p:cNvSpPr>
          <p:nvPr>
            <p:ph type="sldNum" sz="quarter" idx="5"/>
          </p:nvPr>
        </p:nvSpPr>
        <p:spPr bwMode="auto">
          <a:xfrm>
            <a:off x="3929063" y="8759825"/>
            <a:ext cx="3005137" cy="460375"/>
          </a:xfrm>
          <a:prstGeom prst="rect">
            <a:avLst/>
          </a:prstGeom>
          <a:noFill/>
          <a:ln w="9525">
            <a:noFill/>
            <a:miter lim="800000"/>
            <a:headEnd/>
            <a:tailEnd/>
          </a:ln>
          <a:effectLst/>
        </p:spPr>
        <p:txBody>
          <a:bodyPr vert="horz" wrap="square" lIns="92358" tIns="46178" rIns="92358" bIns="46178" numCol="1" anchor="b" anchorCtr="0" compatLnSpc="1">
            <a:prstTxWarp prst="textNoShape">
              <a:avLst/>
            </a:prstTxWarp>
          </a:bodyPr>
          <a:lstStyle>
            <a:lvl1pPr algn="r" defTabSz="923925">
              <a:defRPr sz="1200" b="0" i="0">
                <a:solidFill>
                  <a:schemeClr val="tx1"/>
                </a:solidFill>
              </a:defRPr>
            </a:lvl1pPr>
          </a:lstStyle>
          <a:p>
            <a:pPr>
              <a:defRPr/>
            </a:pPr>
            <a:fld id="{63DFD6A4-82D1-4FC1-AB42-BD05E757544B}" type="slidenum">
              <a:rPr lang="en-US"/>
              <a:pPr>
                <a:defRPr/>
              </a:pPr>
              <a:t>‹#›</a:t>
            </a:fld>
            <a:endParaRPr lang="en-US"/>
          </a:p>
        </p:txBody>
      </p:sp>
    </p:spTree>
    <p:extLst>
      <p:ext uri="{BB962C8B-B14F-4D97-AF65-F5344CB8AC3E}">
        <p14:creationId xmlns="" xmlns:p14="http://schemas.microsoft.com/office/powerpoint/2010/main" val="270168549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3513"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08587"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63665"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18739"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74521" algn="l" defTabSz="909814" rtl="0" eaLnBrk="1" latinLnBrk="0" hangingPunct="1">
      <a:defRPr sz="1200" kern="1200">
        <a:solidFill>
          <a:schemeClr val="tx1"/>
        </a:solidFill>
        <a:latin typeface="+mn-lt"/>
        <a:ea typeface="+mn-ea"/>
        <a:cs typeface="+mn-cs"/>
      </a:defRPr>
    </a:lvl6pPr>
    <a:lvl7pPr marL="2729426" algn="l" defTabSz="909814" rtl="0" eaLnBrk="1" latinLnBrk="0" hangingPunct="1">
      <a:defRPr sz="1200" kern="1200">
        <a:solidFill>
          <a:schemeClr val="tx1"/>
        </a:solidFill>
        <a:latin typeface="+mn-lt"/>
        <a:ea typeface="+mn-ea"/>
        <a:cs typeface="+mn-cs"/>
      </a:defRPr>
    </a:lvl7pPr>
    <a:lvl8pPr marL="3184330" algn="l" defTabSz="909814" rtl="0" eaLnBrk="1" latinLnBrk="0" hangingPunct="1">
      <a:defRPr sz="1200" kern="1200">
        <a:solidFill>
          <a:schemeClr val="tx1"/>
        </a:solidFill>
        <a:latin typeface="+mn-lt"/>
        <a:ea typeface="+mn-ea"/>
        <a:cs typeface="+mn-cs"/>
      </a:defRPr>
    </a:lvl8pPr>
    <a:lvl9pPr marL="3639231" algn="l" defTabSz="909814"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3522" name="Rectangle 7"/>
          <p:cNvSpPr>
            <a:spLocks noGrp="1" noChangeArrowheads="1"/>
          </p:cNvSpPr>
          <p:nvPr>
            <p:ph type="sldNum" sz="quarter" idx="5"/>
          </p:nvPr>
        </p:nvSpPr>
        <p:spPr>
          <a:noFill/>
        </p:spPr>
        <p:txBody>
          <a:bodyPr/>
          <a:lstStyle/>
          <a:p>
            <a:fld id="{53A8D8D4-3CAD-41C2-BB5F-645984110EE6}" type="slidenum">
              <a:rPr lang="en-US" smtClean="0"/>
              <a:pPr/>
              <a:t>1</a:t>
            </a:fld>
            <a:endParaRPr lang="en-US" smtClean="0"/>
          </a:p>
        </p:txBody>
      </p:sp>
      <p:sp>
        <p:nvSpPr>
          <p:cNvPr id="363523" name="Rectangle 2"/>
          <p:cNvSpPr>
            <a:spLocks noGrp="1" noRot="1" noChangeAspect="1" noChangeArrowheads="1" noTextEdit="1"/>
          </p:cNvSpPr>
          <p:nvPr>
            <p:ph type="sldImg"/>
          </p:nvPr>
        </p:nvSpPr>
        <p:spPr>
          <a:xfrm>
            <a:off x="936625" y="692150"/>
            <a:ext cx="5065713" cy="3455988"/>
          </a:xfrm>
          <a:ln/>
        </p:spPr>
      </p:sp>
      <p:sp>
        <p:nvSpPr>
          <p:cNvPr id="363524"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50882"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23765">
              <a:defRPr sz="2800" b="1" i="1">
                <a:solidFill>
                  <a:schemeClr val="tx2"/>
                </a:solidFill>
                <a:latin typeface="Times New Roman" pitchFamily="18" charset="0"/>
              </a:defRPr>
            </a:lvl1pPr>
            <a:lvl2pPr marL="731509" indent="-281349" defTabSz="923765">
              <a:defRPr sz="2800" b="1" i="1">
                <a:solidFill>
                  <a:schemeClr val="tx2"/>
                </a:solidFill>
                <a:latin typeface="Times New Roman" pitchFamily="18" charset="0"/>
              </a:defRPr>
            </a:lvl2pPr>
            <a:lvl3pPr marL="1125398" indent="-225080" defTabSz="923765">
              <a:defRPr sz="2800" b="1" i="1">
                <a:solidFill>
                  <a:schemeClr val="tx2"/>
                </a:solidFill>
                <a:latin typeface="Times New Roman" pitchFamily="18" charset="0"/>
              </a:defRPr>
            </a:lvl3pPr>
            <a:lvl4pPr marL="1575557" indent="-225080" defTabSz="923765">
              <a:defRPr sz="2800" b="1" i="1">
                <a:solidFill>
                  <a:schemeClr val="tx2"/>
                </a:solidFill>
                <a:latin typeface="Times New Roman" pitchFamily="18" charset="0"/>
              </a:defRPr>
            </a:lvl4pPr>
            <a:lvl5pPr marL="2025716" indent="-225080" defTabSz="923765">
              <a:defRPr sz="2800" b="1" i="1">
                <a:solidFill>
                  <a:schemeClr val="tx2"/>
                </a:solidFill>
                <a:latin typeface="Times New Roman" pitchFamily="18" charset="0"/>
              </a:defRPr>
            </a:lvl5pPr>
            <a:lvl6pPr marL="2475875" indent="-225080" defTabSz="923765" eaLnBrk="0" fontAlgn="base" hangingPunct="0">
              <a:spcBef>
                <a:spcPct val="0"/>
              </a:spcBef>
              <a:spcAft>
                <a:spcPct val="0"/>
              </a:spcAft>
              <a:defRPr sz="2800" b="1" i="1">
                <a:solidFill>
                  <a:schemeClr val="tx2"/>
                </a:solidFill>
                <a:latin typeface="Times New Roman" pitchFamily="18" charset="0"/>
              </a:defRPr>
            </a:lvl6pPr>
            <a:lvl7pPr marL="2926034" indent="-225080" defTabSz="923765" eaLnBrk="0" fontAlgn="base" hangingPunct="0">
              <a:spcBef>
                <a:spcPct val="0"/>
              </a:spcBef>
              <a:spcAft>
                <a:spcPct val="0"/>
              </a:spcAft>
              <a:defRPr sz="2800" b="1" i="1">
                <a:solidFill>
                  <a:schemeClr val="tx2"/>
                </a:solidFill>
                <a:latin typeface="Times New Roman" pitchFamily="18" charset="0"/>
              </a:defRPr>
            </a:lvl7pPr>
            <a:lvl8pPr marL="3376193" indent="-225080" defTabSz="923765" eaLnBrk="0" fontAlgn="base" hangingPunct="0">
              <a:spcBef>
                <a:spcPct val="0"/>
              </a:spcBef>
              <a:spcAft>
                <a:spcPct val="0"/>
              </a:spcAft>
              <a:defRPr sz="2800" b="1" i="1">
                <a:solidFill>
                  <a:schemeClr val="tx2"/>
                </a:solidFill>
                <a:latin typeface="Times New Roman" pitchFamily="18" charset="0"/>
              </a:defRPr>
            </a:lvl8pPr>
            <a:lvl9pPr marL="3826353" indent="-225080" defTabSz="923765" eaLnBrk="0" fontAlgn="base" hangingPunct="0">
              <a:spcBef>
                <a:spcPct val="0"/>
              </a:spcBef>
              <a:spcAft>
                <a:spcPct val="0"/>
              </a:spcAft>
              <a:defRPr sz="2800" b="1" i="1">
                <a:solidFill>
                  <a:schemeClr val="tx2"/>
                </a:solidFill>
                <a:latin typeface="Times New Roman" pitchFamily="18" charset="0"/>
              </a:defRPr>
            </a:lvl9pPr>
          </a:lstStyle>
          <a:p>
            <a:fld id="{50FCB182-1278-47F4-9B1E-3A85E5B9B5D7}" type="slidenum">
              <a:rPr lang="zh-CN" altLang="en-GB" sz="1200" b="0" i="0">
                <a:solidFill>
                  <a:srgbClr val="1F497D"/>
                </a:solidFill>
              </a:rPr>
              <a:pPr/>
              <a:t>17</a:t>
            </a:fld>
            <a:endParaRPr lang="en-GB" altLang="zh-CN" sz="1200" b="0" i="0">
              <a:solidFill>
                <a:srgbClr val="1F497D"/>
              </a:solidFill>
            </a:endParaRPr>
          </a:p>
        </p:txBody>
      </p:sp>
      <p:sp>
        <p:nvSpPr>
          <p:cNvPr id="250883" name="Rectangle 2"/>
          <p:cNvSpPr>
            <a:spLocks noGrp="1" noRot="1" noChangeAspect="1" noChangeArrowheads="1" noTextEdit="1"/>
          </p:cNvSpPr>
          <p:nvPr>
            <p:ph type="sldImg"/>
          </p:nvPr>
        </p:nvSpPr>
        <p:spPr>
          <a:xfrm>
            <a:off x="931863" y="692150"/>
            <a:ext cx="5070475" cy="3457575"/>
          </a:xfrm>
          <a:ln/>
        </p:spPr>
      </p:sp>
      <p:sp>
        <p:nvSpPr>
          <p:cNvPr id="250884" name="Rectangle 3"/>
          <p:cNvSpPr>
            <a:spLocks noGrp="1" noChangeArrowheads="1"/>
          </p:cNvSpPr>
          <p:nvPr>
            <p:ph type="body" idx="1"/>
          </p:nvPr>
        </p:nvSpPr>
        <p:spPr>
          <a:xfrm>
            <a:off x="924875" y="4380335"/>
            <a:ext cx="5084452" cy="4149791"/>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endParaRPr lang="zh-CN" altLang="en-US" smtClean="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6" name="幻灯片图像占位符 1"/>
          <p:cNvSpPr>
            <a:spLocks noGrp="1" noRot="1" noChangeAspect="1" noTextEdit="1"/>
          </p:cNvSpPr>
          <p:nvPr>
            <p:ph type="sldImg"/>
          </p:nvPr>
        </p:nvSpPr>
        <p:spPr>
          <a:xfrm>
            <a:off x="936625" y="692150"/>
            <a:ext cx="5065713" cy="3455988"/>
          </a:xfrm>
          <a:ln/>
        </p:spPr>
      </p:sp>
      <p:sp>
        <p:nvSpPr>
          <p:cNvPr id="251907" name="备注占位符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smtClean="0"/>
              <a:t>What’s new:</a:t>
            </a:r>
          </a:p>
          <a:p>
            <a:r>
              <a:rPr lang="en-US" smtClean="0"/>
              <a:t>Neutron Target</a:t>
            </a:r>
          </a:p>
          <a:p>
            <a:r>
              <a:rPr lang="en-US" smtClean="0"/>
              <a:t>Helicity Flip -&gt; Cancel drift/cancel false asym.</a:t>
            </a:r>
          </a:p>
          <a:p>
            <a:r>
              <a:rPr lang="en-US" smtClean="0"/>
              <a:t>Beam charge feed back -&gt; PPM level Charge Asym</a:t>
            </a:r>
          </a:p>
        </p:txBody>
      </p:sp>
      <p:sp>
        <p:nvSpPr>
          <p:cNvPr id="251908" name="灯片编号占位符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23765">
              <a:defRPr sz="2800" b="1" i="1">
                <a:solidFill>
                  <a:schemeClr val="tx2"/>
                </a:solidFill>
                <a:latin typeface="Times New Roman" pitchFamily="18" charset="0"/>
              </a:defRPr>
            </a:lvl1pPr>
            <a:lvl2pPr marL="731509" indent="-281349" defTabSz="923765">
              <a:defRPr sz="2800" b="1" i="1">
                <a:solidFill>
                  <a:schemeClr val="tx2"/>
                </a:solidFill>
                <a:latin typeface="Times New Roman" pitchFamily="18" charset="0"/>
              </a:defRPr>
            </a:lvl2pPr>
            <a:lvl3pPr marL="1125398" indent="-225080" defTabSz="923765">
              <a:defRPr sz="2800" b="1" i="1">
                <a:solidFill>
                  <a:schemeClr val="tx2"/>
                </a:solidFill>
                <a:latin typeface="Times New Roman" pitchFamily="18" charset="0"/>
              </a:defRPr>
            </a:lvl3pPr>
            <a:lvl4pPr marL="1575557" indent="-225080" defTabSz="923765">
              <a:defRPr sz="2800" b="1" i="1">
                <a:solidFill>
                  <a:schemeClr val="tx2"/>
                </a:solidFill>
                <a:latin typeface="Times New Roman" pitchFamily="18" charset="0"/>
              </a:defRPr>
            </a:lvl4pPr>
            <a:lvl5pPr marL="2025716" indent="-225080" defTabSz="923765">
              <a:defRPr sz="2800" b="1" i="1">
                <a:solidFill>
                  <a:schemeClr val="tx2"/>
                </a:solidFill>
                <a:latin typeface="Times New Roman" pitchFamily="18" charset="0"/>
              </a:defRPr>
            </a:lvl5pPr>
            <a:lvl6pPr marL="2475875" indent="-225080" defTabSz="923765" eaLnBrk="0" fontAlgn="base" hangingPunct="0">
              <a:spcBef>
                <a:spcPct val="0"/>
              </a:spcBef>
              <a:spcAft>
                <a:spcPct val="0"/>
              </a:spcAft>
              <a:defRPr sz="2800" b="1" i="1">
                <a:solidFill>
                  <a:schemeClr val="tx2"/>
                </a:solidFill>
                <a:latin typeface="Times New Roman" pitchFamily="18" charset="0"/>
              </a:defRPr>
            </a:lvl6pPr>
            <a:lvl7pPr marL="2926034" indent="-225080" defTabSz="923765" eaLnBrk="0" fontAlgn="base" hangingPunct="0">
              <a:spcBef>
                <a:spcPct val="0"/>
              </a:spcBef>
              <a:spcAft>
                <a:spcPct val="0"/>
              </a:spcAft>
              <a:defRPr sz="2800" b="1" i="1">
                <a:solidFill>
                  <a:schemeClr val="tx2"/>
                </a:solidFill>
                <a:latin typeface="Times New Roman" pitchFamily="18" charset="0"/>
              </a:defRPr>
            </a:lvl7pPr>
            <a:lvl8pPr marL="3376193" indent="-225080" defTabSz="923765" eaLnBrk="0" fontAlgn="base" hangingPunct="0">
              <a:spcBef>
                <a:spcPct val="0"/>
              </a:spcBef>
              <a:spcAft>
                <a:spcPct val="0"/>
              </a:spcAft>
              <a:defRPr sz="2800" b="1" i="1">
                <a:solidFill>
                  <a:schemeClr val="tx2"/>
                </a:solidFill>
                <a:latin typeface="Times New Roman" pitchFamily="18" charset="0"/>
              </a:defRPr>
            </a:lvl8pPr>
            <a:lvl9pPr marL="3826353" indent="-225080" defTabSz="923765" eaLnBrk="0" fontAlgn="base" hangingPunct="0">
              <a:spcBef>
                <a:spcPct val="0"/>
              </a:spcBef>
              <a:spcAft>
                <a:spcPct val="0"/>
              </a:spcAft>
              <a:defRPr sz="2800" b="1" i="1">
                <a:solidFill>
                  <a:schemeClr val="tx2"/>
                </a:solidFill>
                <a:latin typeface="Times New Roman" pitchFamily="18" charset="0"/>
              </a:defRPr>
            </a:lvl9pPr>
          </a:lstStyle>
          <a:p>
            <a:fld id="{49FD9DC5-C55B-4AB8-8CA9-4B3A6D0813B1}" type="slidenum">
              <a:rPr lang="en-US" sz="1200" b="0" i="0">
                <a:solidFill>
                  <a:srgbClr val="1F497D"/>
                </a:solidFill>
              </a:rPr>
              <a:pPr/>
              <a:t>18</a:t>
            </a:fld>
            <a:endParaRPr lang="en-US" sz="1200" b="0" i="0">
              <a:solidFill>
                <a:srgbClr val="1F497D"/>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930" name="幻灯片图像占位符 1"/>
          <p:cNvSpPr>
            <a:spLocks noGrp="1" noRot="1" noChangeAspect="1" noTextEdit="1"/>
          </p:cNvSpPr>
          <p:nvPr>
            <p:ph type="sldImg"/>
          </p:nvPr>
        </p:nvSpPr>
        <p:spPr>
          <a:xfrm>
            <a:off x="936625" y="692150"/>
            <a:ext cx="5065713" cy="3455988"/>
          </a:xfrm>
          <a:ln/>
        </p:spPr>
      </p:sp>
      <p:sp>
        <p:nvSpPr>
          <p:cNvPr id="252931" name="备注占位符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smtClean="0"/>
              <a:t>Physics meaning</a:t>
            </a:r>
          </a:p>
          <a:p>
            <a:r>
              <a:rPr lang="en-US" smtClean="0"/>
              <a:t>If Non zero on neutron -&gt; existence of angular momentum?</a:t>
            </a:r>
          </a:p>
        </p:txBody>
      </p:sp>
      <p:sp>
        <p:nvSpPr>
          <p:cNvPr id="252932" name="灯片编号占位符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23765">
              <a:defRPr sz="2800" b="1" i="1">
                <a:solidFill>
                  <a:schemeClr val="tx2"/>
                </a:solidFill>
                <a:latin typeface="Times New Roman" pitchFamily="18" charset="0"/>
              </a:defRPr>
            </a:lvl1pPr>
            <a:lvl2pPr marL="731509" indent="-281349" defTabSz="923765">
              <a:defRPr sz="2800" b="1" i="1">
                <a:solidFill>
                  <a:schemeClr val="tx2"/>
                </a:solidFill>
                <a:latin typeface="Times New Roman" pitchFamily="18" charset="0"/>
              </a:defRPr>
            </a:lvl2pPr>
            <a:lvl3pPr marL="1125398" indent="-225080" defTabSz="923765">
              <a:defRPr sz="2800" b="1" i="1">
                <a:solidFill>
                  <a:schemeClr val="tx2"/>
                </a:solidFill>
                <a:latin typeface="Times New Roman" pitchFamily="18" charset="0"/>
              </a:defRPr>
            </a:lvl3pPr>
            <a:lvl4pPr marL="1575557" indent="-225080" defTabSz="923765">
              <a:defRPr sz="2800" b="1" i="1">
                <a:solidFill>
                  <a:schemeClr val="tx2"/>
                </a:solidFill>
                <a:latin typeface="Times New Roman" pitchFamily="18" charset="0"/>
              </a:defRPr>
            </a:lvl4pPr>
            <a:lvl5pPr marL="2025716" indent="-225080" defTabSz="923765">
              <a:defRPr sz="2800" b="1" i="1">
                <a:solidFill>
                  <a:schemeClr val="tx2"/>
                </a:solidFill>
                <a:latin typeface="Times New Roman" pitchFamily="18" charset="0"/>
              </a:defRPr>
            </a:lvl5pPr>
            <a:lvl6pPr marL="2475875" indent="-225080" defTabSz="923765" eaLnBrk="0" fontAlgn="base" hangingPunct="0">
              <a:spcBef>
                <a:spcPct val="0"/>
              </a:spcBef>
              <a:spcAft>
                <a:spcPct val="0"/>
              </a:spcAft>
              <a:defRPr sz="2800" b="1" i="1">
                <a:solidFill>
                  <a:schemeClr val="tx2"/>
                </a:solidFill>
                <a:latin typeface="Times New Roman" pitchFamily="18" charset="0"/>
              </a:defRPr>
            </a:lvl6pPr>
            <a:lvl7pPr marL="2926034" indent="-225080" defTabSz="923765" eaLnBrk="0" fontAlgn="base" hangingPunct="0">
              <a:spcBef>
                <a:spcPct val="0"/>
              </a:spcBef>
              <a:spcAft>
                <a:spcPct val="0"/>
              </a:spcAft>
              <a:defRPr sz="2800" b="1" i="1">
                <a:solidFill>
                  <a:schemeClr val="tx2"/>
                </a:solidFill>
                <a:latin typeface="Times New Roman" pitchFamily="18" charset="0"/>
              </a:defRPr>
            </a:lvl7pPr>
            <a:lvl8pPr marL="3376193" indent="-225080" defTabSz="923765" eaLnBrk="0" fontAlgn="base" hangingPunct="0">
              <a:spcBef>
                <a:spcPct val="0"/>
              </a:spcBef>
              <a:spcAft>
                <a:spcPct val="0"/>
              </a:spcAft>
              <a:defRPr sz="2800" b="1" i="1">
                <a:solidFill>
                  <a:schemeClr val="tx2"/>
                </a:solidFill>
                <a:latin typeface="Times New Roman" pitchFamily="18" charset="0"/>
              </a:defRPr>
            </a:lvl8pPr>
            <a:lvl9pPr marL="3826353" indent="-225080" defTabSz="923765" eaLnBrk="0" fontAlgn="base" hangingPunct="0">
              <a:spcBef>
                <a:spcPct val="0"/>
              </a:spcBef>
              <a:spcAft>
                <a:spcPct val="0"/>
              </a:spcAft>
              <a:defRPr sz="2800" b="1" i="1">
                <a:solidFill>
                  <a:schemeClr val="tx2"/>
                </a:solidFill>
                <a:latin typeface="Times New Roman" pitchFamily="18" charset="0"/>
              </a:defRPr>
            </a:lvl9pPr>
          </a:lstStyle>
          <a:p>
            <a:fld id="{577BB6AE-A535-4562-A3D3-D2095E2C69BC}" type="slidenum">
              <a:rPr lang="en-US" sz="1200" b="0" i="0">
                <a:solidFill>
                  <a:srgbClr val="1F497D"/>
                </a:solidFill>
              </a:rPr>
              <a:pPr/>
              <a:t>20</a:t>
            </a:fld>
            <a:endParaRPr lang="en-US" sz="1200" b="0" i="0">
              <a:solidFill>
                <a:srgbClr val="1F497D"/>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8"/>
          <p:cNvSpPr>
            <a:spLocks noGrp="1" noChangeArrowheads="1"/>
          </p:cNvSpPr>
          <p:nvPr>
            <p:ph type="sldNum"/>
          </p:nvPr>
        </p:nvSpPr>
        <p:spPr>
          <a:ln/>
        </p:spPr>
        <p:txBody>
          <a:bodyPr/>
          <a:lstStyle/>
          <a:p>
            <a:fld id="{F61681FA-4F99-4FA7-94C9-1CD4BEE46261}" type="slidenum">
              <a:rPr lang="en-US">
                <a:solidFill>
                  <a:prstClr val="white"/>
                </a:solidFill>
              </a:rPr>
              <a:pPr/>
              <a:t>22</a:t>
            </a:fld>
            <a:endParaRPr lang="en-US">
              <a:solidFill>
                <a:prstClr val="white"/>
              </a:solidFill>
            </a:endParaRPr>
          </a:p>
        </p:txBody>
      </p:sp>
      <p:sp>
        <p:nvSpPr>
          <p:cNvPr id="10241" name="Rectangle 1"/>
          <p:cNvSpPr txBox="1">
            <a:spLocks noGrp="1" noRot="1" noChangeAspect="1" noChangeArrowheads="1"/>
          </p:cNvSpPr>
          <p:nvPr>
            <p:ph type="sldImg"/>
          </p:nvPr>
        </p:nvSpPr>
        <p:spPr bwMode="auto">
          <a:xfrm>
            <a:off x="933450" y="700088"/>
            <a:ext cx="5065713" cy="3455987"/>
          </a:xfrm>
          <a:prstGeom prst="rect">
            <a:avLst/>
          </a:prstGeom>
          <a:solidFill>
            <a:srgbClr val="FFFFFF"/>
          </a:solidFill>
          <a:ln>
            <a:solidFill>
              <a:srgbClr val="000000"/>
            </a:solidFill>
            <a:miter lim="800000"/>
            <a:headEnd/>
            <a:tailEnd/>
          </a:ln>
          <a:extLst>
            <a:ext uri="{AF507438-7753-43E0-B8FC-AC1667EBCBE1}">
              <a14:hiddenEffects xmlns="" xmlns:a14="http://schemas.microsoft.com/office/drawing/2010/main">
                <a:effectLst>
                  <a:outerShdw dist="35921" dir="2700000" algn="ctr" rotWithShape="0">
                    <a:srgbClr val="808080"/>
                  </a:outerShdw>
                </a:effectLst>
              </a14:hiddenEffects>
            </a:ext>
          </a:extLst>
        </p:spPr>
      </p:sp>
      <p:sp>
        <p:nvSpPr>
          <p:cNvPr id="10242" name="Rectangle 2"/>
          <p:cNvSpPr txBox="1">
            <a:spLocks noGrp="1" noChangeArrowheads="1"/>
          </p:cNvSpPr>
          <p:nvPr>
            <p:ph type="body" idx="1"/>
          </p:nvPr>
        </p:nvSpPr>
        <p:spPr bwMode="auto">
          <a:xfrm>
            <a:off x="693987" y="4378722"/>
            <a:ext cx="5546227" cy="4148799"/>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808080"/>
                </a:solidFill>
                <a:round/>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8"/>
          <p:cNvSpPr>
            <a:spLocks noGrp="1" noChangeArrowheads="1"/>
          </p:cNvSpPr>
          <p:nvPr>
            <p:ph type="sldNum"/>
          </p:nvPr>
        </p:nvSpPr>
        <p:spPr>
          <a:ln/>
        </p:spPr>
        <p:txBody>
          <a:bodyPr/>
          <a:lstStyle/>
          <a:p>
            <a:fld id="{C9595B82-B017-4CB3-A565-23B16793AA56}" type="slidenum">
              <a:rPr lang="en-US">
                <a:solidFill>
                  <a:prstClr val="white"/>
                </a:solidFill>
              </a:rPr>
              <a:pPr/>
              <a:t>23</a:t>
            </a:fld>
            <a:endParaRPr lang="en-US">
              <a:solidFill>
                <a:prstClr val="white"/>
              </a:solidFill>
            </a:endParaRPr>
          </a:p>
        </p:txBody>
      </p:sp>
      <p:sp>
        <p:nvSpPr>
          <p:cNvPr id="11265" name="Rectangle 1"/>
          <p:cNvSpPr txBox="1">
            <a:spLocks noGrp="1" noRot="1" noChangeAspect="1" noChangeArrowheads="1"/>
          </p:cNvSpPr>
          <p:nvPr>
            <p:ph type="sldImg"/>
          </p:nvPr>
        </p:nvSpPr>
        <p:spPr bwMode="auto">
          <a:xfrm>
            <a:off x="933450" y="700088"/>
            <a:ext cx="5065713" cy="3455987"/>
          </a:xfrm>
          <a:prstGeom prst="rect">
            <a:avLst/>
          </a:prstGeom>
          <a:solidFill>
            <a:srgbClr val="FFFFFF"/>
          </a:solidFill>
          <a:ln>
            <a:solidFill>
              <a:srgbClr val="000000"/>
            </a:solidFill>
            <a:miter lim="800000"/>
            <a:headEnd/>
            <a:tailEnd/>
          </a:ln>
          <a:extLst>
            <a:ext uri="{AF507438-7753-43E0-B8FC-AC1667EBCBE1}">
              <a14:hiddenEffects xmlns="" xmlns:a14="http://schemas.microsoft.com/office/drawing/2010/main">
                <a:effectLst>
                  <a:outerShdw dist="35921" dir="2700000" algn="ctr" rotWithShape="0">
                    <a:srgbClr val="808080"/>
                  </a:outerShdw>
                </a:effectLst>
              </a14:hiddenEffects>
            </a:ext>
          </a:extLst>
        </p:spPr>
      </p:sp>
      <p:sp>
        <p:nvSpPr>
          <p:cNvPr id="11266" name="Rectangle 2"/>
          <p:cNvSpPr txBox="1">
            <a:spLocks noGrp="1" noChangeArrowheads="1"/>
          </p:cNvSpPr>
          <p:nvPr>
            <p:ph type="body" idx="1"/>
          </p:nvPr>
        </p:nvSpPr>
        <p:spPr bwMode="auto">
          <a:xfrm>
            <a:off x="693987" y="4378722"/>
            <a:ext cx="5546227" cy="4148799"/>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808080"/>
                </a:solidFill>
                <a:round/>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31863" y="692150"/>
            <a:ext cx="5070475" cy="3457575"/>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45F1CDDE-1D56-5C40-9B83-3D925BC61921}" type="slidenum">
              <a:rPr lang="en-US" smtClean="0">
                <a:solidFill>
                  <a:prstClr val="black"/>
                </a:solidFill>
              </a:rPr>
              <a:pPr/>
              <a:t>24</a:t>
            </a:fld>
            <a:endParaRPr lang="en-US">
              <a:solidFill>
                <a:prstClr val="black"/>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Slide Image Placeholder 1"/>
          <p:cNvSpPr>
            <a:spLocks noGrp="1" noRot="1" noChangeAspect="1"/>
          </p:cNvSpPr>
          <p:nvPr>
            <p:ph type="sldImg"/>
          </p:nvPr>
        </p:nvSpPr>
        <p:spPr bwMode="auto">
          <a:xfrm>
            <a:off x="931863" y="692150"/>
            <a:ext cx="5070475" cy="3457575"/>
          </a:xfrm>
          <a:noFill/>
          <a:ln>
            <a:solidFill>
              <a:srgbClr val="000000"/>
            </a:solidFill>
            <a:miter lim="800000"/>
            <a:headEnd/>
            <a:tailEnd/>
          </a:ln>
        </p:spPr>
      </p:sp>
      <p:sp>
        <p:nvSpPr>
          <p:cNvPr id="51202"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smtClean="0">
              <a:ea typeface="ＭＳ Ｐゴシック" pitchFamily="34" charset="-128"/>
            </a:endParaRPr>
          </a:p>
        </p:txBody>
      </p:sp>
      <p:sp>
        <p:nvSpPr>
          <p:cNvPr id="4" name="Footer Placeholder 3"/>
          <p:cNvSpPr>
            <a:spLocks noGrp="1"/>
          </p:cNvSpPr>
          <p:nvPr>
            <p:ph type="ftr" sz="quarter" idx="4"/>
          </p:nvPr>
        </p:nvSpPr>
        <p:spPr/>
        <p:txBody>
          <a:bodyPr/>
          <a:lstStyle/>
          <a:p>
            <a:pPr>
              <a:defRPr/>
            </a:pPr>
            <a:endParaRPr lang="en-US">
              <a:solidFill>
                <a:prstClr val="black"/>
              </a:solidFill>
            </a:endParaRPr>
          </a:p>
        </p:txBody>
      </p:sp>
      <p:sp>
        <p:nvSpPr>
          <p:cNvPr id="5" name="Slide Number Placeholder 4"/>
          <p:cNvSpPr>
            <a:spLocks noGrp="1"/>
          </p:cNvSpPr>
          <p:nvPr>
            <p:ph type="sldNum" sz="quarter" idx="5"/>
          </p:nvPr>
        </p:nvSpPr>
        <p:spPr/>
        <p:txBody>
          <a:bodyPr/>
          <a:lstStyle/>
          <a:p>
            <a:fld id="{0794EF2D-2FFC-4F14-9E1D-1A2CA2B1591C}" type="slidenum">
              <a:rPr lang="en-US">
                <a:solidFill>
                  <a:prstClr val="black"/>
                </a:solidFill>
              </a:rPr>
              <a:pPr/>
              <a:t>27</a:t>
            </a:fld>
            <a:endParaRPr lang="en-US">
              <a:solidFill>
                <a:prstClr val="black"/>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74786" name="Rectangle 7"/>
          <p:cNvSpPr>
            <a:spLocks noGrp="1" noChangeArrowheads="1"/>
          </p:cNvSpPr>
          <p:nvPr>
            <p:ph type="sldNum" sz="quarter" idx="5"/>
          </p:nvPr>
        </p:nvSpPr>
        <p:spPr>
          <a:noFill/>
        </p:spPr>
        <p:txBody>
          <a:bodyPr/>
          <a:lstStyle/>
          <a:p>
            <a:fld id="{ACF4CC66-695E-40CB-B576-337DD9828678}" type="slidenum">
              <a:rPr lang="en-US" smtClean="0">
                <a:solidFill>
                  <a:srgbClr val="1F497D"/>
                </a:solidFill>
              </a:rPr>
              <a:pPr/>
              <a:t>28</a:t>
            </a:fld>
            <a:endParaRPr lang="en-US" smtClean="0">
              <a:solidFill>
                <a:srgbClr val="1F497D"/>
              </a:solidFill>
            </a:endParaRPr>
          </a:p>
        </p:txBody>
      </p:sp>
      <p:sp>
        <p:nvSpPr>
          <p:cNvPr id="374787" name="Text Box 2"/>
          <p:cNvSpPr txBox="1">
            <a:spLocks noChangeArrowheads="1"/>
          </p:cNvSpPr>
          <p:nvPr/>
        </p:nvSpPr>
        <p:spPr bwMode="auto">
          <a:xfrm>
            <a:off x="1155700" y="692150"/>
            <a:ext cx="4622800" cy="3457575"/>
          </a:xfrm>
          <a:prstGeom prst="rect">
            <a:avLst/>
          </a:prstGeom>
          <a:solidFill>
            <a:srgbClr val="FFFFFF"/>
          </a:solidFill>
          <a:ln w="9525">
            <a:solidFill>
              <a:srgbClr val="000000"/>
            </a:solidFill>
            <a:miter lim="800000"/>
            <a:headEnd/>
            <a:tailEnd/>
          </a:ln>
        </p:spPr>
        <p:txBody>
          <a:bodyPr wrap="none" lIns="90032" tIns="45016" rIns="90032" bIns="45016" anchor="ctr"/>
          <a:lstStyle/>
          <a:p>
            <a:endParaRPr lang="en-US">
              <a:solidFill>
                <a:srgbClr val="1F497D"/>
              </a:solidFill>
            </a:endParaRPr>
          </a:p>
        </p:txBody>
      </p:sp>
      <p:sp>
        <p:nvSpPr>
          <p:cNvPr id="374788" name="Rectangle 3"/>
          <p:cNvSpPr>
            <a:spLocks noGrp="1" noChangeArrowheads="1"/>
          </p:cNvSpPr>
          <p:nvPr>
            <p:ph type="body"/>
          </p:nvPr>
        </p:nvSpPr>
        <p:spPr>
          <a:xfrm>
            <a:off x="925513" y="4379913"/>
            <a:ext cx="5083175" cy="4149725"/>
          </a:xfrm>
          <a:noFill/>
          <a:ln/>
        </p:spPr>
        <p:txBody>
          <a:bodyPr wrap="none" anchor="ctr"/>
          <a:lstStyle/>
          <a:p>
            <a:endParaRPr lang="zh-CN" altLang="en-US" smtClean="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31863" y="692150"/>
            <a:ext cx="5070475" cy="3457575"/>
          </a:xfrm>
        </p:spPr>
      </p:sp>
      <p:sp>
        <p:nvSpPr>
          <p:cNvPr id="3" name="Notes Placeholder 2"/>
          <p:cNvSpPr>
            <a:spLocks noGrp="1"/>
          </p:cNvSpPr>
          <p:nvPr>
            <p:ph type="body" idx="1"/>
          </p:nvPr>
        </p:nvSpPr>
        <p:spPr/>
        <p:txBody>
          <a:bodyPr>
            <a:normAutofit/>
          </a:bodyPr>
          <a:lstStyle/>
          <a:p>
            <a:r>
              <a:rPr lang="en-US" dirty="0" smtClean="0"/>
              <a:t>Technical break through</a:t>
            </a:r>
            <a:r>
              <a:rPr lang="en-US" baseline="0" dirty="0" smtClean="0"/>
              <a:t> 1: hybrid cell</a:t>
            </a:r>
            <a:endParaRPr lang="en-US" baseline="0" dirty="0" smtClean="0">
              <a:solidFill>
                <a:srgbClr val="FF0000"/>
              </a:solidFill>
            </a:endParaRPr>
          </a:p>
        </p:txBody>
      </p:sp>
      <p:sp>
        <p:nvSpPr>
          <p:cNvPr id="4" name="Slide Number Placeholder 3"/>
          <p:cNvSpPr>
            <a:spLocks noGrp="1"/>
          </p:cNvSpPr>
          <p:nvPr>
            <p:ph type="sldNum" sz="quarter" idx="10"/>
          </p:nvPr>
        </p:nvSpPr>
        <p:spPr/>
        <p:txBody>
          <a:bodyPr/>
          <a:lstStyle/>
          <a:p>
            <a:fld id="{81D27BB4-7507-496B-A596-4501E78419B6}" type="slidenum">
              <a:rPr lang="en-US" smtClean="0">
                <a:solidFill>
                  <a:prstClr val="black"/>
                </a:solidFill>
              </a:rPr>
              <a:pPr/>
              <a:t>36</a:t>
            </a:fld>
            <a:endParaRPr lang="en-US">
              <a:solidFill>
                <a:prstClr val="black"/>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36625" y="692150"/>
            <a:ext cx="5065713" cy="3455988"/>
          </a:xfrm>
        </p:spPr>
      </p:sp>
      <p:sp>
        <p:nvSpPr>
          <p:cNvPr id="3" name="备注占位符 2"/>
          <p:cNvSpPr>
            <a:spLocks noGrp="1"/>
          </p:cNvSpPr>
          <p:nvPr>
            <p:ph type="body" idx="1"/>
          </p:nvPr>
        </p:nvSpPr>
        <p:spPr/>
        <p:txBody>
          <a:bodyPr>
            <a:normAutofit/>
          </a:bodyPr>
          <a:lstStyle/>
          <a:p>
            <a:endParaRPr lang="en-US" dirty="0"/>
          </a:p>
        </p:txBody>
      </p:sp>
      <p:sp>
        <p:nvSpPr>
          <p:cNvPr id="4" name="灯片编号占位符 3"/>
          <p:cNvSpPr>
            <a:spLocks noGrp="1"/>
          </p:cNvSpPr>
          <p:nvPr>
            <p:ph type="sldNum" sz="quarter" idx="10"/>
          </p:nvPr>
        </p:nvSpPr>
        <p:spPr/>
        <p:txBody>
          <a:bodyPr/>
          <a:lstStyle/>
          <a:p>
            <a:fld id="{81D27BB4-7507-496B-A596-4501E78419B6}" type="slidenum">
              <a:rPr lang="en-US" smtClean="0"/>
              <a:pPr/>
              <a:t>37</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9650" name="Slide Image Placeholder 1"/>
          <p:cNvSpPr>
            <a:spLocks noGrp="1" noRot="1" noChangeAspect="1" noTextEdit="1"/>
          </p:cNvSpPr>
          <p:nvPr>
            <p:ph type="sldImg"/>
          </p:nvPr>
        </p:nvSpPr>
        <p:spPr>
          <a:xfrm>
            <a:off x="931863" y="692150"/>
            <a:ext cx="5070475" cy="3457575"/>
          </a:xfrm>
          <a:ln/>
        </p:spPr>
      </p:sp>
      <p:sp>
        <p:nvSpPr>
          <p:cNvPr id="539651"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tLang="en-US" smtClean="0"/>
          </a:p>
        </p:txBody>
      </p:sp>
      <p:sp>
        <p:nvSpPr>
          <p:cNvPr id="539652"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23925">
              <a:defRPr sz="2800" b="1" i="1">
                <a:solidFill>
                  <a:schemeClr val="tx2"/>
                </a:solidFill>
                <a:latin typeface="Times New Roman" pitchFamily="18" charset="0"/>
              </a:defRPr>
            </a:lvl1pPr>
            <a:lvl2pPr marL="742950" indent="-285750" defTabSz="923925">
              <a:defRPr sz="2800" b="1" i="1">
                <a:solidFill>
                  <a:schemeClr val="tx2"/>
                </a:solidFill>
                <a:latin typeface="Times New Roman" pitchFamily="18" charset="0"/>
              </a:defRPr>
            </a:lvl2pPr>
            <a:lvl3pPr marL="1143000" indent="-228600" defTabSz="923925">
              <a:defRPr sz="2800" b="1" i="1">
                <a:solidFill>
                  <a:schemeClr val="tx2"/>
                </a:solidFill>
                <a:latin typeface="Times New Roman" pitchFamily="18" charset="0"/>
              </a:defRPr>
            </a:lvl3pPr>
            <a:lvl4pPr marL="1600200" indent="-228600" defTabSz="923925">
              <a:defRPr sz="2800" b="1" i="1">
                <a:solidFill>
                  <a:schemeClr val="tx2"/>
                </a:solidFill>
                <a:latin typeface="Times New Roman" pitchFamily="18" charset="0"/>
              </a:defRPr>
            </a:lvl4pPr>
            <a:lvl5pPr marL="2057400" indent="-228600" defTabSz="923925">
              <a:defRPr sz="2800" b="1" i="1">
                <a:solidFill>
                  <a:schemeClr val="tx2"/>
                </a:solidFill>
                <a:latin typeface="Times New Roman" pitchFamily="18" charset="0"/>
              </a:defRPr>
            </a:lvl5pPr>
            <a:lvl6pPr marL="2514600" indent="-228600" defTabSz="923925" eaLnBrk="0" fontAlgn="base" hangingPunct="0">
              <a:spcBef>
                <a:spcPct val="0"/>
              </a:spcBef>
              <a:spcAft>
                <a:spcPct val="0"/>
              </a:spcAft>
              <a:defRPr sz="2800" b="1" i="1">
                <a:solidFill>
                  <a:schemeClr val="tx2"/>
                </a:solidFill>
                <a:latin typeface="Times New Roman" pitchFamily="18" charset="0"/>
              </a:defRPr>
            </a:lvl6pPr>
            <a:lvl7pPr marL="2971800" indent="-228600" defTabSz="923925" eaLnBrk="0" fontAlgn="base" hangingPunct="0">
              <a:spcBef>
                <a:spcPct val="0"/>
              </a:spcBef>
              <a:spcAft>
                <a:spcPct val="0"/>
              </a:spcAft>
              <a:defRPr sz="2800" b="1" i="1">
                <a:solidFill>
                  <a:schemeClr val="tx2"/>
                </a:solidFill>
                <a:latin typeface="Times New Roman" pitchFamily="18" charset="0"/>
              </a:defRPr>
            </a:lvl7pPr>
            <a:lvl8pPr marL="3429000" indent="-228600" defTabSz="923925" eaLnBrk="0" fontAlgn="base" hangingPunct="0">
              <a:spcBef>
                <a:spcPct val="0"/>
              </a:spcBef>
              <a:spcAft>
                <a:spcPct val="0"/>
              </a:spcAft>
              <a:defRPr sz="2800" b="1" i="1">
                <a:solidFill>
                  <a:schemeClr val="tx2"/>
                </a:solidFill>
                <a:latin typeface="Times New Roman" pitchFamily="18" charset="0"/>
              </a:defRPr>
            </a:lvl8pPr>
            <a:lvl9pPr marL="3886200" indent="-228600" defTabSz="923925" eaLnBrk="0" fontAlgn="base" hangingPunct="0">
              <a:spcBef>
                <a:spcPct val="0"/>
              </a:spcBef>
              <a:spcAft>
                <a:spcPct val="0"/>
              </a:spcAft>
              <a:defRPr sz="2800" b="1" i="1">
                <a:solidFill>
                  <a:schemeClr val="tx2"/>
                </a:solidFill>
                <a:latin typeface="Times New Roman" pitchFamily="18" charset="0"/>
              </a:defRPr>
            </a:lvl9pPr>
          </a:lstStyle>
          <a:p>
            <a:fld id="{95466792-CD89-4AFD-AA05-660017AEDC6C}" type="slidenum">
              <a:rPr lang="en-US" altLang="en-US" sz="1200" b="0" i="0">
                <a:solidFill>
                  <a:srgbClr val="FF0000"/>
                </a:solidFill>
                <a:latin typeface="Times" pitchFamily="18" charset="0"/>
                <a:ea typeface="MS PGothic" pitchFamily="34" charset="-128"/>
              </a:rPr>
              <a:pPr/>
              <a:t>2</a:t>
            </a:fld>
            <a:endParaRPr lang="en-US" altLang="en-US" sz="1200" b="0" i="0">
              <a:solidFill>
                <a:srgbClr val="FF0000"/>
              </a:solidFill>
              <a:latin typeface="Times" pitchFamily="18" charset="0"/>
              <a:ea typeface="MS PGothic" pitchFamily="34" charset="-128"/>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930" name="幻灯片图像占位符 1"/>
          <p:cNvSpPr>
            <a:spLocks noGrp="1" noRot="1" noChangeAspect="1" noTextEdit="1"/>
          </p:cNvSpPr>
          <p:nvPr>
            <p:ph type="sldImg"/>
          </p:nvPr>
        </p:nvSpPr>
        <p:spPr>
          <a:xfrm>
            <a:off x="936625" y="692150"/>
            <a:ext cx="5065713" cy="3455988"/>
          </a:xfrm>
          <a:ln/>
        </p:spPr>
      </p:sp>
      <p:sp>
        <p:nvSpPr>
          <p:cNvPr id="252931" name="备注占位符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smtClean="0"/>
              <a:t>Physics meaning</a:t>
            </a:r>
          </a:p>
          <a:p>
            <a:r>
              <a:rPr lang="en-US" smtClean="0"/>
              <a:t>If Non zero on neutron -&gt; existence of angular momentum?</a:t>
            </a:r>
          </a:p>
        </p:txBody>
      </p:sp>
      <p:sp>
        <p:nvSpPr>
          <p:cNvPr id="252932" name="灯片编号占位符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23765">
              <a:defRPr sz="2800" b="1" i="1">
                <a:solidFill>
                  <a:schemeClr val="tx2"/>
                </a:solidFill>
                <a:latin typeface="Times New Roman" pitchFamily="18" charset="0"/>
              </a:defRPr>
            </a:lvl1pPr>
            <a:lvl2pPr marL="731509" indent="-281349" defTabSz="923765">
              <a:defRPr sz="2800" b="1" i="1">
                <a:solidFill>
                  <a:schemeClr val="tx2"/>
                </a:solidFill>
                <a:latin typeface="Times New Roman" pitchFamily="18" charset="0"/>
              </a:defRPr>
            </a:lvl2pPr>
            <a:lvl3pPr marL="1125398" indent="-225080" defTabSz="923765">
              <a:defRPr sz="2800" b="1" i="1">
                <a:solidFill>
                  <a:schemeClr val="tx2"/>
                </a:solidFill>
                <a:latin typeface="Times New Roman" pitchFamily="18" charset="0"/>
              </a:defRPr>
            </a:lvl3pPr>
            <a:lvl4pPr marL="1575557" indent="-225080" defTabSz="923765">
              <a:defRPr sz="2800" b="1" i="1">
                <a:solidFill>
                  <a:schemeClr val="tx2"/>
                </a:solidFill>
                <a:latin typeface="Times New Roman" pitchFamily="18" charset="0"/>
              </a:defRPr>
            </a:lvl4pPr>
            <a:lvl5pPr marL="2025716" indent="-225080" defTabSz="923765">
              <a:defRPr sz="2800" b="1" i="1">
                <a:solidFill>
                  <a:schemeClr val="tx2"/>
                </a:solidFill>
                <a:latin typeface="Times New Roman" pitchFamily="18" charset="0"/>
              </a:defRPr>
            </a:lvl5pPr>
            <a:lvl6pPr marL="2475875" indent="-225080" defTabSz="923765" eaLnBrk="0" fontAlgn="base" hangingPunct="0">
              <a:spcBef>
                <a:spcPct val="0"/>
              </a:spcBef>
              <a:spcAft>
                <a:spcPct val="0"/>
              </a:spcAft>
              <a:defRPr sz="2800" b="1" i="1">
                <a:solidFill>
                  <a:schemeClr val="tx2"/>
                </a:solidFill>
                <a:latin typeface="Times New Roman" pitchFamily="18" charset="0"/>
              </a:defRPr>
            </a:lvl6pPr>
            <a:lvl7pPr marL="2926034" indent="-225080" defTabSz="923765" eaLnBrk="0" fontAlgn="base" hangingPunct="0">
              <a:spcBef>
                <a:spcPct val="0"/>
              </a:spcBef>
              <a:spcAft>
                <a:spcPct val="0"/>
              </a:spcAft>
              <a:defRPr sz="2800" b="1" i="1">
                <a:solidFill>
                  <a:schemeClr val="tx2"/>
                </a:solidFill>
                <a:latin typeface="Times New Roman" pitchFamily="18" charset="0"/>
              </a:defRPr>
            </a:lvl7pPr>
            <a:lvl8pPr marL="3376193" indent="-225080" defTabSz="923765" eaLnBrk="0" fontAlgn="base" hangingPunct="0">
              <a:spcBef>
                <a:spcPct val="0"/>
              </a:spcBef>
              <a:spcAft>
                <a:spcPct val="0"/>
              </a:spcAft>
              <a:defRPr sz="2800" b="1" i="1">
                <a:solidFill>
                  <a:schemeClr val="tx2"/>
                </a:solidFill>
                <a:latin typeface="Times New Roman" pitchFamily="18" charset="0"/>
              </a:defRPr>
            </a:lvl8pPr>
            <a:lvl9pPr marL="3826353" indent="-225080" defTabSz="923765" eaLnBrk="0" fontAlgn="base" hangingPunct="0">
              <a:spcBef>
                <a:spcPct val="0"/>
              </a:spcBef>
              <a:spcAft>
                <a:spcPct val="0"/>
              </a:spcAft>
              <a:defRPr sz="2800" b="1" i="1">
                <a:solidFill>
                  <a:schemeClr val="tx2"/>
                </a:solidFill>
                <a:latin typeface="Times New Roman" pitchFamily="18" charset="0"/>
              </a:defRPr>
            </a:lvl9pPr>
          </a:lstStyle>
          <a:p>
            <a:fld id="{577BB6AE-A535-4562-A3D3-D2095E2C69BC}" type="slidenum">
              <a:rPr lang="en-US" sz="1200" b="0" i="0">
                <a:solidFill>
                  <a:srgbClr val="1F497D"/>
                </a:solidFill>
              </a:rPr>
              <a:pPr/>
              <a:t>39</a:t>
            </a:fld>
            <a:endParaRPr lang="en-US" sz="1200" b="0" i="0">
              <a:solidFill>
                <a:srgbClr val="1F497D"/>
              </a:solidFil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8"/>
          <p:cNvSpPr>
            <a:spLocks noGrp="1" noChangeArrowheads="1"/>
          </p:cNvSpPr>
          <p:nvPr>
            <p:ph type="sldNum"/>
          </p:nvPr>
        </p:nvSpPr>
        <p:spPr>
          <a:ln/>
        </p:spPr>
        <p:txBody>
          <a:bodyPr/>
          <a:lstStyle/>
          <a:p>
            <a:fld id="{75FD66BA-C4AB-49F2-AC5D-084CB34FDE73}" type="slidenum">
              <a:rPr lang="en-US">
                <a:solidFill>
                  <a:prstClr val="white"/>
                </a:solidFill>
              </a:rPr>
              <a:pPr/>
              <a:t>40</a:t>
            </a:fld>
            <a:endParaRPr lang="en-US">
              <a:solidFill>
                <a:prstClr val="white"/>
              </a:solidFill>
            </a:endParaRPr>
          </a:p>
        </p:txBody>
      </p:sp>
      <p:sp>
        <p:nvSpPr>
          <p:cNvPr id="8193" name="Rectangle 1"/>
          <p:cNvSpPr txBox="1">
            <a:spLocks noGrp="1" noRot="1" noChangeAspect="1" noChangeArrowheads="1"/>
          </p:cNvSpPr>
          <p:nvPr>
            <p:ph type="sldImg"/>
          </p:nvPr>
        </p:nvSpPr>
        <p:spPr bwMode="auto">
          <a:xfrm>
            <a:off x="933450" y="700088"/>
            <a:ext cx="5065713" cy="3455987"/>
          </a:xfrm>
          <a:prstGeom prst="rect">
            <a:avLst/>
          </a:prstGeom>
          <a:solidFill>
            <a:srgbClr val="FFFFFF"/>
          </a:solidFill>
          <a:ln>
            <a:solidFill>
              <a:srgbClr val="000000"/>
            </a:solidFill>
            <a:miter lim="800000"/>
            <a:headEnd/>
            <a:tailEnd/>
          </a:ln>
          <a:extLst>
            <a:ext uri="{AF507438-7753-43E0-B8FC-AC1667EBCBE1}">
              <a14:hiddenEffects xmlns="" xmlns:a14="http://schemas.microsoft.com/office/drawing/2010/main">
                <a:effectLst>
                  <a:outerShdw dist="35921" dir="2700000" algn="ctr" rotWithShape="0">
                    <a:srgbClr val="808080"/>
                  </a:outerShdw>
                </a:effectLst>
              </a14:hiddenEffects>
            </a:ext>
          </a:extLst>
        </p:spPr>
      </p:sp>
      <p:sp>
        <p:nvSpPr>
          <p:cNvPr id="8194" name="Rectangle 2"/>
          <p:cNvSpPr txBox="1">
            <a:spLocks noGrp="1" noChangeArrowheads="1"/>
          </p:cNvSpPr>
          <p:nvPr>
            <p:ph type="body" idx="1"/>
          </p:nvPr>
        </p:nvSpPr>
        <p:spPr bwMode="auto">
          <a:xfrm>
            <a:off x="693987" y="4378722"/>
            <a:ext cx="5546227" cy="4148799"/>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808080"/>
                </a:solidFill>
                <a:round/>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8"/>
          <p:cNvSpPr>
            <a:spLocks noGrp="1" noChangeArrowheads="1"/>
          </p:cNvSpPr>
          <p:nvPr>
            <p:ph type="sldNum"/>
          </p:nvPr>
        </p:nvSpPr>
        <p:spPr>
          <a:ln/>
        </p:spPr>
        <p:txBody>
          <a:bodyPr/>
          <a:lstStyle/>
          <a:p>
            <a:fld id="{B8494A76-37CF-4222-8032-E50612989103}" type="slidenum">
              <a:rPr lang="en-US">
                <a:solidFill>
                  <a:prstClr val="white"/>
                </a:solidFill>
              </a:rPr>
              <a:pPr/>
              <a:t>41</a:t>
            </a:fld>
            <a:endParaRPr lang="en-US">
              <a:solidFill>
                <a:prstClr val="white"/>
              </a:solidFill>
            </a:endParaRPr>
          </a:p>
        </p:txBody>
      </p:sp>
      <p:sp>
        <p:nvSpPr>
          <p:cNvPr id="9217" name="Rectangle 1"/>
          <p:cNvSpPr txBox="1">
            <a:spLocks noGrp="1" noRot="1" noChangeAspect="1" noChangeArrowheads="1"/>
          </p:cNvSpPr>
          <p:nvPr>
            <p:ph type="sldImg"/>
          </p:nvPr>
        </p:nvSpPr>
        <p:spPr bwMode="auto">
          <a:xfrm>
            <a:off x="933450" y="700088"/>
            <a:ext cx="5065713" cy="3455987"/>
          </a:xfrm>
          <a:prstGeom prst="rect">
            <a:avLst/>
          </a:prstGeom>
          <a:solidFill>
            <a:srgbClr val="FFFFFF"/>
          </a:solidFill>
          <a:ln>
            <a:solidFill>
              <a:srgbClr val="000000"/>
            </a:solidFill>
            <a:miter lim="800000"/>
            <a:headEnd/>
            <a:tailEnd/>
          </a:ln>
          <a:extLst>
            <a:ext uri="{AF507438-7753-43E0-B8FC-AC1667EBCBE1}">
              <a14:hiddenEffects xmlns="" xmlns:a14="http://schemas.microsoft.com/office/drawing/2010/main">
                <a:effectLst>
                  <a:outerShdw dist="35921" dir="2700000" algn="ctr" rotWithShape="0">
                    <a:srgbClr val="808080"/>
                  </a:outerShdw>
                </a:effectLst>
              </a14:hiddenEffects>
            </a:ext>
          </a:extLst>
        </p:spPr>
      </p:sp>
      <p:sp>
        <p:nvSpPr>
          <p:cNvPr id="9218" name="Rectangle 2"/>
          <p:cNvSpPr txBox="1">
            <a:spLocks noGrp="1" noChangeArrowheads="1"/>
          </p:cNvSpPr>
          <p:nvPr>
            <p:ph type="body" idx="1"/>
          </p:nvPr>
        </p:nvSpPr>
        <p:spPr bwMode="auto">
          <a:xfrm>
            <a:off x="693987" y="4378722"/>
            <a:ext cx="5546227" cy="4148799"/>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808080"/>
                </a:solidFill>
                <a:round/>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0674" name="Slide Image Placeholder 1"/>
          <p:cNvSpPr>
            <a:spLocks noGrp="1" noRot="1" noChangeAspect="1" noTextEdit="1"/>
          </p:cNvSpPr>
          <p:nvPr>
            <p:ph type="sldImg"/>
          </p:nvPr>
        </p:nvSpPr>
        <p:spPr>
          <a:xfrm>
            <a:off x="931863" y="692150"/>
            <a:ext cx="5070475" cy="3457575"/>
          </a:xfrm>
          <a:ln/>
        </p:spPr>
      </p:sp>
      <p:sp>
        <p:nvSpPr>
          <p:cNvPr id="540675"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altLang="en-US" smtClean="0"/>
              <a:t>As I said, last may we shut down the accelerator for the upgrade. The design features and excellent performance of the accelerator made it possible to plan the upgrade without substantially altering the construction scheme of the accelerator.</a:t>
            </a:r>
          </a:p>
          <a:p>
            <a:r>
              <a:rPr lang="en-US" altLang="en-US" smtClean="0"/>
              <a:t>The energy doubling is achieved by adding 10 new cryomodules to the existing 40 in free space at the end of each linac and by upgrading the magnets in the original 9 arcs to higher fields.. In addition, a new arc (Arc 10) provides an additional pass to deliver 12 GeV beam to the new Hall D while beam for the existing Halls A, B and C is extracted at 11 GeV. The new Hall D adds the capability of a photon beam. Included in the scope of the upgrade are new experimental detectors for the Halls B and C and infrastructure upgrades for Hall A </a:t>
            </a:r>
          </a:p>
          <a:p>
            <a:endParaRPr lang="en-US" altLang="en-US" smtClean="0"/>
          </a:p>
          <a:p>
            <a:endParaRPr lang="en-US" altLang="en-US" smtClean="0"/>
          </a:p>
          <a:p>
            <a:endParaRPr lang="en-US" altLang="en-US" smtClean="0"/>
          </a:p>
        </p:txBody>
      </p:sp>
      <p:sp>
        <p:nvSpPr>
          <p:cNvPr id="540676" name="Footer Placeholder 3"/>
          <p:cNvSpPr>
            <a:spLocks noGrp="1"/>
          </p:cNvSpPr>
          <p:nvPr>
            <p:ph type="ftr" sz="quarter" idx="4"/>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23925">
              <a:defRPr sz="2800" b="1" i="1">
                <a:solidFill>
                  <a:schemeClr val="tx2"/>
                </a:solidFill>
                <a:latin typeface="Times New Roman" pitchFamily="18" charset="0"/>
              </a:defRPr>
            </a:lvl1pPr>
            <a:lvl2pPr marL="742950" indent="-285750" defTabSz="923925">
              <a:defRPr sz="2800" b="1" i="1">
                <a:solidFill>
                  <a:schemeClr val="tx2"/>
                </a:solidFill>
                <a:latin typeface="Times New Roman" pitchFamily="18" charset="0"/>
              </a:defRPr>
            </a:lvl2pPr>
            <a:lvl3pPr marL="1143000" indent="-228600" defTabSz="923925">
              <a:defRPr sz="2800" b="1" i="1">
                <a:solidFill>
                  <a:schemeClr val="tx2"/>
                </a:solidFill>
                <a:latin typeface="Times New Roman" pitchFamily="18" charset="0"/>
              </a:defRPr>
            </a:lvl3pPr>
            <a:lvl4pPr marL="1600200" indent="-228600" defTabSz="923925">
              <a:defRPr sz="2800" b="1" i="1">
                <a:solidFill>
                  <a:schemeClr val="tx2"/>
                </a:solidFill>
                <a:latin typeface="Times New Roman" pitchFamily="18" charset="0"/>
              </a:defRPr>
            </a:lvl4pPr>
            <a:lvl5pPr marL="2057400" indent="-228600" defTabSz="923925">
              <a:defRPr sz="2800" b="1" i="1">
                <a:solidFill>
                  <a:schemeClr val="tx2"/>
                </a:solidFill>
                <a:latin typeface="Times New Roman" pitchFamily="18" charset="0"/>
              </a:defRPr>
            </a:lvl5pPr>
            <a:lvl6pPr marL="2514600" indent="-228600" defTabSz="923925" eaLnBrk="0" fontAlgn="base" hangingPunct="0">
              <a:spcBef>
                <a:spcPct val="0"/>
              </a:spcBef>
              <a:spcAft>
                <a:spcPct val="0"/>
              </a:spcAft>
              <a:defRPr sz="2800" b="1" i="1">
                <a:solidFill>
                  <a:schemeClr val="tx2"/>
                </a:solidFill>
                <a:latin typeface="Times New Roman" pitchFamily="18" charset="0"/>
              </a:defRPr>
            </a:lvl6pPr>
            <a:lvl7pPr marL="2971800" indent="-228600" defTabSz="923925" eaLnBrk="0" fontAlgn="base" hangingPunct="0">
              <a:spcBef>
                <a:spcPct val="0"/>
              </a:spcBef>
              <a:spcAft>
                <a:spcPct val="0"/>
              </a:spcAft>
              <a:defRPr sz="2800" b="1" i="1">
                <a:solidFill>
                  <a:schemeClr val="tx2"/>
                </a:solidFill>
                <a:latin typeface="Times New Roman" pitchFamily="18" charset="0"/>
              </a:defRPr>
            </a:lvl7pPr>
            <a:lvl8pPr marL="3429000" indent="-228600" defTabSz="923925" eaLnBrk="0" fontAlgn="base" hangingPunct="0">
              <a:spcBef>
                <a:spcPct val="0"/>
              </a:spcBef>
              <a:spcAft>
                <a:spcPct val="0"/>
              </a:spcAft>
              <a:defRPr sz="2800" b="1" i="1">
                <a:solidFill>
                  <a:schemeClr val="tx2"/>
                </a:solidFill>
                <a:latin typeface="Times New Roman" pitchFamily="18" charset="0"/>
              </a:defRPr>
            </a:lvl8pPr>
            <a:lvl9pPr marL="3886200" indent="-228600" defTabSz="923925" eaLnBrk="0" fontAlgn="base" hangingPunct="0">
              <a:spcBef>
                <a:spcPct val="0"/>
              </a:spcBef>
              <a:spcAft>
                <a:spcPct val="0"/>
              </a:spcAft>
              <a:defRPr sz="2800" b="1" i="1">
                <a:solidFill>
                  <a:schemeClr val="tx2"/>
                </a:solidFill>
                <a:latin typeface="Times New Roman" pitchFamily="18" charset="0"/>
              </a:defRPr>
            </a:lvl9pPr>
          </a:lstStyle>
          <a:p>
            <a:endParaRPr lang="en-US" altLang="en-US" sz="1200" b="0" i="0">
              <a:solidFill>
                <a:srgbClr val="000000"/>
              </a:solidFill>
            </a:endParaRPr>
          </a:p>
        </p:txBody>
      </p:sp>
      <p:sp>
        <p:nvSpPr>
          <p:cNvPr id="540677" name="Slide Number Placeholder 4"/>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23925">
              <a:defRPr sz="2800" b="1" i="1">
                <a:solidFill>
                  <a:schemeClr val="tx2"/>
                </a:solidFill>
                <a:latin typeface="Times New Roman" pitchFamily="18" charset="0"/>
              </a:defRPr>
            </a:lvl1pPr>
            <a:lvl2pPr marL="742950" indent="-285750" defTabSz="923925">
              <a:defRPr sz="2800" b="1" i="1">
                <a:solidFill>
                  <a:schemeClr val="tx2"/>
                </a:solidFill>
                <a:latin typeface="Times New Roman" pitchFamily="18" charset="0"/>
              </a:defRPr>
            </a:lvl2pPr>
            <a:lvl3pPr marL="1143000" indent="-228600" defTabSz="923925">
              <a:defRPr sz="2800" b="1" i="1">
                <a:solidFill>
                  <a:schemeClr val="tx2"/>
                </a:solidFill>
                <a:latin typeface="Times New Roman" pitchFamily="18" charset="0"/>
              </a:defRPr>
            </a:lvl3pPr>
            <a:lvl4pPr marL="1600200" indent="-228600" defTabSz="923925">
              <a:defRPr sz="2800" b="1" i="1">
                <a:solidFill>
                  <a:schemeClr val="tx2"/>
                </a:solidFill>
                <a:latin typeface="Times New Roman" pitchFamily="18" charset="0"/>
              </a:defRPr>
            </a:lvl4pPr>
            <a:lvl5pPr marL="2057400" indent="-228600" defTabSz="923925">
              <a:defRPr sz="2800" b="1" i="1">
                <a:solidFill>
                  <a:schemeClr val="tx2"/>
                </a:solidFill>
                <a:latin typeface="Times New Roman" pitchFamily="18" charset="0"/>
              </a:defRPr>
            </a:lvl5pPr>
            <a:lvl6pPr marL="2514600" indent="-228600" defTabSz="923925" eaLnBrk="0" fontAlgn="base" hangingPunct="0">
              <a:spcBef>
                <a:spcPct val="0"/>
              </a:spcBef>
              <a:spcAft>
                <a:spcPct val="0"/>
              </a:spcAft>
              <a:defRPr sz="2800" b="1" i="1">
                <a:solidFill>
                  <a:schemeClr val="tx2"/>
                </a:solidFill>
                <a:latin typeface="Times New Roman" pitchFamily="18" charset="0"/>
              </a:defRPr>
            </a:lvl6pPr>
            <a:lvl7pPr marL="2971800" indent="-228600" defTabSz="923925" eaLnBrk="0" fontAlgn="base" hangingPunct="0">
              <a:spcBef>
                <a:spcPct val="0"/>
              </a:spcBef>
              <a:spcAft>
                <a:spcPct val="0"/>
              </a:spcAft>
              <a:defRPr sz="2800" b="1" i="1">
                <a:solidFill>
                  <a:schemeClr val="tx2"/>
                </a:solidFill>
                <a:latin typeface="Times New Roman" pitchFamily="18" charset="0"/>
              </a:defRPr>
            </a:lvl7pPr>
            <a:lvl8pPr marL="3429000" indent="-228600" defTabSz="923925" eaLnBrk="0" fontAlgn="base" hangingPunct="0">
              <a:spcBef>
                <a:spcPct val="0"/>
              </a:spcBef>
              <a:spcAft>
                <a:spcPct val="0"/>
              </a:spcAft>
              <a:defRPr sz="2800" b="1" i="1">
                <a:solidFill>
                  <a:schemeClr val="tx2"/>
                </a:solidFill>
                <a:latin typeface="Times New Roman" pitchFamily="18" charset="0"/>
              </a:defRPr>
            </a:lvl8pPr>
            <a:lvl9pPr marL="3886200" indent="-228600" defTabSz="923925" eaLnBrk="0" fontAlgn="base" hangingPunct="0">
              <a:spcBef>
                <a:spcPct val="0"/>
              </a:spcBef>
              <a:spcAft>
                <a:spcPct val="0"/>
              </a:spcAft>
              <a:defRPr sz="2800" b="1" i="1">
                <a:solidFill>
                  <a:schemeClr val="tx2"/>
                </a:solidFill>
                <a:latin typeface="Times New Roman" pitchFamily="18" charset="0"/>
              </a:defRPr>
            </a:lvl9pPr>
          </a:lstStyle>
          <a:p>
            <a:fld id="{D7456A9E-2784-4A10-BA81-F0334BD3D798}" type="slidenum">
              <a:rPr lang="en-US" altLang="en-US" sz="1200" b="0" i="0">
                <a:solidFill>
                  <a:srgbClr val="FF0000"/>
                </a:solidFill>
                <a:latin typeface="Times" pitchFamily="18" charset="0"/>
                <a:ea typeface="MS PGothic" pitchFamily="34" charset="-128"/>
              </a:rPr>
              <a:pPr/>
              <a:t>42</a:t>
            </a:fld>
            <a:endParaRPr lang="en-US" altLang="en-US" sz="1200" b="0" i="0">
              <a:solidFill>
                <a:srgbClr val="FF0000"/>
              </a:solidFill>
              <a:latin typeface="Times" pitchFamily="18" charset="0"/>
              <a:ea typeface="MS PGothic" pitchFamily="34" charset="-128"/>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1698" name="Slide Image Placeholder 1"/>
          <p:cNvSpPr>
            <a:spLocks noGrp="1" noRot="1" noChangeAspect="1" noTextEdit="1"/>
          </p:cNvSpPr>
          <p:nvPr>
            <p:ph type="sldImg"/>
          </p:nvPr>
        </p:nvSpPr>
        <p:spPr>
          <a:xfrm>
            <a:off x="931863" y="692150"/>
            <a:ext cx="5070475" cy="3457575"/>
          </a:xfrm>
          <a:ln/>
        </p:spPr>
      </p:sp>
      <p:sp>
        <p:nvSpPr>
          <p:cNvPr id="541699"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altLang="en-US" smtClean="0"/>
              <a:t>As said there are 4 experiment halls each one equipped with detector  shaped to carry out a specific physics program. </a:t>
            </a:r>
          </a:p>
          <a:p>
            <a:r>
              <a:rPr lang="en-US" altLang="en-US" smtClean="0"/>
              <a:t>The detectors here are part of the so called baseline equipments,  that is equipments funded within the 12 GeV project. But the lab is already planning for future equipments as I will show later </a:t>
            </a:r>
          </a:p>
          <a:p>
            <a:endParaRPr lang="en-US" altLang="en-US" smtClean="0"/>
          </a:p>
        </p:txBody>
      </p:sp>
      <p:sp>
        <p:nvSpPr>
          <p:cNvPr id="541700" name="Footer Placeholder 3"/>
          <p:cNvSpPr>
            <a:spLocks noGrp="1"/>
          </p:cNvSpPr>
          <p:nvPr>
            <p:ph type="ftr" sz="quarter" idx="4"/>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23925">
              <a:defRPr sz="2800" b="1" i="1">
                <a:solidFill>
                  <a:schemeClr val="tx2"/>
                </a:solidFill>
                <a:latin typeface="Times New Roman" pitchFamily="18" charset="0"/>
              </a:defRPr>
            </a:lvl1pPr>
            <a:lvl2pPr marL="742950" indent="-285750" defTabSz="923925">
              <a:defRPr sz="2800" b="1" i="1">
                <a:solidFill>
                  <a:schemeClr val="tx2"/>
                </a:solidFill>
                <a:latin typeface="Times New Roman" pitchFamily="18" charset="0"/>
              </a:defRPr>
            </a:lvl2pPr>
            <a:lvl3pPr marL="1143000" indent="-228600" defTabSz="923925">
              <a:defRPr sz="2800" b="1" i="1">
                <a:solidFill>
                  <a:schemeClr val="tx2"/>
                </a:solidFill>
                <a:latin typeface="Times New Roman" pitchFamily="18" charset="0"/>
              </a:defRPr>
            </a:lvl3pPr>
            <a:lvl4pPr marL="1600200" indent="-228600" defTabSz="923925">
              <a:defRPr sz="2800" b="1" i="1">
                <a:solidFill>
                  <a:schemeClr val="tx2"/>
                </a:solidFill>
                <a:latin typeface="Times New Roman" pitchFamily="18" charset="0"/>
              </a:defRPr>
            </a:lvl4pPr>
            <a:lvl5pPr marL="2057400" indent="-228600" defTabSz="923925">
              <a:defRPr sz="2800" b="1" i="1">
                <a:solidFill>
                  <a:schemeClr val="tx2"/>
                </a:solidFill>
                <a:latin typeface="Times New Roman" pitchFamily="18" charset="0"/>
              </a:defRPr>
            </a:lvl5pPr>
            <a:lvl6pPr marL="2514600" indent="-228600" defTabSz="923925" eaLnBrk="0" fontAlgn="base" hangingPunct="0">
              <a:spcBef>
                <a:spcPct val="0"/>
              </a:spcBef>
              <a:spcAft>
                <a:spcPct val="0"/>
              </a:spcAft>
              <a:defRPr sz="2800" b="1" i="1">
                <a:solidFill>
                  <a:schemeClr val="tx2"/>
                </a:solidFill>
                <a:latin typeface="Times New Roman" pitchFamily="18" charset="0"/>
              </a:defRPr>
            </a:lvl6pPr>
            <a:lvl7pPr marL="2971800" indent="-228600" defTabSz="923925" eaLnBrk="0" fontAlgn="base" hangingPunct="0">
              <a:spcBef>
                <a:spcPct val="0"/>
              </a:spcBef>
              <a:spcAft>
                <a:spcPct val="0"/>
              </a:spcAft>
              <a:defRPr sz="2800" b="1" i="1">
                <a:solidFill>
                  <a:schemeClr val="tx2"/>
                </a:solidFill>
                <a:latin typeface="Times New Roman" pitchFamily="18" charset="0"/>
              </a:defRPr>
            </a:lvl7pPr>
            <a:lvl8pPr marL="3429000" indent="-228600" defTabSz="923925" eaLnBrk="0" fontAlgn="base" hangingPunct="0">
              <a:spcBef>
                <a:spcPct val="0"/>
              </a:spcBef>
              <a:spcAft>
                <a:spcPct val="0"/>
              </a:spcAft>
              <a:defRPr sz="2800" b="1" i="1">
                <a:solidFill>
                  <a:schemeClr val="tx2"/>
                </a:solidFill>
                <a:latin typeface="Times New Roman" pitchFamily="18" charset="0"/>
              </a:defRPr>
            </a:lvl8pPr>
            <a:lvl9pPr marL="3886200" indent="-228600" defTabSz="923925" eaLnBrk="0" fontAlgn="base" hangingPunct="0">
              <a:spcBef>
                <a:spcPct val="0"/>
              </a:spcBef>
              <a:spcAft>
                <a:spcPct val="0"/>
              </a:spcAft>
              <a:defRPr sz="2800" b="1" i="1">
                <a:solidFill>
                  <a:schemeClr val="tx2"/>
                </a:solidFill>
                <a:latin typeface="Times New Roman" pitchFamily="18" charset="0"/>
              </a:defRPr>
            </a:lvl9pPr>
          </a:lstStyle>
          <a:p>
            <a:endParaRPr lang="en-US" altLang="en-US" sz="1200" b="0" i="0">
              <a:solidFill>
                <a:srgbClr val="000000"/>
              </a:solidFill>
            </a:endParaRPr>
          </a:p>
        </p:txBody>
      </p:sp>
      <p:sp>
        <p:nvSpPr>
          <p:cNvPr id="541701" name="Slide Number Placeholder 4"/>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23925">
              <a:defRPr sz="2800" b="1" i="1">
                <a:solidFill>
                  <a:schemeClr val="tx2"/>
                </a:solidFill>
                <a:latin typeface="Times New Roman" pitchFamily="18" charset="0"/>
              </a:defRPr>
            </a:lvl1pPr>
            <a:lvl2pPr marL="742950" indent="-285750" defTabSz="923925">
              <a:defRPr sz="2800" b="1" i="1">
                <a:solidFill>
                  <a:schemeClr val="tx2"/>
                </a:solidFill>
                <a:latin typeface="Times New Roman" pitchFamily="18" charset="0"/>
              </a:defRPr>
            </a:lvl2pPr>
            <a:lvl3pPr marL="1143000" indent="-228600" defTabSz="923925">
              <a:defRPr sz="2800" b="1" i="1">
                <a:solidFill>
                  <a:schemeClr val="tx2"/>
                </a:solidFill>
                <a:latin typeface="Times New Roman" pitchFamily="18" charset="0"/>
              </a:defRPr>
            </a:lvl3pPr>
            <a:lvl4pPr marL="1600200" indent="-228600" defTabSz="923925">
              <a:defRPr sz="2800" b="1" i="1">
                <a:solidFill>
                  <a:schemeClr val="tx2"/>
                </a:solidFill>
                <a:latin typeface="Times New Roman" pitchFamily="18" charset="0"/>
              </a:defRPr>
            </a:lvl4pPr>
            <a:lvl5pPr marL="2057400" indent="-228600" defTabSz="923925">
              <a:defRPr sz="2800" b="1" i="1">
                <a:solidFill>
                  <a:schemeClr val="tx2"/>
                </a:solidFill>
                <a:latin typeface="Times New Roman" pitchFamily="18" charset="0"/>
              </a:defRPr>
            </a:lvl5pPr>
            <a:lvl6pPr marL="2514600" indent="-228600" defTabSz="923925" eaLnBrk="0" fontAlgn="base" hangingPunct="0">
              <a:spcBef>
                <a:spcPct val="0"/>
              </a:spcBef>
              <a:spcAft>
                <a:spcPct val="0"/>
              </a:spcAft>
              <a:defRPr sz="2800" b="1" i="1">
                <a:solidFill>
                  <a:schemeClr val="tx2"/>
                </a:solidFill>
                <a:latin typeface="Times New Roman" pitchFamily="18" charset="0"/>
              </a:defRPr>
            </a:lvl6pPr>
            <a:lvl7pPr marL="2971800" indent="-228600" defTabSz="923925" eaLnBrk="0" fontAlgn="base" hangingPunct="0">
              <a:spcBef>
                <a:spcPct val="0"/>
              </a:spcBef>
              <a:spcAft>
                <a:spcPct val="0"/>
              </a:spcAft>
              <a:defRPr sz="2800" b="1" i="1">
                <a:solidFill>
                  <a:schemeClr val="tx2"/>
                </a:solidFill>
                <a:latin typeface="Times New Roman" pitchFamily="18" charset="0"/>
              </a:defRPr>
            </a:lvl7pPr>
            <a:lvl8pPr marL="3429000" indent="-228600" defTabSz="923925" eaLnBrk="0" fontAlgn="base" hangingPunct="0">
              <a:spcBef>
                <a:spcPct val="0"/>
              </a:spcBef>
              <a:spcAft>
                <a:spcPct val="0"/>
              </a:spcAft>
              <a:defRPr sz="2800" b="1" i="1">
                <a:solidFill>
                  <a:schemeClr val="tx2"/>
                </a:solidFill>
                <a:latin typeface="Times New Roman" pitchFamily="18" charset="0"/>
              </a:defRPr>
            </a:lvl8pPr>
            <a:lvl9pPr marL="3886200" indent="-228600" defTabSz="923925" eaLnBrk="0" fontAlgn="base" hangingPunct="0">
              <a:spcBef>
                <a:spcPct val="0"/>
              </a:spcBef>
              <a:spcAft>
                <a:spcPct val="0"/>
              </a:spcAft>
              <a:defRPr sz="2800" b="1" i="1">
                <a:solidFill>
                  <a:schemeClr val="tx2"/>
                </a:solidFill>
                <a:latin typeface="Times New Roman" pitchFamily="18" charset="0"/>
              </a:defRPr>
            </a:lvl9pPr>
          </a:lstStyle>
          <a:p>
            <a:fld id="{4207DEC6-EB81-4EE1-9B1B-0893AF23C0EA}" type="slidenum">
              <a:rPr lang="en-US" altLang="en-US" sz="1200" b="0" i="0">
                <a:solidFill>
                  <a:srgbClr val="FF0000"/>
                </a:solidFill>
                <a:latin typeface="Times" pitchFamily="18" charset="0"/>
                <a:ea typeface="MS PGothic" pitchFamily="34" charset="-128"/>
              </a:rPr>
              <a:pPr/>
              <a:t>43</a:t>
            </a:fld>
            <a:endParaRPr lang="en-US" altLang="en-US" sz="1200" b="0" i="0">
              <a:solidFill>
                <a:srgbClr val="FF0000"/>
              </a:solidFill>
              <a:latin typeface="Times" pitchFamily="18" charset="0"/>
              <a:ea typeface="MS PGothic" pitchFamily="34" charset="-128"/>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47842" name="Rectangle 11"/>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23925">
              <a:defRPr sz="2800" b="1" i="1">
                <a:solidFill>
                  <a:schemeClr val="tx2"/>
                </a:solidFill>
                <a:latin typeface="Times New Roman" pitchFamily="18" charset="0"/>
              </a:defRPr>
            </a:lvl1pPr>
            <a:lvl2pPr marL="742950" indent="-285750" defTabSz="923925">
              <a:defRPr sz="2800" b="1" i="1">
                <a:solidFill>
                  <a:schemeClr val="tx2"/>
                </a:solidFill>
                <a:latin typeface="Times New Roman" pitchFamily="18" charset="0"/>
              </a:defRPr>
            </a:lvl2pPr>
            <a:lvl3pPr marL="1143000" indent="-228600" defTabSz="923925">
              <a:defRPr sz="2800" b="1" i="1">
                <a:solidFill>
                  <a:schemeClr val="tx2"/>
                </a:solidFill>
                <a:latin typeface="Times New Roman" pitchFamily="18" charset="0"/>
              </a:defRPr>
            </a:lvl3pPr>
            <a:lvl4pPr marL="1600200" indent="-228600" defTabSz="923925">
              <a:defRPr sz="2800" b="1" i="1">
                <a:solidFill>
                  <a:schemeClr val="tx2"/>
                </a:solidFill>
                <a:latin typeface="Times New Roman" pitchFamily="18" charset="0"/>
              </a:defRPr>
            </a:lvl4pPr>
            <a:lvl5pPr marL="2057400" indent="-228600" defTabSz="923925">
              <a:defRPr sz="2800" b="1" i="1">
                <a:solidFill>
                  <a:schemeClr val="tx2"/>
                </a:solidFill>
                <a:latin typeface="Times New Roman" pitchFamily="18" charset="0"/>
              </a:defRPr>
            </a:lvl5pPr>
            <a:lvl6pPr marL="2514600" indent="-228600" defTabSz="923925" eaLnBrk="0" fontAlgn="base" hangingPunct="0">
              <a:spcBef>
                <a:spcPct val="0"/>
              </a:spcBef>
              <a:spcAft>
                <a:spcPct val="0"/>
              </a:spcAft>
              <a:defRPr sz="2800" b="1" i="1">
                <a:solidFill>
                  <a:schemeClr val="tx2"/>
                </a:solidFill>
                <a:latin typeface="Times New Roman" pitchFamily="18" charset="0"/>
              </a:defRPr>
            </a:lvl6pPr>
            <a:lvl7pPr marL="2971800" indent="-228600" defTabSz="923925" eaLnBrk="0" fontAlgn="base" hangingPunct="0">
              <a:spcBef>
                <a:spcPct val="0"/>
              </a:spcBef>
              <a:spcAft>
                <a:spcPct val="0"/>
              </a:spcAft>
              <a:defRPr sz="2800" b="1" i="1">
                <a:solidFill>
                  <a:schemeClr val="tx2"/>
                </a:solidFill>
                <a:latin typeface="Times New Roman" pitchFamily="18" charset="0"/>
              </a:defRPr>
            </a:lvl7pPr>
            <a:lvl8pPr marL="3429000" indent="-228600" defTabSz="923925" eaLnBrk="0" fontAlgn="base" hangingPunct="0">
              <a:spcBef>
                <a:spcPct val="0"/>
              </a:spcBef>
              <a:spcAft>
                <a:spcPct val="0"/>
              </a:spcAft>
              <a:defRPr sz="2800" b="1" i="1">
                <a:solidFill>
                  <a:schemeClr val="tx2"/>
                </a:solidFill>
                <a:latin typeface="Times New Roman" pitchFamily="18" charset="0"/>
              </a:defRPr>
            </a:lvl8pPr>
            <a:lvl9pPr marL="3886200" indent="-228600" defTabSz="923925" eaLnBrk="0" fontAlgn="base" hangingPunct="0">
              <a:spcBef>
                <a:spcPct val="0"/>
              </a:spcBef>
              <a:spcAft>
                <a:spcPct val="0"/>
              </a:spcAft>
              <a:defRPr sz="2800" b="1" i="1">
                <a:solidFill>
                  <a:schemeClr val="tx2"/>
                </a:solidFill>
                <a:latin typeface="Times New Roman" pitchFamily="18" charset="0"/>
              </a:defRPr>
            </a:lvl9pPr>
          </a:lstStyle>
          <a:p>
            <a:fld id="{73190CEA-68D1-40D1-968F-7508AD794945}" type="slidenum">
              <a:rPr lang="en-GB" altLang="en-US" sz="1200" b="0" i="0">
                <a:solidFill>
                  <a:srgbClr val="000000"/>
                </a:solidFill>
              </a:rPr>
              <a:pPr/>
              <a:t>3</a:t>
            </a:fld>
            <a:endParaRPr lang="en-GB" altLang="en-US" sz="1200" b="0" i="0">
              <a:solidFill>
                <a:srgbClr val="000000"/>
              </a:solidFill>
            </a:endParaRPr>
          </a:p>
        </p:txBody>
      </p:sp>
      <p:sp>
        <p:nvSpPr>
          <p:cNvPr id="547843" name="Text Box 1"/>
          <p:cNvSpPr txBox="1">
            <a:spLocks noChangeArrowheads="1"/>
          </p:cNvSpPr>
          <p:nvPr/>
        </p:nvSpPr>
        <p:spPr bwMode="auto">
          <a:xfrm>
            <a:off x="1155700" y="692150"/>
            <a:ext cx="4619625" cy="3454400"/>
          </a:xfrm>
          <a:prstGeom prst="rect">
            <a:avLst/>
          </a:prstGeom>
          <a:solidFill>
            <a:srgbClr val="FFFFFF"/>
          </a:solidFill>
          <a:ln w="9360">
            <a:solidFill>
              <a:srgbClr val="000000"/>
            </a:solidFill>
            <a:miter lim="800000"/>
            <a:headEnd/>
            <a:tailEnd/>
          </a:ln>
        </p:spPr>
        <p:txBody>
          <a:bodyPr wrap="none" lIns="92309" tIns="46154" rIns="92309" bIns="46154" anchor="ctr"/>
          <a:lstStyle>
            <a:lvl1pPr>
              <a:defRPr sz="2800" b="1" i="1">
                <a:solidFill>
                  <a:schemeClr val="tx2"/>
                </a:solidFill>
                <a:latin typeface="Times New Roman" pitchFamily="18" charset="0"/>
              </a:defRPr>
            </a:lvl1pPr>
            <a:lvl2pPr marL="742950" indent="-285750">
              <a:defRPr sz="2800" b="1" i="1">
                <a:solidFill>
                  <a:schemeClr val="tx2"/>
                </a:solidFill>
                <a:latin typeface="Times New Roman" pitchFamily="18" charset="0"/>
              </a:defRPr>
            </a:lvl2pPr>
            <a:lvl3pPr marL="1143000" indent="-228600">
              <a:defRPr sz="2800" b="1" i="1">
                <a:solidFill>
                  <a:schemeClr val="tx2"/>
                </a:solidFill>
                <a:latin typeface="Times New Roman" pitchFamily="18" charset="0"/>
              </a:defRPr>
            </a:lvl3pPr>
            <a:lvl4pPr marL="1600200" indent="-228600">
              <a:defRPr sz="2800" b="1" i="1">
                <a:solidFill>
                  <a:schemeClr val="tx2"/>
                </a:solidFill>
                <a:latin typeface="Times New Roman" pitchFamily="18" charset="0"/>
              </a:defRPr>
            </a:lvl4pPr>
            <a:lvl5pPr marL="2057400" indent="-228600">
              <a:defRPr sz="2800" b="1" i="1">
                <a:solidFill>
                  <a:schemeClr val="tx2"/>
                </a:solidFill>
                <a:latin typeface="Times New Roman" pitchFamily="18" charset="0"/>
              </a:defRPr>
            </a:lvl5pPr>
            <a:lvl6pPr marL="2514600" indent="-228600" eaLnBrk="0" fontAlgn="base" hangingPunct="0">
              <a:spcBef>
                <a:spcPct val="0"/>
              </a:spcBef>
              <a:spcAft>
                <a:spcPct val="0"/>
              </a:spcAft>
              <a:defRPr sz="2800" b="1" i="1">
                <a:solidFill>
                  <a:schemeClr val="tx2"/>
                </a:solidFill>
                <a:latin typeface="Times New Roman" pitchFamily="18" charset="0"/>
              </a:defRPr>
            </a:lvl6pPr>
            <a:lvl7pPr marL="2971800" indent="-228600" eaLnBrk="0" fontAlgn="base" hangingPunct="0">
              <a:spcBef>
                <a:spcPct val="0"/>
              </a:spcBef>
              <a:spcAft>
                <a:spcPct val="0"/>
              </a:spcAft>
              <a:defRPr sz="2800" b="1" i="1">
                <a:solidFill>
                  <a:schemeClr val="tx2"/>
                </a:solidFill>
                <a:latin typeface="Times New Roman" pitchFamily="18" charset="0"/>
              </a:defRPr>
            </a:lvl7pPr>
            <a:lvl8pPr marL="3429000" indent="-228600" eaLnBrk="0" fontAlgn="base" hangingPunct="0">
              <a:spcBef>
                <a:spcPct val="0"/>
              </a:spcBef>
              <a:spcAft>
                <a:spcPct val="0"/>
              </a:spcAft>
              <a:defRPr sz="2800" b="1" i="1">
                <a:solidFill>
                  <a:schemeClr val="tx2"/>
                </a:solidFill>
                <a:latin typeface="Times New Roman" pitchFamily="18" charset="0"/>
              </a:defRPr>
            </a:lvl8pPr>
            <a:lvl9pPr marL="3886200" indent="-228600" eaLnBrk="0" fontAlgn="base" hangingPunct="0">
              <a:spcBef>
                <a:spcPct val="0"/>
              </a:spcBef>
              <a:spcAft>
                <a:spcPct val="0"/>
              </a:spcAft>
              <a:defRPr sz="2800" b="1" i="1">
                <a:solidFill>
                  <a:schemeClr val="tx2"/>
                </a:solidFill>
                <a:latin typeface="Times New Roman" pitchFamily="18" charset="0"/>
              </a:defRPr>
            </a:lvl9pPr>
          </a:lstStyle>
          <a:p>
            <a:endParaRPr lang="en-US" altLang="en-US" smtClean="0">
              <a:solidFill>
                <a:srgbClr val="1F497D"/>
              </a:solidFill>
              <a:latin typeface="Calibri" pitchFamily="34" charset="0"/>
            </a:endParaRPr>
          </a:p>
        </p:txBody>
      </p:sp>
      <p:sp>
        <p:nvSpPr>
          <p:cNvPr id="547844" name="Rectangle 2"/>
          <p:cNvSpPr>
            <a:spLocks noGrp="1" noChangeArrowheads="1"/>
          </p:cNvSpPr>
          <p:nvPr>
            <p:ph type="body"/>
          </p:nvPr>
        </p:nvSpPr>
        <p:spPr>
          <a:xfrm>
            <a:off x="693738" y="4379913"/>
            <a:ext cx="5540375" cy="4141787"/>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a:spcBef>
                <a:spcPct val="0"/>
              </a:spcBef>
            </a:pPr>
            <a:endParaRPr lang="en-US" altLang="en-US"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8" name="幻灯片图像占位符 1"/>
          <p:cNvSpPr>
            <a:spLocks noGrp="1" noRot="1" noChangeAspect="1" noTextEdit="1"/>
          </p:cNvSpPr>
          <p:nvPr>
            <p:ph type="sldImg"/>
          </p:nvPr>
        </p:nvSpPr>
        <p:spPr>
          <a:xfrm>
            <a:off x="936625" y="692150"/>
            <a:ext cx="5065713" cy="3455988"/>
          </a:xfrm>
          <a:ln/>
        </p:spPr>
      </p:sp>
      <p:sp>
        <p:nvSpPr>
          <p:cNvPr id="249859" name="备注占位符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smtClean="0"/>
              <a:t>! relate g1, f1 -&gt; collinear w/ pT dep.</a:t>
            </a:r>
          </a:p>
          <a:p>
            <a:endParaRPr lang="en-US" smtClean="0"/>
          </a:p>
          <a:p>
            <a:r>
              <a:rPr lang="en-US" smtClean="0"/>
              <a:t>Say: Noval new information on structure of nucleon, spin-orbital cor and multi-parton cor.</a:t>
            </a:r>
          </a:p>
        </p:txBody>
      </p:sp>
      <p:sp>
        <p:nvSpPr>
          <p:cNvPr id="249860" name="灯片编号占位符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23765">
              <a:defRPr sz="2800" b="1" i="1">
                <a:solidFill>
                  <a:schemeClr val="tx2"/>
                </a:solidFill>
                <a:latin typeface="Times New Roman" pitchFamily="18" charset="0"/>
              </a:defRPr>
            </a:lvl1pPr>
            <a:lvl2pPr marL="731509" indent="-281349" defTabSz="923765">
              <a:defRPr sz="2800" b="1" i="1">
                <a:solidFill>
                  <a:schemeClr val="tx2"/>
                </a:solidFill>
                <a:latin typeface="Times New Roman" pitchFamily="18" charset="0"/>
              </a:defRPr>
            </a:lvl2pPr>
            <a:lvl3pPr marL="1125398" indent="-225080" defTabSz="923765">
              <a:defRPr sz="2800" b="1" i="1">
                <a:solidFill>
                  <a:schemeClr val="tx2"/>
                </a:solidFill>
                <a:latin typeface="Times New Roman" pitchFamily="18" charset="0"/>
              </a:defRPr>
            </a:lvl3pPr>
            <a:lvl4pPr marL="1575557" indent="-225080" defTabSz="923765">
              <a:defRPr sz="2800" b="1" i="1">
                <a:solidFill>
                  <a:schemeClr val="tx2"/>
                </a:solidFill>
                <a:latin typeface="Times New Roman" pitchFamily="18" charset="0"/>
              </a:defRPr>
            </a:lvl4pPr>
            <a:lvl5pPr marL="2025716" indent="-225080" defTabSz="923765">
              <a:defRPr sz="2800" b="1" i="1">
                <a:solidFill>
                  <a:schemeClr val="tx2"/>
                </a:solidFill>
                <a:latin typeface="Times New Roman" pitchFamily="18" charset="0"/>
              </a:defRPr>
            </a:lvl5pPr>
            <a:lvl6pPr marL="2475875" indent="-225080" defTabSz="923765" eaLnBrk="0" fontAlgn="base" hangingPunct="0">
              <a:spcBef>
                <a:spcPct val="0"/>
              </a:spcBef>
              <a:spcAft>
                <a:spcPct val="0"/>
              </a:spcAft>
              <a:defRPr sz="2800" b="1" i="1">
                <a:solidFill>
                  <a:schemeClr val="tx2"/>
                </a:solidFill>
                <a:latin typeface="Times New Roman" pitchFamily="18" charset="0"/>
              </a:defRPr>
            </a:lvl6pPr>
            <a:lvl7pPr marL="2926034" indent="-225080" defTabSz="923765" eaLnBrk="0" fontAlgn="base" hangingPunct="0">
              <a:spcBef>
                <a:spcPct val="0"/>
              </a:spcBef>
              <a:spcAft>
                <a:spcPct val="0"/>
              </a:spcAft>
              <a:defRPr sz="2800" b="1" i="1">
                <a:solidFill>
                  <a:schemeClr val="tx2"/>
                </a:solidFill>
                <a:latin typeface="Times New Roman" pitchFamily="18" charset="0"/>
              </a:defRPr>
            </a:lvl7pPr>
            <a:lvl8pPr marL="3376193" indent="-225080" defTabSz="923765" eaLnBrk="0" fontAlgn="base" hangingPunct="0">
              <a:spcBef>
                <a:spcPct val="0"/>
              </a:spcBef>
              <a:spcAft>
                <a:spcPct val="0"/>
              </a:spcAft>
              <a:defRPr sz="2800" b="1" i="1">
                <a:solidFill>
                  <a:schemeClr val="tx2"/>
                </a:solidFill>
                <a:latin typeface="Times New Roman" pitchFamily="18" charset="0"/>
              </a:defRPr>
            </a:lvl8pPr>
            <a:lvl9pPr marL="3826353" indent="-225080" defTabSz="923765" eaLnBrk="0" fontAlgn="base" hangingPunct="0">
              <a:spcBef>
                <a:spcPct val="0"/>
              </a:spcBef>
              <a:spcAft>
                <a:spcPct val="0"/>
              </a:spcAft>
              <a:defRPr sz="2800" b="1" i="1">
                <a:solidFill>
                  <a:schemeClr val="tx2"/>
                </a:solidFill>
                <a:latin typeface="Times New Roman" pitchFamily="18" charset="0"/>
              </a:defRPr>
            </a:lvl9pPr>
          </a:lstStyle>
          <a:p>
            <a:fld id="{9A77588F-DFE5-4324-A085-2F6B108B403F}" type="slidenum">
              <a:rPr lang="en-US" sz="1200" b="0" i="0">
                <a:solidFill>
                  <a:srgbClr val="1F497D"/>
                </a:solidFill>
              </a:rPr>
              <a:pPr/>
              <a:t>4</a:t>
            </a:fld>
            <a:endParaRPr lang="en-US" sz="1200" b="0" i="0">
              <a:solidFill>
                <a:srgbClr val="1F497D"/>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31863" y="692150"/>
            <a:ext cx="5070475" cy="3457575"/>
          </a:xfrm>
        </p:spPr>
      </p:sp>
      <p:sp>
        <p:nvSpPr>
          <p:cNvPr id="3" name="备注占位符 2"/>
          <p:cNvSpPr>
            <a:spLocks noGrp="1"/>
          </p:cNvSpPr>
          <p:nvPr>
            <p:ph type="body" idx="1"/>
          </p:nvPr>
        </p:nvSpPr>
        <p:spPr/>
        <p:txBody>
          <a:bodyPr>
            <a:normAutofit/>
          </a:bodyPr>
          <a:lstStyle/>
          <a:p>
            <a:pPr>
              <a:buFont typeface="Arial" pitchFamily="34" charset="0"/>
              <a:buNone/>
            </a:pPr>
            <a:r>
              <a:rPr lang="en-US" altLang="zh-CN" dirty="0" smtClean="0"/>
              <a:t>! SIDIS -&gt;</a:t>
            </a:r>
            <a:r>
              <a:rPr lang="en-US" altLang="zh-CN" baseline="0" dirty="0" smtClean="0"/>
              <a:t> conv. PDF &amp; FF</a:t>
            </a:r>
            <a:endParaRPr lang="en-US" altLang="zh-CN" dirty="0" smtClean="0"/>
          </a:p>
          <a:p>
            <a:pPr>
              <a:buFont typeface="Arial" pitchFamily="34" charset="0"/>
              <a:buNone/>
            </a:pPr>
            <a:endParaRPr lang="en-US" altLang="zh-CN" dirty="0" smtClean="0"/>
          </a:p>
          <a:p>
            <a:pPr>
              <a:buFont typeface="Arial" pitchFamily="34" charset="0"/>
              <a:buChar char="•"/>
            </a:pPr>
            <a:r>
              <a:rPr lang="en-US" altLang="zh-CN" dirty="0" smtClean="0"/>
              <a:t>Introduction to DIS and its variables</a:t>
            </a:r>
          </a:p>
          <a:p>
            <a:pPr>
              <a:buFont typeface="Arial" pitchFamily="34" charset="0"/>
              <a:buChar char="•"/>
            </a:pPr>
            <a:r>
              <a:rPr lang="en-US" altLang="zh-CN" dirty="0" smtClean="0"/>
              <a:t> Introduction to azimuthal angle</a:t>
            </a:r>
          </a:p>
          <a:p>
            <a:pPr>
              <a:buFont typeface="Arial" pitchFamily="34" charset="0"/>
              <a:buChar char="•"/>
            </a:pPr>
            <a:endParaRPr lang="en-US" altLang="zh-CN" dirty="0" smtClean="0"/>
          </a:p>
          <a:p>
            <a:pPr>
              <a:buFont typeface="Arial" pitchFamily="34" charset="0"/>
              <a:buChar char="•"/>
            </a:pPr>
            <a:r>
              <a:rPr lang="en-US" altLang="zh-CN" dirty="0" smtClean="0"/>
              <a:t> Factorized at Q^2&gt;&gt;</a:t>
            </a:r>
            <a:r>
              <a:rPr lang="en-US" altLang="zh-CN" dirty="0" err="1" smtClean="0"/>
              <a:t>p_T</a:t>
            </a:r>
            <a:r>
              <a:rPr lang="en-US" altLang="zh-CN" dirty="0" smtClean="0"/>
              <a:t>&gt;&gt;QCD scale</a:t>
            </a:r>
            <a:endParaRPr lang="zh-CN" altLang="en-US" dirty="0"/>
          </a:p>
        </p:txBody>
      </p:sp>
      <p:sp>
        <p:nvSpPr>
          <p:cNvPr id="4" name="灯片编号占位符 3"/>
          <p:cNvSpPr>
            <a:spLocks noGrp="1"/>
          </p:cNvSpPr>
          <p:nvPr>
            <p:ph type="sldNum" sz="quarter" idx="10"/>
          </p:nvPr>
        </p:nvSpPr>
        <p:spPr/>
        <p:txBody>
          <a:bodyPr/>
          <a:lstStyle/>
          <a:p>
            <a:fld id="{81D27BB4-7507-496B-A596-4501E78419B6}" type="slidenum">
              <a:rPr lang="en-US" smtClean="0">
                <a:solidFill>
                  <a:prstClr val="black"/>
                </a:solidFill>
              </a:rPr>
              <a:pPr/>
              <a:t>5</a:t>
            </a:fld>
            <a:endParaRPr lang="en-US">
              <a:solidFill>
                <a:prstClr val="black"/>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7"/>
          <p:cNvSpPr>
            <a:spLocks noGrp="1" noChangeArrowheads="1"/>
          </p:cNvSpPr>
          <p:nvPr>
            <p:ph type="sldNum" sz="quarter" idx="5"/>
          </p:nvPr>
        </p:nvSpPr>
        <p:spPr>
          <a:noFill/>
        </p:spPr>
        <p:txBody>
          <a:bodyPr/>
          <a:lstStyle/>
          <a:p>
            <a:fld id="{4F164677-D4FF-401C-BADB-A74823F8E5EE}" type="slidenum">
              <a:rPr lang="en-US">
                <a:solidFill>
                  <a:prstClr val="black"/>
                </a:solidFill>
              </a:rPr>
              <a:pPr/>
              <a:t>12</a:t>
            </a:fld>
            <a:endParaRPr lang="en-US">
              <a:solidFill>
                <a:prstClr val="black"/>
              </a:solidFill>
            </a:endParaRPr>
          </a:p>
        </p:txBody>
      </p:sp>
      <p:sp>
        <p:nvSpPr>
          <p:cNvPr id="16386" name="Rectangle 2"/>
          <p:cNvSpPr>
            <a:spLocks noGrp="1" noRot="1" noChangeAspect="1" noChangeArrowheads="1" noTextEdit="1"/>
          </p:cNvSpPr>
          <p:nvPr>
            <p:ph type="sldImg"/>
          </p:nvPr>
        </p:nvSpPr>
        <p:spPr>
          <a:xfrm>
            <a:off x="931863" y="692150"/>
            <a:ext cx="5070475" cy="3457575"/>
          </a:xfrm>
          <a:ln/>
        </p:spPr>
      </p:sp>
      <p:sp>
        <p:nvSpPr>
          <p:cNvPr id="16387" name="Rectangle 3"/>
          <p:cNvSpPr>
            <a:spLocks noGrp="1" noChangeArrowheads="1"/>
          </p:cNvSpPr>
          <p:nvPr>
            <p:ph type="body" idx="1"/>
          </p:nvPr>
        </p:nvSpPr>
        <p:spPr>
          <a:noFill/>
          <a:ln/>
        </p:spPr>
        <p:txBody>
          <a:bodyPr/>
          <a:lstStyle/>
          <a:p>
            <a:endParaRPr lang="en-US" smtClean="0">
              <a:latin typeface="Arial" pitchFamily="34" charset="0"/>
              <a:ea typeface="ＭＳ Ｐゴシック" pitchFamily="34" charset="-128"/>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7"/>
          <p:cNvSpPr>
            <a:spLocks noGrp="1" noChangeArrowheads="1"/>
          </p:cNvSpPr>
          <p:nvPr>
            <p:ph type="sldNum" sz="quarter" idx="5"/>
          </p:nvPr>
        </p:nvSpPr>
        <p:spPr>
          <a:noFill/>
        </p:spPr>
        <p:txBody>
          <a:bodyPr/>
          <a:lstStyle/>
          <a:p>
            <a:fld id="{B5D71E79-F2B6-4AD6-A659-4FF36C4D57D3}" type="slidenum">
              <a:rPr lang="en-US">
                <a:solidFill>
                  <a:prstClr val="black"/>
                </a:solidFill>
              </a:rPr>
              <a:pPr/>
              <a:t>13</a:t>
            </a:fld>
            <a:endParaRPr lang="en-US">
              <a:solidFill>
                <a:prstClr val="black"/>
              </a:solidFill>
            </a:endParaRPr>
          </a:p>
        </p:txBody>
      </p:sp>
      <p:sp>
        <p:nvSpPr>
          <p:cNvPr id="22530" name="Rectangle 2"/>
          <p:cNvSpPr>
            <a:spLocks noGrp="1" noRot="1" noChangeAspect="1" noChangeArrowheads="1" noTextEdit="1"/>
          </p:cNvSpPr>
          <p:nvPr>
            <p:ph type="sldImg"/>
          </p:nvPr>
        </p:nvSpPr>
        <p:spPr>
          <a:xfrm>
            <a:off x="931863" y="692150"/>
            <a:ext cx="5070475" cy="3457575"/>
          </a:xfrm>
          <a:ln/>
        </p:spPr>
      </p:sp>
      <p:sp>
        <p:nvSpPr>
          <p:cNvPr id="22531" name="Rectangle 3"/>
          <p:cNvSpPr>
            <a:spLocks noGrp="1" noChangeArrowheads="1"/>
          </p:cNvSpPr>
          <p:nvPr>
            <p:ph type="body" idx="1"/>
          </p:nvPr>
        </p:nvSpPr>
        <p:spPr>
          <a:noFill/>
          <a:ln/>
        </p:spPr>
        <p:txBody>
          <a:bodyPr/>
          <a:lstStyle/>
          <a:p>
            <a:pPr eaLnBrk="1" hangingPunct="1"/>
            <a:endParaRPr lang="en-US" smtClean="0">
              <a:latin typeface="Arial" pitchFamily="34" charset="0"/>
              <a:ea typeface="ＭＳ Ｐゴシック" pitchFamily="34" charset="-128"/>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7"/>
          <p:cNvSpPr>
            <a:spLocks noGrp="1" noChangeArrowheads="1"/>
          </p:cNvSpPr>
          <p:nvPr>
            <p:ph type="sldNum" sz="quarter" idx="5"/>
          </p:nvPr>
        </p:nvSpPr>
        <p:spPr>
          <a:noFill/>
        </p:spPr>
        <p:txBody>
          <a:bodyPr/>
          <a:lstStyle/>
          <a:p>
            <a:endParaRPr lang="en-US">
              <a:solidFill>
                <a:prstClr val="black"/>
              </a:solidFill>
            </a:endParaRPr>
          </a:p>
        </p:txBody>
      </p:sp>
      <p:sp>
        <p:nvSpPr>
          <p:cNvPr id="24578" name="Rectangle 2"/>
          <p:cNvSpPr>
            <a:spLocks noGrp="1" noRot="1" noChangeAspect="1" noChangeArrowheads="1" noTextEdit="1"/>
          </p:cNvSpPr>
          <p:nvPr>
            <p:ph type="sldImg"/>
          </p:nvPr>
        </p:nvSpPr>
        <p:spPr>
          <a:xfrm>
            <a:off x="931863" y="692150"/>
            <a:ext cx="5070475" cy="3457575"/>
          </a:xfrm>
          <a:ln/>
        </p:spPr>
      </p:sp>
      <p:sp>
        <p:nvSpPr>
          <p:cNvPr id="24579" name="Rectangle 3"/>
          <p:cNvSpPr>
            <a:spLocks noGrp="1" noChangeArrowheads="1"/>
          </p:cNvSpPr>
          <p:nvPr>
            <p:ph type="body" idx="1"/>
          </p:nvPr>
        </p:nvSpPr>
        <p:spPr>
          <a:noFill/>
          <a:ln/>
        </p:spPr>
        <p:txBody>
          <a:bodyPr/>
          <a:lstStyle/>
          <a:p>
            <a:r>
              <a:rPr lang="en-US" dirty="0" smtClean="0">
                <a:latin typeface="Arial" pitchFamily="34" charset="0"/>
                <a:ea typeface="ＭＳ Ｐゴシック" pitchFamily="34" charset="-128"/>
              </a:rPr>
              <a:t>\begin{tabular}{|</a:t>
            </a:r>
            <a:r>
              <a:rPr lang="en-US" dirty="0" err="1" smtClean="0">
                <a:latin typeface="Arial" pitchFamily="34" charset="0"/>
                <a:ea typeface="ＭＳ Ｐゴシック" pitchFamily="34" charset="-128"/>
              </a:rPr>
              <a:t>c|r|c|c</a:t>
            </a:r>
            <a:r>
              <a:rPr lang="en-US" dirty="0" smtClean="0">
                <a:latin typeface="Arial" pitchFamily="34" charset="0"/>
                <a:ea typeface="ＭＳ Ｐゴシック" pitchFamily="34" charset="-128"/>
              </a:rPr>
              <a:t>|} \</a:t>
            </a:r>
            <a:r>
              <a:rPr lang="en-US" dirty="0" err="1" smtClean="0">
                <a:latin typeface="Arial" pitchFamily="34" charset="0"/>
                <a:ea typeface="ＭＳ Ｐゴシック" pitchFamily="34" charset="-128"/>
              </a:rPr>
              <a:t>hline</a:t>
            </a:r>
            <a:endParaRPr lang="en-US" dirty="0" smtClean="0">
              <a:latin typeface="Arial" pitchFamily="34" charset="0"/>
              <a:ea typeface="ＭＳ Ｐゴシック" pitchFamily="34" charset="-128"/>
            </a:endParaRPr>
          </a:p>
          <a:p>
            <a:r>
              <a:rPr lang="en-US" dirty="0" smtClean="0">
                <a:latin typeface="Arial" pitchFamily="34" charset="0"/>
                <a:ea typeface="ＭＳ Ｐゴシック" pitchFamily="34" charset="-128"/>
              </a:rPr>
              <a:t>%%%\multicolumn{4}{|c|}{DISTRIBUTIONS (T-even)} \\ \</a:t>
            </a:r>
            <a:r>
              <a:rPr lang="en-US" dirty="0" err="1" smtClean="0">
                <a:latin typeface="Arial" pitchFamily="34" charset="0"/>
                <a:ea typeface="ＭＳ Ｐゴシック" pitchFamily="34" charset="-128"/>
              </a:rPr>
              <a:t>hline</a:t>
            </a:r>
            <a:endParaRPr lang="en-US" dirty="0" smtClean="0">
              <a:latin typeface="Arial" pitchFamily="34" charset="0"/>
              <a:ea typeface="ＭＳ Ｐゴシック" pitchFamily="34" charset="-128"/>
            </a:endParaRPr>
          </a:p>
          <a:p>
            <a:r>
              <a:rPr lang="cs-CZ" dirty="0" smtClean="0">
                <a:latin typeface="Arial" pitchFamily="34" charset="0"/>
                <a:ea typeface="ＭＳ Ｐゴシック" pitchFamily="34" charset="-128"/>
              </a:rPr>
              <a:t>N/q &amp; U &amp; L &amp; T \\ \hline</a:t>
            </a:r>
          </a:p>
          <a:p>
            <a:r>
              <a:rPr lang="en-US" dirty="0" smtClean="0">
                <a:latin typeface="Arial" pitchFamily="34" charset="0"/>
                <a:ea typeface="ＭＳ Ｐゴシック" pitchFamily="34" charset="-128"/>
              </a:rPr>
              <a:t> {L} &amp; ${\color{blue}f_{L}^\</a:t>
            </a:r>
            <a:r>
              <a:rPr lang="en-US" dirty="0" err="1" smtClean="0">
                <a:latin typeface="Arial" pitchFamily="34" charset="0"/>
                <a:ea typeface="ＭＳ Ｐゴシック" pitchFamily="34" charset="-128"/>
              </a:rPr>
              <a:t>perp</a:t>
            </a:r>
            <a:r>
              <a:rPr lang="en-US" dirty="0" smtClean="0">
                <a:latin typeface="Arial" pitchFamily="34" charset="0"/>
                <a:ea typeface="ＭＳ Ｐゴシック" pitchFamily="34" charset="-128"/>
              </a:rPr>
              <a:t> }$ &amp;${\color{green}g_{L}^{\</a:t>
            </a:r>
            <a:r>
              <a:rPr lang="en-US" dirty="0" err="1" smtClean="0">
                <a:latin typeface="Arial" pitchFamily="34" charset="0"/>
                <a:ea typeface="ＭＳ Ｐゴシック" pitchFamily="34" charset="-128"/>
              </a:rPr>
              <a:t>perp</a:t>
            </a:r>
            <a:r>
              <a:rPr lang="en-US" dirty="0" smtClean="0">
                <a:latin typeface="Arial" pitchFamily="34" charset="0"/>
                <a:ea typeface="ＭＳ Ｐゴシック" pitchFamily="34" charset="-128"/>
              </a:rPr>
              <a:t>}}$ &amp; { \color{red}{\bf $</a:t>
            </a:r>
            <a:r>
              <a:rPr lang="en-US" dirty="0" err="1" smtClean="0">
                <a:latin typeface="Arial" pitchFamily="34" charset="0"/>
                <a:ea typeface="ＭＳ Ｐゴシック" pitchFamily="34" charset="-128"/>
              </a:rPr>
              <a:t>h_L</a:t>
            </a:r>
            <a:r>
              <a:rPr lang="en-US" dirty="0" smtClean="0">
                <a:latin typeface="Arial" pitchFamily="34" charset="0"/>
                <a:ea typeface="ＭＳ Ｐゴシック" pitchFamily="34" charset="-128"/>
              </a:rPr>
              <a:t>$}\,\,,$</a:t>
            </a:r>
            <a:r>
              <a:rPr lang="en-US" dirty="0" err="1" smtClean="0">
                <a:latin typeface="Arial" pitchFamily="34" charset="0"/>
                <a:ea typeface="ＭＳ Ｐゴシック" pitchFamily="34" charset="-128"/>
              </a:rPr>
              <a:t>e_L</a:t>
            </a:r>
            <a:r>
              <a:rPr lang="en-US" dirty="0" smtClean="0">
                <a:latin typeface="Arial" pitchFamily="34" charset="0"/>
                <a:ea typeface="ＭＳ Ｐゴシック" pitchFamily="34" charset="-128"/>
              </a:rPr>
              <a:t>$}  \\</a:t>
            </a:r>
          </a:p>
          <a:p>
            <a:r>
              <a:rPr lang="en-US" dirty="0" smtClean="0">
                <a:latin typeface="Arial" pitchFamily="34" charset="0"/>
                <a:ea typeface="ＭＳ Ｐゴシック" pitchFamily="34" charset="-128"/>
              </a:rPr>
              <a:t>\</a:t>
            </a:r>
            <a:r>
              <a:rPr lang="en-US" dirty="0" err="1" smtClean="0">
                <a:latin typeface="Arial" pitchFamily="34" charset="0"/>
                <a:ea typeface="ＭＳ Ｐゴシック" pitchFamily="34" charset="-128"/>
              </a:rPr>
              <a:t>hline</a:t>
            </a:r>
            <a:endParaRPr lang="en-US" dirty="0" smtClean="0">
              <a:latin typeface="Arial" pitchFamily="34" charset="0"/>
              <a:ea typeface="ＭＳ Ｐゴシック" pitchFamily="34" charset="-128"/>
            </a:endParaRPr>
          </a:p>
          <a:p>
            <a:r>
              <a:rPr lang="en-US" dirty="0" smtClean="0">
                <a:latin typeface="Arial" pitchFamily="34" charset="0"/>
                <a:ea typeface="ＭＳ Ｐゴシック" pitchFamily="34" charset="-128"/>
              </a:rPr>
              <a:t>\end{tabular}</a:t>
            </a:r>
            <a:endParaRPr lang="en-US" sz="1000" dirty="0" smtClean="0">
              <a:latin typeface="Arial" pitchFamily="34" charset="0"/>
              <a:ea typeface="ＭＳ Ｐゴシック" pitchFamily="34" charset="-128"/>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7"/>
          <p:cNvSpPr>
            <a:spLocks noGrp="1" noChangeArrowheads="1"/>
          </p:cNvSpPr>
          <p:nvPr>
            <p:ph type="sldNum" sz="quarter" idx="5"/>
          </p:nvPr>
        </p:nvSpPr>
        <p:spPr>
          <a:noFill/>
        </p:spPr>
        <p:txBody>
          <a:bodyPr/>
          <a:lstStyle/>
          <a:p>
            <a:endParaRPr lang="en-US">
              <a:solidFill>
                <a:prstClr val="black"/>
              </a:solidFill>
            </a:endParaRPr>
          </a:p>
        </p:txBody>
      </p:sp>
      <p:sp>
        <p:nvSpPr>
          <p:cNvPr id="26626" name="Rectangle 2"/>
          <p:cNvSpPr>
            <a:spLocks noGrp="1" noRot="1" noChangeAspect="1" noChangeArrowheads="1" noTextEdit="1"/>
          </p:cNvSpPr>
          <p:nvPr>
            <p:ph type="sldImg"/>
          </p:nvPr>
        </p:nvSpPr>
        <p:spPr>
          <a:xfrm>
            <a:off x="931863" y="692150"/>
            <a:ext cx="5070475" cy="3457575"/>
          </a:xfrm>
          <a:ln/>
        </p:spPr>
      </p:sp>
      <p:sp>
        <p:nvSpPr>
          <p:cNvPr id="26627" name="Rectangle 3"/>
          <p:cNvSpPr>
            <a:spLocks noGrp="1" noChangeArrowheads="1"/>
          </p:cNvSpPr>
          <p:nvPr>
            <p:ph type="body" idx="1"/>
          </p:nvPr>
        </p:nvSpPr>
        <p:spPr>
          <a:noFill/>
          <a:ln/>
        </p:spPr>
        <p:txBody>
          <a:bodyPr/>
          <a:lstStyle/>
          <a:p>
            <a:pPr eaLnBrk="1" hangingPunct="1"/>
            <a:r>
              <a:rPr lang="da-DK" dirty="0" smtClean="0">
                <a:latin typeface="Arial" pitchFamily="34" charset="0"/>
                <a:ea typeface="ＭＳ Ｐゴシック" pitchFamily="34" charset="-128"/>
              </a:rPr>
              <a:t>\color[rgb]{0.,0.4,0.1}{$g^\perp$}\color{blue}$D_1$</a:t>
            </a:r>
            <a:endParaRPr lang="en-US" sz="1000" dirty="0" smtClean="0">
              <a:latin typeface="Arial" pitchFamily="34" charset="0"/>
              <a:ea typeface="ＭＳ Ｐゴシック" pitchFamily="34" charset="-128"/>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6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26.xml"/><Relationship Id="rId4" Type="http://schemas.openxmlformats.org/officeDocument/2006/relationships/image" Target="../media/image9.png"/></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6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6.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7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6.xml"/></Relationships>
</file>

<file path=ppt/slideLayouts/_rels/slideLayout27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26.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7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27.xml"/><Relationship Id="rId4" Type="http://schemas.openxmlformats.org/officeDocument/2006/relationships/image" Target="../media/image9.png"/></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8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7.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8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7.xml"/></Relationships>
</file>

<file path=ppt/slideLayouts/_rels/slideLayout28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27.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8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28.xml"/><Relationship Id="rId4" Type="http://schemas.openxmlformats.org/officeDocument/2006/relationships/image" Target="../media/image9.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9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8.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9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8.xml"/></Relationships>
</file>

<file path=ppt/slideLayouts/_rels/slideLayout29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28.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2" Type="http://schemas.openxmlformats.org/officeDocument/2006/relationships/slideMaster" Target="../slideMasters/slideMaster9.xml"/><Relationship Id="rId1" Type="http://schemas.openxmlformats.org/officeDocument/2006/relationships/themeOverride" Target="../theme/themeOverride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1.xml.rels><?xml version="1.0" encoding="UTF-8" standalone="yes"?>
<Relationships xmlns="http://schemas.openxmlformats.org/package/2006/relationships"><Relationship Id="rId2" Type="http://schemas.openxmlformats.org/officeDocument/2006/relationships/slideMaster" Target="../slideMasters/slideMaster9.xml"/><Relationship Id="rId1" Type="http://schemas.openxmlformats.org/officeDocument/2006/relationships/themeOverride" Target="../theme/themeOverride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54271" y="2569627"/>
            <a:ext cx="8550275" cy="592185"/>
          </a:xfrm>
        </p:spPr>
        <p:txBody>
          <a:bodyPr/>
          <a:lstStyle/>
          <a:p>
            <a:r>
              <a:rPr lang="en-US" smtClean="0"/>
              <a:t>Click to edit Master title style</a:t>
            </a:r>
            <a:endParaRPr lang="en-US"/>
          </a:p>
        </p:txBody>
      </p:sp>
      <p:sp>
        <p:nvSpPr>
          <p:cNvPr id="3" name="Subtitle 2"/>
          <p:cNvSpPr>
            <a:spLocks noGrp="1"/>
          </p:cNvSpPr>
          <p:nvPr>
            <p:ph type="subTitle" idx="1"/>
          </p:nvPr>
        </p:nvSpPr>
        <p:spPr>
          <a:xfrm>
            <a:off x="1508333" y="3886202"/>
            <a:ext cx="7042151" cy="1752600"/>
          </a:xfrm>
        </p:spPr>
        <p:txBody>
          <a:bodyPr/>
          <a:lstStyle>
            <a:lvl1pPr marL="0" indent="0" algn="ctr">
              <a:buNone/>
              <a:defRPr/>
            </a:lvl1pPr>
            <a:lvl2pPr marL="454917" indent="0" algn="ctr">
              <a:buNone/>
              <a:defRPr/>
            </a:lvl2pPr>
            <a:lvl3pPr marL="909814" indent="0" algn="ctr">
              <a:buNone/>
              <a:defRPr/>
            </a:lvl3pPr>
            <a:lvl4pPr marL="1364719" indent="0" algn="ctr">
              <a:buNone/>
              <a:defRPr/>
            </a:lvl4pPr>
            <a:lvl5pPr marL="1819619" indent="0" algn="ctr">
              <a:buNone/>
              <a:defRPr/>
            </a:lvl5pPr>
            <a:lvl6pPr marL="2274521" indent="0" algn="ctr">
              <a:buNone/>
              <a:defRPr/>
            </a:lvl6pPr>
            <a:lvl7pPr marL="2729426" indent="0" algn="ctr">
              <a:buNone/>
              <a:defRPr/>
            </a:lvl7pPr>
            <a:lvl8pPr marL="3184330" indent="0" algn="ctr">
              <a:buNone/>
              <a:defRPr/>
            </a:lvl8pPr>
            <a:lvl9pPr marL="3639231" indent="0" algn="ctr">
              <a:buNone/>
              <a:defRPr/>
            </a:lvl9pPr>
          </a:lstStyle>
          <a:p>
            <a:r>
              <a:rPr lang="en-US" smtClean="0"/>
              <a:t>Click to edit Master subtitle style</a:t>
            </a:r>
            <a:endParaRPr lang="en-US"/>
          </a:p>
        </p:txBody>
      </p:sp>
      <p:sp>
        <p:nvSpPr>
          <p:cNvPr id="4" name="Rectangle 5"/>
          <p:cNvSpPr>
            <a:spLocks noGrp="1" noChangeArrowheads="1"/>
          </p:cNvSpPr>
          <p:nvPr>
            <p:ph type="ftr" sz="quarter" idx="10"/>
          </p:nvPr>
        </p:nvSpPr>
        <p:spPr/>
        <p:txBody>
          <a:bodyPr/>
          <a:lstStyle>
            <a:lvl1pPr>
              <a:defRPr/>
            </a:lvl1pPr>
          </a:lstStyle>
          <a:p>
            <a:pPr>
              <a:defRPr/>
            </a:pPr>
            <a:r>
              <a:rPr lang="en-US"/>
              <a:t>J.P. Chen, Overview</a:t>
            </a:r>
          </a:p>
        </p:txBody>
      </p:sp>
      <p:sp>
        <p:nvSpPr>
          <p:cNvPr id="5" name="Rectangle 6"/>
          <p:cNvSpPr>
            <a:spLocks noGrp="1" noChangeArrowheads="1"/>
          </p:cNvSpPr>
          <p:nvPr>
            <p:ph type="sldNum" sz="quarter" idx="11"/>
          </p:nvPr>
        </p:nvSpPr>
        <p:spPr/>
        <p:txBody>
          <a:bodyPr/>
          <a:lstStyle>
            <a:lvl1pPr>
              <a:defRPr/>
            </a:lvl1pPr>
          </a:lstStyle>
          <a:p>
            <a:pPr>
              <a:defRPr/>
            </a:pPr>
            <a:fld id="{5BC4F58C-A9C7-407D-ADCA-5122F0F0BA11}" type="slidenum">
              <a:rPr lang="en-US"/>
              <a:pPr>
                <a:defRPr/>
              </a:pPr>
              <a:t>‹#›</a:t>
            </a:fld>
            <a:endParaRPr lang="en-US"/>
          </a:p>
        </p:txBody>
      </p:sp>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ftr" sz="quarter" idx="10"/>
          </p:nvPr>
        </p:nvSpPr>
        <p:spPr/>
        <p:txBody>
          <a:bodyPr/>
          <a:lstStyle>
            <a:lvl1pPr>
              <a:defRPr/>
            </a:lvl1pPr>
          </a:lstStyle>
          <a:p>
            <a:pPr>
              <a:defRPr/>
            </a:pPr>
            <a:r>
              <a:rPr lang="en-US"/>
              <a:t>J.P. Chen, Overview</a:t>
            </a:r>
          </a:p>
        </p:txBody>
      </p:sp>
      <p:sp>
        <p:nvSpPr>
          <p:cNvPr id="5" name="Rectangle 6"/>
          <p:cNvSpPr>
            <a:spLocks noGrp="1" noChangeArrowheads="1"/>
          </p:cNvSpPr>
          <p:nvPr>
            <p:ph type="sldNum" sz="quarter" idx="11"/>
          </p:nvPr>
        </p:nvSpPr>
        <p:spPr/>
        <p:txBody>
          <a:bodyPr/>
          <a:lstStyle>
            <a:lvl1pPr>
              <a:defRPr/>
            </a:lvl1pPr>
          </a:lstStyle>
          <a:p>
            <a:pPr>
              <a:defRPr/>
            </a:pPr>
            <a:fld id="{56391CCC-456F-4109-9510-8673AD52A66F}" type="slidenum">
              <a:rPr lang="en-US"/>
              <a:pPr>
                <a:defRPr/>
              </a:pPr>
              <a:t>‹#›</a:t>
            </a:fld>
            <a:endParaRPr lang="en-US"/>
          </a:p>
        </p:txBody>
      </p:sp>
    </p:spTree>
  </p:cSld>
  <p:clrMapOvr>
    <a:masterClrMapping/>
  </p:clrMapOvr>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31788" y="609927"/>
            <a:ext cx="9386094" cy="1135063"/>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331820" y="1905000"/>
            <a:ext cx="4608354" cy="41862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107782" y="1905000"/>
            <a:ext cx="4610100" cy="41862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idx="10"/>
          </p:nvPr>
        </p:nvSpPr>
        <p:spPr>
          <a:xfrm>
            <a:off x="331826" y="6245509"/>
            <a:ext cx="2509837" cy="468313"/>
          </a:xfrm>
        </p:spPr>
        <p:txBody>
          <a:bodyPr/>
          <a:lstStyle>
            <a:lvl1pPr>
              <a:defRPr b="1" i="1">
                <a:latin typeface="Times New Roman" pitchFamily="18" charset="0"/>
              </a:defRPr>
            </a:lvl1pPr>
          </a:lstStyle>
          <a:p>
            <a:r>
              <a:rPr lang="en-US"/>
              <a:t>6/03/10</a:t>
            </a:r>
            <a:endParaRPr lang="en-GB"/>
          </a:p>
        </p:txBody>
      </p:sp>
      <p:sp>
        <p:nvSpPr>
          <p:cNvPr id="6" name="Footer Placeholder 5"/>
          <p:cNvSpPr>
            <a:spLocks noGrp="1"/>
          </p:cNvSpPr>
          <p:nvPr>
            <p:ph type="ftr" idx="11"/>
          </p:nvPr>
        </p:nvSpPr>
        <p:spPr>
          <a:xfrm>
            <a:off x="3436974" y="6245509"/>
            <a:ext cx="3176587" cy="468313"/>
          </a:xfrm>
        </p:spPr>
        <p:txBody>
          <a:bodyPr/>
          <a:lstStyle>
            <a:lvl1pPr fontAlgn="base">
              <a:spcBef>
                <a:spcPct val="0"/>
              </a:spcBef>
              <a:spcAft>
                <a:spcPct val="0"/>
              </a:spcAft>
              <a:defRPr b="1" i="1">
                <a:solidFill>
                  <a:srgbClr val="04617B">
                    <a:shade val="90000"/>
                  </a:srgbClr>
                </a:solidFill>
                <a:latin typeface="Times New Roman" pitchFamily="18" charset="0"/>
              </a:defRPr>
            </a:lvl1pPr>
          </a:lstStyle>
          <a:p>
            <a:pPr>
              <a:defRPr/>
            </a:pPr>
            <a:r>
              <a:rPr lang="en-GB"/>
              <a:t>Xiaodong Jiang@JLab 4/8/2011</a:t>
            </a:r>
          </a:p>
        </p:txBody>
      </p:sp>
      <p:sp>
        <p:nvSpPr>
          <p:cNvPr id="7" name="Slide Number Placeholder 6"/>
          <p:cNvSpPr>
            <a:spLocks noGrp="1"/>
          </p:cNvSpPr>
          <p:nvPr>
            <p:ph type="sldNum" idx="12"/>
          </p:nvPr>
        </p:nvSpPr>
        <p:spPr>
          <a:xfrm>
            <a:off x="7208872" y="6245509"/>
            <a:ext cx="2509837" cy="468313"/>
          </a:xfrm>
        </p:spPr>
        <p:txBody>
          <a:bodyPr/>
          <a:lstStyle>
            <a:lvl1pPr>
              <a:defRPr b="1" i="1">
                <a:latin typeface="Times New Roman" pitchFamily="18" charset="0"/>
              </a:defRPr>
            </a:lvl1pPr>
          </a:lstStyle>
          <a:p>
            <a:fld id="{EB801DE1-40F9-43E3-A46F-9A42E5D95D6C}" type="slidenum">
              <a:rPr lang="en-GB"/>
              <a:pPr/>
              <a:t>‹#›</a:t>
            </a:fld>
            <a:endParaRPr lang="en-GB"/>
          </a:p>
        </p:txBody>
      </p:sp>
    </p:spTree>
    <p:extLst>
      <p:ext uri="{BB962C8B-B14F-4D97-AF65-F5344CB8AC3E}">
        <p14:creationId xmlns="" xmlns:p14="http://schemas.microsoft.com/office/powerpoint/2010/main" val="1906590787"/>
      </p:ext>
    </p:extLst>
  </p:cSld>
  <p:clrMapOvr>
    <a:masterClrMapping/>
  </p:clrMapOvr>
  <p:transition spd="med" advClick="0"/>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54380" y="2130739"/>
            <a:ext cx="854964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508760" y="3886202"/>
            <a:ext cx="7040880" cy="1752600"/>
          </a:xfrm>
        </p:spPr>
        <p:txBody>
          <a:bodyPr/>
          <a:lstStyle>
            <a:lvl1pPr marL="0" indent="0" algn="ctr">
              <a:buNone/>
              <a:defRPr>
                <a:solidFill>
                  <a:schemeClr val="tx1">
                    <a:tint val="75000"/>
                  </a:schemeClr>
                </a:solidFill>
              </a:defRPr>
            </a:lvl1pPr>
            <a:lvl2pPr marL="455081" indent="0" algn="ctr">
              <a:buNone/>
              <a:defRPr>
                <a:solidFill>
                  <a:schemeClr val="tx1">
                    <a:tint val="75000"/>
                  </a:schemeClr>
                </a:solidFill>
              </a:defRPr>
            </a:lvl2pPr>
            <a:lvl3pPr marL="910163" indent="0" algn="ctr">
              <a:buNone/>
              <a:defRPr>
                <a:solidFill>
                  <a:schemeClr val="tx1">
                    <a:tint val="75000"/>
                  </a:schemeClr>
                </a:solidFill>
              </a:defRPr>
            </a:lvl3pPr>
            <a:lvl4pPr marL="1365240" indent="0" algn="ctr">
              <a:buNone/>
              <a:defRPr>
                <a:solidFill>
                  <a:schemeClr val="tx1">
                    <a:tint val="75000"/>
                  </a:schemeClr>
                </a:solidFill>
              </a:defRPr>
            </a:lvl4pPr>
            <a:lvl5pPr marL="1820320" indent="0" algn="ctr">
              <a:buNone/>
              <a:defRPr>
                <a:solidFill>
                  <a:schemeClr val="tx1">
                    <a:tint val="75000"/>
                  </a:schemeClr>
                </a:solidFill>
              </a:defRPr>
            </a:lvl5pPr>
            <a:lvl6pPr marL="2275400" indent="0" algn="ctr">
              <a:buNone/>
              <a:defRPr>
                <a:solidFill>
                  <a:schemeClr val="tx1">
                    <a:tint val="75000"/>
                  </a:schemeClr>
                </a:solidFill>
              </a:defRPr>
            </a:lvl6pPr>
            <a:lvl7pPr marL="2730477" indent="0" algn="ctr">
              <a:buNone/>
              <a:defRPr>
                <a:solidFill>
                  <a:schemeClr val="tx1">
                    <a:tint val="75000"/>
                  </a:schemeClr>
                </a:solidFill>
              </a:defRPr>
            </a:lvl7pPr>
            <a:lvl8pPr marL="3185554" indent="0" algn="ctr">
              <a:buNone/>
              <a:defRPr>
                <a:solidFill>
                  <a:schemeClr val="tx1">
                    <a:tint val="75000"/>
                  </a:schemeClr>
                </a:solidFill>
              </a:defRPr>
            </a:lvl8pPr>
            <a:lvl9pPr marL="3640635"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fld id="{EA47D09C-062E-4D41-82CD-5D5261266CC1}" type="datetimeFigureOut">
              <a:rPr lang="en-US"/>
              <a:pPr/>
              <a:t>10/28/2013</a:t>
            </a:fld>
            <a:endParaRPr lang="en-US"/>
          </a:p>
        </p:txBody>
      </p:sp>
      <p:sp>
        <p:nvSpPr>
          <p:cNvPr id="5" name="Footer Placeholder 4"/>
          <p:cNvSpPr>
            <a:spLocks noGrp="1"/>
          </p:cNvSpPr>
          <p:nvPr>
            <p:ph type="ftr" sz="quarter" idx="11"/>
          </p:nvPr>
        </p:nvSpPr>
        <p:spPr/>
        <p:txBody>
          <a:bodyPr/>
          <a:lstStyle>
            <a:lvl1pPr>
              <a:defRPr/>
            </a:lvl1pPr>
          </a:lstStyle>
          <a:p>
            <a:pPr>
              <a:defRPr/>
            </a:pPr>
            <a:r>
              <a:rPr lang="en-US"/>
              <a:t>J.P. Chen, GDH, Chiral06</a:t>
            </a:r>
          </a:p>
        </p:txBody>
      </p:sp>
      <p:sp>
        <p:nvSpPr>
          <p:cNvPr id="6" name="Slide Number Placeholder 5"/>
          <p:cNvSpPr>
            <a:spLocks noGrp="1"/>
          </p:cNvSpPr>
          <p:nvPr>
            <p:ph type="sldNum" sz="quarter" idx="12"/>
          </p:nvPr>
        </p:nvSpPr>
        <p:spPr/>
        <p:txBody>
          <a:bodyPr/>
          <a:lstStyle>
            <a:lvl1pPr>
              <a:defRPr/>
            </a:lvl1pPr>
          </a:lstStyle>
          <a:p>
            <a:fld id="{077F538C-833D-4196-BE6A-F148C46A3D36}" type="slidenum">
              <a:rPr lang="en-US"/>
              <a:pPr/>
              <a:t>‹#›</a:t>
            </a:fld>
            <a:endParaRPr lang="en-US"/>
          </a:p>
        </p:txBody>
      </p:sp>
    </p:spTree>
    <p:extLst>
      <p:ext uri="{BB962C8B-B14F-4D97-AF65-F5344CB8AC3E}">
        <p14:creationId xmlns="" xmlns:p14="http://schemas.microsoft.com/office/powerpoint/2010/main" val="2374869584"/>
      </p:ext>
    </p:extLst>
  </p:cSld>
  <p:clrMapOvr>
    <a:masterClrMapping/>
  </p:clrMapOvr>
  <p:transition spd="med" advClick="0"/>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fld id="{0499D44E-C2FA-41BB-A5C6-116F3DAA27BE}" type="datetimeFigureOut">
              <a:rPr lang="en-US"/>
              <a:pPr/>
              <a:t>10/28/2013</a:t>
            </a:fld>
            <a:endParaRPr lang="en-US"/>
          </a:p>
        </p:txBody>
      </p:sp>
      <p:sp>
        <p:nvSpPr>
          <p:cNvPr id="5" name="Footer Placeholder 4"/>
          <p:cNvSpPr>
            <a:spLocks noGrp="1"/>
          </p:cNvSpPr>
          <p:nvPr>
            <p:ph type="ftr" sz="quarter" idx="11"/>
          </p:nvPr>
        </p:nvSpPr>
        <p:spPr/>
        <p:txBody>
          <a:bodyPr/>
          <a:lstStyle>
            <a:lvl1pPr>
              <a:defRPr/>
            </a:lvl1pPr>
          </a:lstStyle>
          <a:p>
            <a:pPr>
              <a:defRPr/>
            </a:pPr>
            <a:r>
              <a:rPr lang="en-US"/>
              <a:t>J.P. Chen, GDH, Chiral06</a:t>
            </a:r>
          </a:p>
        </p:txBody>
      </p:sp>
      <p:sp>
        <p:nvSpPr>
          <p:cNvPr id="6" name="Slide Number Placeholder 5"/>
          <p:cNvSpPr>
            <a:spLocks noGrp="1"/>
          </p:cNvSpPr>
          <p:nvPr>
            <p:ph type="sldNum" sz="quarter" idx="12"/>
          </p:nvPr>
        </p:nvSpPr>
        <p:spPr/>
        <p:txBody>
          <a:bodyPr/>
          <a:lstStyle>
            <a:lvl1pPr>
              <a:defRPr/>
            </a:lvl1pPr>
          </a:lstStyle>
          <a:p>
            <a:fld id="{2E1C4E84-BC84-4A7D-AE15-39EEABD7E40E}" type="slidenum">
              <a:rPr lang="en-US"/>
              <a:pPr/>
              <a:t>‹#›</a:t>
            </a:fld>
            <a:endParaRPr lang="en-US"/>
          </a:p>
        </p:txBody>
      </p:sp>
    </p:spTree>
    <p:extLst>
      <p:ext uri="{BB962C8B-B14F-4D97-AF65-F5344CB8AC3E}">
        <p14:creationId xmlns="" xmlns:p14="http://schemas.microsoft.com/office/powerpoint/2010/main" val="2501326757"/>
      </p:ext>
    </p:extLst>
  </p:cSld>
  <p:clrMapOvr>
    <a:masterClrMapping/>
  </p:clrMapOvr>
  <p:transition spd="med" advClick="0"/>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94574" y="4407241"/>
            <a:ext cx="854964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94574" y="2906722"/>
            <a:ext cx="8549640" cy="1500187"/>
          </a:xfrm>
        </p:spPr>
        <p:txBody>
          <a:bodyPr anchor="b"/>
          <a:lstStyle>
            <a:lvl1pPr marL="0" indent="0">
              <a:buNone/>
              <a:defRPr sz="2000">
                <a:solidFill>
                  <a:schemeClr val="tx1">
                    <a:tint val="75000"/>
                  </a:schemeClr>
                </a:solidFill>
              </a:defRPr>
            </a:lvl1pPr>
            <a:lvl2pPr marL="455081" indent="0">
              <a:buNone/>
              <a:defRPr sz="1800">
                <a:solidFill>
                  <a:schemeClr val="tx1">
                    <a:tint val="75000"/>
                  </a:schemeClr>
                </a:solidFill>
              </a:defRPr>
            </a:lvl2pPr>
            <a:lvl3pPr marL="910163" indent="0">
              <a:buNone/>
              <a:defRPr sz="1600">
                <a:solidFill>
                  <a:schemeClr val="tx1">
                    <a:tint val="75000"/>
                  </a:schemeClr>
                </a:solidFill>
              </a:defRPr>
            </a:lvl3pPr>
            <a:lvl4pPr marL="1365240" indent="0">
              <a:buNone/>
              <a:defRPr sz="1400">
                <a:solidFill>
                  <a:schemeClr val="tx1">
                    <a:tint val="75000"/>
                  </a:schemeClr>
                </a:solidFill>
              </a:defRPr>
            </a:lvl4pPr>
            <a:lvl5pPr marL="1820320" indent="0">
              <a:buNone/>
              <a:defRPr sz="1400">
                <a:solidFill>
                  <a:schemeClr val="tx1">
                    <a:tint val="75000"/>
                  </a:schemeClr>
                </a:solidFill>
              </a:defRPr>
            </a:lvl5pPr>
            <a:lvl6pPr marL="2275400" indent="0">
              <a:buNone/>
              <a:defRPr sz="1400">
                <a:solidFill>
                  <a:schemeClr val="tx1">
                    <a:tint val="75000"/>
                  </a:schemeClr>
                </a:solidFill>
              </a:defRPr>
            </a:lvl6pPr>
            <a:lvl7pPr marL="2730477" indent="0">
              <a:buNone/>
              <a:defRPr sz="1400">
                <a:solidFill>
                  <a:schemeClr val="tx1">
                    <a:tint val="75000"/>
                  </a:schemeClr>
                </a:solidFill>
              </a:defRPr>
            </a:lvl7pPr>
            <a:lvl8pPr marL="3185554" indent="0">
              <a:buNone/>
              <a:defRPr sz="1400">
                <a:solidFill>
                  <a:schemeClr val="tx1">
                    <a:tint val="75000"/>
                  </a:schemeClr>
                </a:solidFill>
              </a:defRPr>
            </a:lvl8pPr>
            <a:lvl9pPr marL="3640635"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fld id="{B0F4C8F5-808E-4064-A30C-DA24FD8DBC70}" type="datetimeFigureOut">
              <a:rPr lang="en-US"/>
              <a:pPr/>
              <a:t>10/28/2013</a:t>
            </a:fld>
            <a:endParaRPr lang="en-US"/>
          </a:p>
        </p:txBody>
      </p:sp>
      <p:sp>
        <p:nvSpPr>
          <p:cNvPr id="5" name="Footer Placeholder 4"/>
          <p:cNvSpPr>
            <a:spLocks noGrp="1"/>
          </p:cNvSpPr>
          <p:nvPr>
            <p:ph type="ftr" sz="quarter" idx="11"/>
          </p:nvPr>
        </p:nvSpPr>
        <p:spPr/>
        <p:txBody>
          <a:bodyPr/>
          <a:lstStyle>
            <a:lvl1pPr>
              <a:defRPr/>
            </a:lvl1pPr>
          </a:lstStyle>
          <a:p>
            <a:pPr>
              <a:defRPr/>
            </a:pPr>
            <a:r>
              <a:rPr lang="en-US"/>
              <a:t>J.P. Chen, GDH, Chiral06</a:t>
            </a:r>
          </a:p>
        </p:txBody>
      </p:sp>
      <p:sp>
        <p:nvSpPr>
          <p:cNvPr id="6" name="Slide Number Placeholder 5"/>
          <p:cNvSpPr>
            <a:spLocks noGrp="1"/>
          </p:cNvSpPr>
          <p:nvPr>
            <p:ph type="sldNum" sz="quarter" idx="12"/>
          </p:nvPr>
        </p:nvSpPr>
        <p:spPr/>
        <p:txBody>
          <a:bodyPr/>
          <a:lstStyle>
            <a:lvl1pPr>
              <a:defRPr/>
            </a:lvl1pPr>
          </a:lstStyle>
          <a:p>
            <a:fld id="{25943BC6-F9D2-4C1F-B3DF-E9C188E8D81E}" type="slidenum">
              <a:rPr lang="en-US"/>
              <a:pPr/>
              <a:t>‹#›</a:t>
            </a:fld>
            <a:endParaRPr lang="en-US"/>
          </a:p>
        </p:txBody>
      </p:sp>
    </p:spTree>
    <p:extLst>
      <p:ext uri="{BB962C8B-B14F-4D97-AF65-F5344CB8AC3E}">
        <p14:creationId xmlns="" xmlns:p14="http://schemas.microsoft.com/office/powerpoint/2010/main" val="3287500856"/>
      </p:ext>
    </p:extLst>
  </p:cSld>
  <p:clrMapOvr>
    <a:masterClrMapping/>
  </p:clrMapOvr>
  <p:transition spd="med" advClick="0"/>
</p:sldLayout>
</file>

<file path=ppt/slideLayouts/slideLayout10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553562" y="1600206"/>
            <a:ext cx="4894738"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616103" y="1600206"/>
            <a:ext cx="4894739"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lvl1pPr>
              <a:defRPr/>
            </a:lvl1pPr>
          </a:lstStyle>
          <a:p>
            <a:fld id="{E61FE657-1565-4043-A153-C6026A42DC09}" type="datetimeFigureOut">
              <a:rPr lang="en-US"/>
              <a:pPr/>
              <a:t>10/28/2013</a:t>
            </a:fld>
            <a:endParaRPr lang="en-US"/>
          </a:p>
        </p:txBody>
      </p:sp>
      <p:sp>
        <p:nvSpPr>
          <p:cNvPr id="6" name="Footer Placeholder 5"/>
          <p:cNvSpPr>
            <a:spLocks noGrp="1"/>
          </p:cNvSpPr>
          <p:nvPr>
            <p:ph type="ftr" sz="quarter" idx="11"/>
          </p:nvPr>
        </p:nvSpPr>
        <p:spPr/>
        <p:txBody>
          <a:bodyPr/>
          <a:lstStyle>
            <a:lvl1pPr>
              <a:defRPr/>
            </a:lvl1pPr>
          </a:lstStyle>
          <a:p>
            <a:pPr>
              <a:defRPr/>
            </a:pPr>
            <a:r>
              <a:rPr lang="en-US"/>
              <a:t>J.P. Chen, GDH, Chiral06</a:t>
            </a:r>
          </a:p>
        </p:txBody>
      </p:sp>
      <p:sp>
        <p:nvSpPr>
          <p:cNvPr id="7" name="Slide Number Placeholder 6"/>
          <p:cNvSpPr>
            <a:spLocks noGrp="1"/>
          </p:cNvSpPr>
          <p:nvPr>
            <p:ph type="sldNum" sz="quarter" idx="12"/>
          </p:nvPr>
        </p:nvSpPr>
        <p:spPr/>
        <p:txBody>
          <a:bodyPr/>
          <a:lstStyle>
            <a:lvl1pPr>
              <a:defRPr/>
            </a:lvl1pPr>
          </a:lstStyle>
          <a:p>
            <a:fld id="{664B2705-AC48-4D2F-A2EE-3C6325394DDB}" type="slidenum">
              <a:rPr lang="en-US"/>
              <a:pPr/>
              <a:t>‹#›</a:t>
            </a:fld>
            <a:endParaRPr lang="en-US"/>
          </a:p>
        </p:txBody>
      </p:sp>
    </p:spTree>
    <p:extLst>
      <p:ext uri="{BB962C8B-B14F-4D97-AF65-F5344CB8AC3E}">
        <p14:creationId xmlns="" xmlns:p14="http://schemas.microsoft.com/office/powerpoint/2010/main" val="3999465880"/>
      </p:ext>
    </p:extLst>
  </p:cSld>
  <p:clrMapOvr>
    <a:masterClrMapping/>
  </p:clrMapOvr>
  <p:transition spd="med" advClick="0"/>
</p:sldLayout>
</file>

<file path=ppt/slideLayouts/slideLayout10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02920" y="274638"/>
            <a:ext cx="905256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502954" y="1535114"/>
            <a:ext cx="4444207" cy="639762"/>
          </a:xfrm>
        </p:spPr>
        <p:txBody>
          <a:bodyPr anchor="b"/>
          <a:lstStyle>
            <a:lvl1pPr marL="0" indent="0">
              <a:buNone/>
              <a:defRPr sz="2400" b="1"/>
            </a:lvl1pPr>
            <a:lvl2pPr marL="455081" indent="0">
              <a:buNone/>
              <a:defRPr sz="2000" b="1"/>
            </a:lvl2pPr>
            <a:lvl3pPr marL="910163" indent="0">
              <a:buNone/>
              <a:defRPr sz="1800" b="1"/>
            </a:lvl3pPr>
            <a:lvl4pPr marL="1365240" indent="0">
              <a:buNone/>
              <a:defRPr sz="1600" b="1"/>
            </a:lvl4pPr>
            <a:lvl5pPr marL="1820320" indent="0">
              <a:buNone/>
              <a:defRPr sz="1600" b="1"/>
            </a:lvl5pPr>
            <a:lvl6pPr marL="2275400" indent="0">
              <a:buNone/>
              <a:defRPr sz="1600" b="1"/>
            </a:lvl6pPr>
            <a:lvl7pPr marL="2730477" indent="0">
              <a:buNone/>
              <a:defRPr sz="1600" b="1"/>
            </a:lvl7pPr>
            <a:lvl8pPr marL="3185554" indent="0">
              <a:buNone/>
              <a:defRPr sz="1600" b="1"/>
            </a:lvl8pPr>
            <a:lvl9pPr marL="3640635"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2954" y="2174875"/>
            <a:ext cx="444420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5109601" y="1535114"/>
            <a:ext cx="4445953" cy="639762"/>
          </a:xfrm>
        </p:spPr>
        <p:txBody>
          <a:bodyPr anchor="b"/>
          <a:lstStyle>
            <a:lvl1pPr marL="0" indent="0">
              <a:buNone/>
              <a:defRPr sz="2400" b="1"/>
            </a:lvl1pPr>
            <a:lvl2pPr marL="455081" indent="0">
              <a:buNone/>
              <a:defRPr sz="2000" b="1"/>
            </a:lvl2pPr>
            <a:lvl3pPr marL="910163" indent="0">
              <a:buNone/>
              <a:defRPr sz="1800" b="1"/>
            </a:lvl3pPr>
            <a:lvl4pPr marL="1365240" indent="0">
              <a:buNone/>
              <a:defRPr sz="1600" b="1"/>
            </a:lvl4pPr>
            <a:lvl5pPr marL="1820320" indent="0">
              <a:buNone/>
              <a:defRPr sz="1600" b="1"/>
            </a:lvl5pPr>
            <a:lvl6pPr marL="2275400" indent="0">
              <a:buNone/>
              <a:defRPr sz="1600" b="1"/>
            </a:lvl6pPr>
            <a:lvl7pPr marL="2730477" indent="0">
              <a:buNone/>
              <a:defRPr sz="1600" b="1"/>
            </a:lvl7pPr>
            <a:lvl8pPr marL="3185554" indent="0">
              <a:buNone/>
              <a:defRPr sz="1600" b="1"/>
            </a:lvl8pPr>
            <a:lvl9pPr marL="3640635"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109601" y="2174875"/>
            <a:ext cx="444595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lvl1pPr>
              <a:defRPr/>
            </a:lvl1pPr>
          </a:lstStyle>
          <a:p>
            <a:fld id="{41949744-44E3-46BE-9495-B83A0845611A}" type="datetimeFigureOut">
              <a:rPr lang="en-US"/>
              <a:pPr/>
              <a:t>10/28/2013</a:t>
            </a:fld>
            <a:endParaRPr lang="en-US"/>
          </a:p>
        </p:txBody>
      </p:sp>
      <p:sp>
        <p:nvSpPr>
          <p:cNvPr id="8" name="Footer Placeholder 7"/>
          <p:cNvSpPr>
            <a:spLocks noGrp="1"/>
          </p:cNvSpPr>
          <p:nvPr>
            <p:ph type="ftr" sz="quarter" idx="11"/>
          </p:nvPr>
        </p:nvSpPr>
        <p:spPr/>
        <p:txBody>
          <a:bodyPr/>
          <a:lstStyle>
            <a:lvl1pPr>
              <a:defRPr/>
            </a:lvl1pPr>
          </a:lstStyle>
          <a:p>
            <a:pPr>
              <a:defRPr/>
            </a:pPr>
            <a:r>
              <a:rPr lang="en-US"/>
              <a:t>J.P. Chen, GDH, Chiral06</a:t>
            </a:r>
          </a:p>
        </p:txBody>
      </p:sp>
      <p:sp>
        <p:nvSpPr>
          <p:cNvPr id="9" name="Slide Number Placeholder 8"/>
          <p:cNvSpPr>
            <a:spLocks noGrp="1"/>
          </p:cNvSpPr>
          <p:nvPr>
            <p:ph type="sldNum" sz="quarter" idx="12"/>
          </p:nvPr>
        </p:nvSpPr>
        <p:spPr/>
        <p:txBody>
          <a:bodyPr/>
          <a:lstStyle>
            <a:lvl1pPr>
              <a:defRPr/>
            </a:lvl1pPr>
          </a:lstStyle>
          <a:p>
            <a:fld id="{85A8A8D9-FAE4-49E2-908C-D0D8F1034BC8}" type="slidenum">
              <a:rPr lang="en-US"/>
              <a:pPr/>
              <a:t>‹#›</a:t>
            </a:fld>
            <a:endParaRPr lang="en-US"/>
          </a:p>
        </p:txBody>
      </p:sp>
    </p:spTree>
    <p:extLst>
      <p:ext uri="{BB962C8B-B14F-4D97-AF65-F5344CB8AC3E}">
        <p14:creationId xmlns="" xmlns:p14="http://schemas.microsoft.com/office/powerpoint/2010/main" val="2178027474"/>
      </p:ext>
    </p:extLst>
  </p:cSld>
  <p:clrMapOvr>
    <a:masterClrMapping/>
  </p:clrMapOvr>
  <p:transition spd="med" advClick="0"/>
</p:sldLayout>
</file>

<file path=ppt/slideLayouts/slideLayout10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lvl1pPr>
              <a:defRPr/>
            </a:lvl1pPr>
          </a:lstStyle>
          <a:p>
            <a:fld id="{1FB34FDE-1D11-49F5-98A1-94B7B5C89B68}" type="datetimeFigureOut">
              <a:rPr lang="en-US"/>
              <a:pPr/>
              <a:t>10/28/2013</a:t>
            </a:fld>
            <a:endParaRPr lang="en-US"/>
          </a:p>
        </p:txBody>
      </p:sp>
      <p:sp>
        <p:nvSpPr>
          <p:cNvPr id="4" name="Footer Placeholder 3"/>
          <p:cNvSpPr>
            <a:spLocks noGrp="1"/>
          </p:cNvSpPr>
          <p:nvPr>
            <p:ph type="ftr" sz="quarter" idx="11"/>
          </p:nvPr>
        </p:nvSpPr>
        <p:spPr/>
        <p:txBody>
          <a:bodyPr/>
          <a:lstStyle>
            <a:lvl1pPr>
              <a:defRPr/>
            </a:lvl1pPr>
          </a:lstStyle>
          <a:p>
            <a:pPr>
              <a:defRPr/>
            </a:pPr>
            <a:r>
              <a:rPr lang="en-US"/>
              <a:t>J.P. Chen, GDH, Chiral06</a:t>
            </a:r>
          </a:p>
        </p:txBody>
      </p:sp>
      <p:sp>
        <p:nvSpPr>
          <p:cNvPr id="5" name="Slide Number Placeholder 4"/>
          <p:cNvSpPr>
            <a:spLocks noGrp="1"/>
          </p:cNvSpPr>
          <p:nvPr>
            <p:ph type="sldNum" sz="quarter" idx="12"/>
          </p:nvPr>
        </p:nvSpPr>
        <p:spPr/>
        <p:txBody>
          <a:bodyPr/>
          <a:lstStyle>
            <a:lvl1pPr>
              <a:defRPr/>
            </a:lvl1pPr>
          </a:lstStyle>
          <a:p>
            <a:fld id="{6E0F6A26-DD6D-4D5A-AD9F-551CB87BB420}" type="slidenum">
              <a:rPr lang="en-US"/>
              <a:pPr/>
              <a:t>‹#›</a:t>
            </a:fld>
            <a:endParaRPr lang="en-US"/>
          </a:p>
        </p:txBody>
      </p:sp>
    </p:spTree>
    <p:extLst>
      <p:ext uri="{BB962C8B-B14F-4D97-AF65-F5344CB8AC3E}">
        <p14:creationId xmlns="" xmlns:p14="http://schemas.microsoft.com/office/powerpoint/2010/main" val="2840868702"/>
      </p:ext>
    </p:extLst>
  </p:cSld>
  <p:clrMapOvr>
    <a:masterClrMapping/>
  </p:clrMapOvr>
  <p:transition spd="med" advClick="0"/>
</p:sldLayout>
</file>

<file path=ppt/slideLayouts/slideLayout10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fld id="{5A38E2F2-AF4B-4533-B912-BF1E1FE5462E}" type="datetimeFigureOut">
              <a:rPr lang="en-US"/>
              <a:pPr/>
              <a:t>10/28/2013</a:t>
            </a:fld>
            <a:endParaRPr lang="en-US"/>
          </a:p>
        </p:txBody>
      </p:sp>
      <p:sp>
        <p:nvSpPr>
          <p:cNvPr id="3" name="Footer Placeholder 2"/>
          <p:cNvSpPr>
            <a:spLocks noGrp="1"/>
          </p:cNvSpPr>
          <p:nvPr>
            <p:ph type="ftr" sz="quarter" idx="11"/>
          </p:nvPr>
        </p:nvSpPr>
        <p:spPr/>
        <p:txBody>
          <a:bodyPr/>
          <a:lstStyle>
            <a:lvl1pPr>
              <a:defRPr/>
            </a:lvl1pPr>
          </a:lstStyle>
          <a:p>
            <a:pPr>
              <a:defRPr/>
            </a:pPr>
            <a:r>
              <a:rPr lang="en-US"/>
              <a:t>J.P. Chen, GDH, Chiral06</a:t>
            </a:r>
          </a:p>
        </p:txBody>
      </p:sp>
      <p:sp>
        <p:nvSpPr>
          <p:cNvPr id="4" name="Slide Number Placeholder 3"/>
          <p:cNvSpPr>
            <a:spLocks noGrp="1"/>
          </p:cNvSpPr>
          <p:nvPr>
            <p:ph type="sldNum" sz="quarter" idx="12"/>
          </p:nvPr>
        </p:nvSpPr>
        <p:spPr/>
        <p:txBody>
          <a:bodyPr/>
          <a:lstStyle>
            <a:lvl1pPr>
              <a:defRPr/>
            </a:lvl1pPr>
          </a:lstStyle>
          <a:p>
            <a:fld id="{F6DD1BEE-CA47-4B05-9901-530098A67468}" type="slidenum">
              <a:rPr lang="en-US"/>
              <a:pPr/>
              <a:t>‹#›</a:t>
            </a:fld>
            <a:endParaRPr lang="en-US"/>
          </a:p>
        </p:txBody>
      </p:sp>
    </p:spTree>
    <p:extLst>
      <p:ext uri="{BB962C8B-B14F-4D97-AF65-F5344CB8AC3E}">
        <p14:creationId xmlns="" xmlns:p14="http://schemas.microsoft.com/office/powerpoint/2010/main" val="26478414"/>
      </p:ext>
    </p:extLst>
  </p:cSld>
  <p:clrMapOvr>
    <a:masterClrMapping/>
  </p:clrMapOvr>
  <p:transition spd="med" advClick="0"/>
</p:sldLayout>
</file>

<file path=ppt/slideLayouts/slideLayout10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2925" y="273050"/>
            <a:ext cx="3309144"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932588" y="273391"/>
            <a:ext cx="5622925"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02925" y="1435104"/>
            <a:ext cx="3309144" cy="4691063"/>
          </a:xfrm>
        </p:spPr>
        <p:txBody>
          <a:bodyPr/>
          <a:lstStyle>
            <a:lvl1pPr marL="0" indent="0">
              <a:buNone/>
              <a:defRPr sz="1400"/>
            </a:lvl1pPr>
            <a:lvl2pPr marL="455081" indent="0">
              <a:buNone/>
              <a:defRPr sz="1200"/>
            </a:lvl2pPr>
            <a:lvl3pPr marL="910163" indent="0">
              <a:buNone/>
              <a:defRPr sz="1000"/>
            </a:lvl3pPr>
            <a:lvl4pPr marL="1365240" indent="0">
              <a:buNone/>
              <a:defRPr sz="900"/>
            </a:lvl4pPr>
            <a:lvl5pPr marL="1820320" indent="0">
              <a:buNone/>
              <a:defRPr sz="900"/>
            </a:lvl5pPr>
            <a:lvl6pPr marL="2275400" indent="0">
              <a:buNone/>
              <a:defRPr sz="900"/>
            </a:lvl6pPr>
            <a:lvl7pPr marL="2730477" indent="0">
              <a:buNone/>
              <a:defRPr sz="900"/>
            </a:lvl7pPr>
            <a:lvl8pPr marL="3185554" indent="0">
              <a:buNone/>
              <a:defRPr sz="900"/>
            </a:lvl8pPr>
            <a:lvl9pPr marL="3640635"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fld id="{BEF9E56E-C311-4BC6-BEEC-323E98300330}" type="datetimeFigureOut">
              <a:rPr lang="en-US"/>
              <a:pPr/>
              <a:t>10/28/2013</a:t>
            </a:fld>
            <a:endParaRPr lang="en-US"/>
          </a:p>
        </p:txBody>
      </p:sp>
      <p:sp>
        <p:nvSpPr>
          <p:cNvPr id="6" name="Footer Placeholder 5"/>
          <p:cNvSpPr>
            <a:spLocks noGrp="1"/>
          </p:cNvSpPr>
          <p:nvPr>
            <p:ph type="ftr" sz="quarter" idx="11"/>
          </p:nvPr>
        </p:nvSpPr>
        <p:spPr/>
        <p:txBody>
          <a:bodyPr/>
          <a:lstStyle>
            <a:lvl1pPr>
              <a:defRPr/>
            </a:lvl1pPr>
          </a:lstStyle>
          <a:p>
            <a:pPr>
              <a:defRPr/>
            </a:pPr>
            <a:r>
              <a:rPr lang="en-US"/>
              <a:t>J.P. Chen, GDH, Chiral06</a:t>
            </a:r>
          </a:p>
        </p:txBody>
      </p:sp>
      <p:sp>
        <p:nvSpPr>
          <p:cNvPr id="7" name="Slide Number Placeholder 6"/>
          <p:cNvSpPr>
            <a:spLocks noGrp="1"/>
          </p:cNvSpPr>
          <p:nvPr>
            <p:ph type="sldNum" sz="quarter" idx="12"/>
          </p:nvPr>
        </p:nvSpPr>
        <p:spPr/>
        <p:txBody>
          <a:bodyPr/>
          <a:lstStyle>
            <a:lvl1pPr>
              <a:defRPr/>
            </a:lvl1pPr>
          </a:lstStyle>
          <a:p>
            <a:fld id="{642EDEB2-3961-41A1-904E-7E7A3059D159}" type="slidenum">
              <a:rPr lang="en-US"/>
              <a:pPr/>
              <a:t>‹#›</a:t>
            </a:fld>
            <a:endParaRPr lang="en-US"/>
          </a:p>
        </p:txBody>
      </p:sp>
    </p:spTree>
    <p:extLst>
      <p:ext uri="{BB962C8B-B14F-4D97-AF65-F5344CB8AC3E}">
        <p14:creationId xmlns="" xmlns:p14="http://schemas.microsoft.com/office/powerpoint/2010/main" val="2848075322"/>
      </p:ext>
    </p:extLst>
  </p:cSld>
  <p:clrMapOvr>
    <a:masterClrMapping/>
  </p:clrMapOvr>
  <p:transition spd="med" advClick="0"/>
</p:sldLayout>
</file>

<file path=ppt/slideLayouts/slideLayout10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71517" y="4800600"/>
            <a:ext cx="603504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971517" y="612775"/>
            <a:ext cx="6035040" cy="4114800"/>
          </a:xfrm>
        </p:spPr>
        <p:txBody>
          <a:bodyPr rtlCol="0">
            <a:normAutofit/>
          </a:bodyPr>
          <a:lstStyle>
            <a:lvl1pPr marL="0" indent="0">
              <a:buNone/>
              <a:defRPr sz="3200"/>
            </a:lvl1pPr>
            <a:lvl2pPr marL="455081" indent="0">
              <a:buNone/>
              <a:defRPr sz="2800"/>
            </a:lvl2pPr>
            <a:lvl3pPr marL="910163" indent="0">
              <a:buNone/>
              <a:defRPr sz="2400"/>
            </a:lvl3pPr>
            <a:lvl4pPr marL="1365240" indent="0">
              <a:buNone/>
              <a:defRPr sz="2000"/>
            </a:lvl4pPr>
            <a:lvl5pPr marL="1820320" indent="0">
              <a:buNone/>
              <a:defRPr sz="2000"/>
            </a:lvl5pPr>
            <a:lvl6pPr marL="2275400" indent="0">
              <a:buNone/>
              <a:defRPr sz="2000"/>
            </a:lvl6pPr>
            <a:lvl7pPr marL="2730477" indent="0">
              <a:buNone/>
              <a:defRPr sz="2000"/>
            </a:lvl7pPr>
            <a:lvl8pPr marL="3185554" indent="0">
              <a:buNone/>
              <a:defRPr sz="2000"/>
            </a:lvl8pPr>
            <a:lvl9pPr marL="3640635" indent="0">
              <a:buNone/>
              <a:defRPr sz="2000"/>
            </a:lvl9pPr>
          </a:lstStyle>
          <a:p>
            <a:pPr lvl="0"/>
            <a:endParaRPr lang="en-US" noProof="0" smtClean="0"/>
          </a:p>
        </p:txBody>
      </p:sp>
      <p:sp>
        <p:nvSpPr>
          <p:cNvPr id="4" name="Text Placeholder 3"/>
          <p:cNvSpPr>
            <a:spLocks noGrp="1"/>
          </p:cNvSpPr>
          <p:nvPr>
            <p:ph type="body" sz="half" idx="2"/>
          </p:nvPr>
        </p:nvSpPr>
        <p:spPr>
          <a:xfrm>
            <a:off x="1971517" y="5367338"/>
            <a:ext cx="6035040" cy="804862"/>
          </a:xfrm>
        </p:spPr>
        <p:txBody>
          <a:bodyPr/>
          <a:lstStyle>
            <a:lvl1pPr marL="0" indent="0">
              <a:buNone/>
              <a:defRPr sz="1400"/>
            </a:lvl1pPr>
            <a:lvl2pPr marL="455081" indent="0">
              <a:buNone/>
              <a:defRPr sz="1200"/>
            </a:lvl2pPr>
            <a:lvl3pPr marL="910163" indent="0">
              <a:buNone/>
              <a:defRPr sz="1000"/>
            </a:lvl3pPr>
            <a:lvl4pPr marL="1365240" indent="0">
              <a:buNone/>
              <a:defRPr sz="900"/>
            </a:lvl4pPr>
            <a:lvl5pPr marL="1820320" indent="0">
              <a:buNone/>
              <a:defRPr sz="900"/>
            </a:lvl5pPr>
            <a:lvl6pPr marL="2275400" indent="0">
              <a:buNone/>
              <a:defRPr sz="900"/>
            </a:lvl6pPr>
            <a:lvl7pPr marL="2730477" indent="0">
              <a:buNone/>
              <a:defRPr sz="900"/>
            </a:lvl7pPr>
            <a:lvl8pPr marL="3185554" indent="0">
              <a:buNone/>
              <a:defRPr sz="900"/>
            </a:lvl8pPr>
            <a:lvl9pPr marL="3640635"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fld id="{B0D60C61-0F4C-4120-9A4E-F9D25709F02C}" type="datetimeFigureOut">
              <a:rPr lang="en-US"/>
              <a:pPr/>
              <a:t>10/28/2013</a:t>
            </a:fld>
            <a:endParaRPr lang="en-US"/>
          </a:p>
        </p:txBody>
      </p:sp>
      <p:sp>
        <p:nvSpPr>
          <p:cNvPr id="6" name="Footer Placeholder 5"/>
          <p:cNvSpPr>
            <a:spLocks noGrp="1"/>
          </p:cNvSpPr>
          <p:nvPr>
            <p:ph type="ftr" sz="quarter" idx="11"/>
          </p:nvPr>
        </p:nvSpPr>
        <p:spPr/>
        <p:txBody>
          <a:bodyPr/>
          <a:lstStyle>
            <a:lvl1pPr>
              <a:defRPr/>
            </a:lvl1pPr>
          </a:lstStyle>
          <a:p>
            <a:pPr>
              <a:defRPr/>
            </a:pPr>
            <a:r>
              <a:rPr lang="en-US"/>
              <a:t>J.P. Chen, GDH, Chiral06</a:t>
            </a:r>
          </a:p>
        </p:txBody>
      </p:sp>
      <p:sp>
        <p:nvSpPr>
          <p:cNvPr id="7" name="Slide Number Placeholder 6"/>
          <p:cNvSpPr>
            <a:spLocks noGrp="1"/>
          </p:cNvSpPr>
          <p:nvPr>
            <p:ph type="sldNum" sz="quarter" idx="12"/>
          </p:nvPr>
        </p:nvSpPr>
        <p:spPr/>
        <p:txBody>
          <a:bodyPr/>
          <a:lstStyle>
            <a:lvl1pPr>
              <a:defRPr/>
            </a:lvl1pPr>
          </a:lstStyle>
          <a:p>
            <a:fld id="{5697F3DA-691D-46B6-9B9A-3E74BBD146A5}" type="slidenum">
              <a:rPr lang="en-US"/>
              <a:pPr/>
              <a:t>‹#›</a:t>
            </a:fld>
            <a:endParaRPr lang="en-US"/>
          </a:p>
        </p:txBody>
      </p:sp>
    </p:spTree>
    <p:extLst>
      <p:ext uri="{BB962C8B-B14F-4D97-AF65-F5344CB8AC3E}">
        <p14:creationId xmlns="" xmlns:p14="http://schemas.microsoft.com/office/powerpoint/2010/main" val="805423949"/>
      </p:ext>
    </p:extLst>
  </p:cSld>
  <p:clrMapOvr>
    <a:masterClrMapping/>
  </p:clrMapOvr>
  <p:transition spd="med" advClick="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455190" y="125771"/>
            <a:ext cx="691922" cy="6148387"/>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230" y="125771"/>
            <a:ext cx="7391401" cy="614838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ftr" sz="quarter" idx="10"/>
          </p:nvPr>
        </p:nvSpPr>
        <p:spPr/>
        <p:txBody>
          <a:bodyPr/>
          <a:lstStyle>
            <a:lvl1pPr>
              <a:defRPr/>
            </a:lvl1pPr>
          </a:lstStyle>
          <a:p>
            <a:pPr>
              <a:defRPr/>
            </a:pPr>
            <a:r>
              <a:rPr lang="en-US"/>
              <a:t>J.P. Chen, Overview</a:t>
            </a:r>
          </a:p>
        </p:txBody>
      </p:sp>
      <p:sp>
        <p:nvSpPr>
          <p:cNvPr id="5" name="Rectangle 6"/>
          <p:cNvSpPr>
            <a:spLocks noGrp="1" noChangeArrowheads="1"/>
          </p:cNvSpPr>
          <p:nvPr>
            <p:ph type="sldNum" sz="quarter" idx="11"/>
          </p:nvPr>
        </p:nvSpPr>
        <p:spPr/>
        <p:txBody>
          <a:bodyPr/>
          <a:lstStyle>
            <a:lvl1pPr>
              <a:defRPr/>
            </a:lvl1pPr>
          </a:lstStyle>
          <a:p>
            <a:pPr>
              <a:defRPr/>
            </a:pPr>
            <a:fld id="{D690E82E-8E21-4FE2-A739-8A308ACBFD2C}" type="slidenum">
              <a:rPr lang="en-US"/>
              <a:pPr>
                <a:defRPr/>
              </a:pPr>
              <a:t>‹#›</a:t>
            </a:fld>
            <a:endParaRPr lang="en-US"/>
          </a:p>
        </p:txBody>
      </p:sp>
    </p:spTree>
  </p:cSld>
  <p:clrMapOvr>
    <a:masterClrMapping/>
  </p:clrMapOvr>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fld id="{7CB2EDA5-40F5-44AF-837E-2F20590D4EC5}" type="datetimeFigureOut">
              <a:rPr lang="en-US"/>
              <a:pPr/>
              <a:t>10/28/2013</a:t>
            </a:fld>
            <a:endParaRPr lang="en-US"/>
          </a:p>
        </p:txBody>
      </p:sp>
      <p:sp>
        <p:nvSpPr>
          <p:cNvPr id="5" name="Footer Placeholder 4"/>
          <p:cNvSpPr>
            <a:spLocks noGrp="1"/>
          </p:cNvSpPr>
          <p:nvPr>
            <p:ph type="ftr" sz="quarter" idx="11"/>
          </p:nvPr>
        </p:nvSpPr>
        <p:spPr/>
        <p:txBody>
          <a:bodyPr/>
          <a:lstStyle>
            <a:lvl1pPr>
              <a:defRPr/>
            </a:lvl1pPr>
          </a:lstStyle>
          <a:p>
            <a:pPr>
              <a:defRPr/>
            </a:pPr>
            <a:r>
              <a:rPr lang="en-US"/>
              <a:t>J.P. Chen, GDH, Chiral06</a:t>
            </a:r>
          </a:p>
        </p:txBody>
      </p:sp>
      <p:sp>
        <p:nvSpPr>
          <p:cNvPr id="6" name="Slide Number Placeholder 5"/>
          <p:cNvSpPr>
            <a:spLocks noGrp="1"/>
          </p:cNvSpPr>
          <p:nvPr>
            <p:ph type="sldNum" sz="quarter" idx="12"/>
          </p:nvPr>
        </p:nvSpPr>
        <p:spPr/>
        <p:txBody>
          <a:bodyPr/>
          <a:lstStyle>
            <a:lvl1pPr>
              <a:defRPr/>
            </a:lvl1pPr>
          </a:lstStyle>
          <a:p>
            <a:fld id="{726916F3-6439-4461-8E6A-459D08BCCA80}" type="slidenum">
              <a:rPr lang="en-US"/>
              <a:pPr/>
              <a:t>‹#›</a:t>
            </a:fld>
            <a:endParaRPr lang="en-US"/>
          </a:p>
        </p:txBody>
      </p:sp>
    </p:spTree>
    <p:extLst>
      <p:ext uri="{BB962C8B-B14F-4D97-AF65-F5344CB8AC3E}">
        <p14:creationId xmlns="" xmlns:p14="http://schemas.microsoft.com/office/powerpoint/2010/main" val="1013026302"/>
      </p:ext>
    </p:extLst>
  </p:cSld>
  <p:clrMapOvr>
    <a:masterClrMapping/>
  </p:clrMapOvr>
  <p:transition spd="med" advClick="0"/>
</p:sldLayout>
</file>

<file path=ppt/slideLayouts/slideLayout1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022302" y="274979"/>
            <a:ext cx="2488407"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553764" y="274979"/>
            <a:ext cx="7301071"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fld id="{465A4DCC-1457-45FB-BB40-FE00A4922152}" type="datetimeFigureOut">
              <a:rPr lang="en-US"/>
              <a:pPr/>
              <a:t>10/28/2013</a:t>
            </a:fld>
            <a:endParaRPr lang="en-US"/>
          </a:p>
        </p:txBody>
      </p:sp>
      <p:sp>
        <p:nvSpPr>
          <p:cNvPr id="5" name="Footer Placeholder 4"/>
          <p:cNvSpPr>
            <a:spLocks noGrp="1"/>
          </p:cNvSpPr>
          <p:nvPr>
            <p:ph type="ftr" sz="quarter" idx="11"/>
          </p:nvPr>
        </p:nvSpPr>
        <p:spPr/>
        <p:txBody>
          <a:bodyPr/>
          <a:lstStyle>
            <a:lvl1pPr>
              <a:defRPr/>
            </a:lvl1pPr>
          </a:lstStyle>
          <a:p>
            <a:pPr>
              <a:defRPr/>
            </a:pPr>
            <a:r>
              <a:rPr lang="en-US"/>
              <a:t>J.P. Chen, GDH, Chiral06</a:t>
            </a:r>
          </a:p>
        </p:txBody>
      </p:sp>
      <p:sp>
        <p:nvSpPr>
          <p:cNvPr id="6" name="Slide Number Placeholder 5"/>
          <p:cNvSpPr>
            <a:spLocks noGrp="1"/>
          </p:cNvSpPr>
          <p:nvPr>
            <p:ph type="sldNum" sz="quarter" idx="12"/>
          </p:nvPr>
        </p:nvSpPr>
        <p:spPr/>
        <p:txBody>
          <a:bodyPr/>
          <a:lstStyle>
            <a:lvl1pPr>
              <a:defRPr/>
            </a:lvl1pPr>
          </a:lstStyle>
          <a:p>
            <a:fld id="{A5709B3A-7D25-47DB-8877-2318912C1433}" type="slidenum">
              <a:rPr lang="en-US"/>
              <a:pPr/>
              <a:t>‹#›</a:t>
            </a:fld>
            <a:endParaRPr lang="en-US"/>
          </a:p>
        </p:txBody>
      </p:sp>
    </p:spTree>
    <p:extLst>
      <p:ext uri="{BB962C8B-B14F-4D97-AF65-F5344CB8AC3E}">
        <p14:creationId xmlns="" xmlns:p14="http://schemas.microsoft.com/office/powerpoint/2010/main" val="3759179644"/>
      </p:ext>
    </p:extLst>
  </p:cSld>
  <p:clrMapOvr>
    <a:masterClrMapping/>
  </p:clrMapOvr>
  <p:transition spd="med" advClick="0"/>
</p:sldLayout>
</file>

<file path=ppt/slideLayouts/slideLayout1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54255" y="2569340"/>
            <a:ext cx="8550275" cy="592224"/>
          </a:xfrm>
        </p:spPr>
        <p:txBody>
          <a:bodyPr/>
          <a:lstStyle/>
          <a:p>
            <a:r>
              <a:rPr lang="en-US" smtClean="0"/>
              <a:t>Click to edit Master title style</a:t>
            </a:r>
            <a:endParaRPr lang="en-US"/>
          </a:p>
        </p:txBody>
      </p:sp>
      <p:sp>
        <p:nvSpPr>
          <p:cNvPr id="3" name="Subtitle 2"/>
          <p:cNvSpPr>
            <a:spLocks noGrp="1"/>
          </p:cNvSpPr>
          <p:nvPr>
            <p:ph type="subTitle" idx="1"/>
          </p:nvPr>
        </p:nvSpPr>
        <p:spPr>
          <a:xfrm>
            <a:off x="1508317" y="3886202"/>
            <a:ext cx="7042151" cy="1752600"/>
          </a:xfrm>
        </p:spPr>
        <p:txBody>
          <a:bodyPr/>
          <a:lstStyle>
            <a:lvl1pPr marL="0" indent="0" algn="ctr">
              <a:buNone/>
              <a:defRPr/>
            </a:lvl1pPr>
            <a:lvl2pPr marL="455081" indent="0" algn="ctr">
              <a:buNone/>
              <a:defRPr/>
            </a:lvl2pPr>
            <a:lvl3pPr marL="910163" indent="0" algn="ctr">
              <a:buNone/>
              <a:defRPr/>
            </a:lvl3pPr>
            <a:lvl4pPr marL="1365240" indent="0" algn="ctr">
              <a:buNone/>
              <a:defRPr/>
            </a:lvl4pPr>
            <a:lvl5pPr marL="1820320" indent="0" algn="ctr">
              <a:buNone/>
              <a:defRPr/>
            </a:lvl5pPr>
            <a:lvl6pPr marL="2275400" indent="0" algn="ctr">
              <a:buNone/>
              <a:defRPr/>
            </a:lvl6pPr>
            <a:lvl7pPr marL="2730477" indent="0" algn="ctr">
              <a:buNone/>
              <a:defRPr/>
            </a:lvl7pPr>
            <a:lvl8pPr marL="3185554" indent="0" algn="ctr">
              <a:buNone/>
              <a:defRPr/>
            </a:lvl8pPr>
            <a:lvl9pPr marL="3640635" indent="0" algn="ctr">
              <a:buNone/>
              <a:defRPr/>
            </a:lvl9pPr>
          </a:lstStyle>
          <a:p>
            <a:r>
              <a:rPr lang="en-US" smtClean="0"/>
              <a:t>Click to edit Master subtitle style</a:t>
            </a:r>
            <a:endParaRPr lang="en-US"/>
          </a:p>
        </p:txBody>
      </p:sp>
      <p:sp>
        <p:nvSpPr>
          <p:cNvPr id="4" name="Rectangle 4"/>
          <p:cNvSpPr>
            <a:spLocks noGrp="1" noChangeArrowheads="1"/>
          </p:cNvSpPr>
          <p:nvPr>
            <p:ph type="ftr" sz="quarter" idx="10"/>
          </p:nvPr>
        </p:nvSpPr>
        <p:spPr/>
        <p:txBody>
          <a:bodyPr/>
          <a:lstStyle>
            <a:lvl1pPr>
              <a:defRPr/>
            </a:lvl1pPr>
          </a:lstStyle>
          <a:p>
            <a:pPr>
              <a:defRPr/>
            </a:pPr>
            <a:r>
              <a:rPr lang="en-US">
                <a:solidFill>
                  <a:srgbClr val="000000"/>
                </a:solidFill>
              </a:rPr>
              <a:t>J.P. Chen, USTC, 2007</a:t>
            </a:r>
          </a:p>
        </p:txBody>
      </p:sp>
      <p:sp>
        <p:nvSpPr>
          <p:cNvPr id="5" name="Rectangle 5"/>
          <p:cNvSpPr>
            <a:spLocks noGrp="1" noChangeArrowheads="1"/>
          </p:cNvSpPr>
          <p:nvPr>
            <p:ph type="sldNum" sz="quarter" idx="11"/>
          </p:nvPr>
        </p:nvSpPr>
        <p:spPr/>
        <p:txBody>
          <a:bodyPr/>
          <a:lstStyle>
            <a:lvl1pPr>
              <a:defRPr/>
            </a:lvl1pPr>
          </a:lstStyle>
          <a:p>
            <a:endParaRPr lang="en-US">
              <a:solidFill>
                <a:srgbClr val="000000"/>
              </a:solidFill>
            </a:endParaRPr>
          </a:p>
        </p:txBody>
      </p:sp>
    </p:spTree>
    <p:extLst>
      <p:ext uri="{BB962C8B-B14F-4D97-AF65-F5344CB8AC3E}">
        <p14:creationId xmlns="" xmlns:p14="http://schemas.microsoft.com/office/powerpoint/2010/main" val="2000634434"/>
      </p:ext>
    </p:extLst>
  </p:cSld>
  <p:clrMapOvr>
    <a:masterClrMapping/>
  </p:clrMapOvr>
  <p:transition spd="med" advClick="0"/>
</p:sldLayout>
</file>

<file path=ppt/slideLayouts/slideLayout113.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ftr" sz="quarter" idx="10"/>
          </p:nvPr>
        </p:nvSpPr>
        <p:spPr/>
        <p:txBody>
          <a:bodyPr/>
          <a:lstStyle>
            <a:lvl1pPr>
              <a:defRPr/>
            </a:lvl1pPr>
          </a:lstStyle>
          <a:p>
            <a:pPr>
              <a:defRPr/>
            </a:pPr>
            <a:r>
              <a:rPr lang="en-US">
                <a:solidFill>
                  <a:srgbClr val="000000"/>
                </a:solidFill>
              </a:rPr>
              <a:t>J.P. Chen, USTC, 2007</a:t>
            </a:r>
          </a:p>
        </p:txBody>
      </p:sp>
      <p:sp>
        <p:nvSpPr>
          <p:cNvPr id="5" name="Rectangle 5"/>
          <p:cNvSpPr>
            <a:spLocks noGrp="1" noChangeArrowheads="1"/>
          </p:cNvSpPr>
          <p:nvPr>
            <p:ph type="sldNum" sz="quarter" idx="11"/>
          </p:nvPr>
        </p:nvSpPr>
        <p:spPr/>
        <p:txBody>
          <a:bodyPr/>
          <a:lstStyle>
            <a:lvl1pPr>
              <a:defRPr/>
            </a:lvl1pPr>
          </a:lstStyle>
          <a:p>
            <a:endParaRPr lang="en-US">
              <a:solidFill>
                <a:srgbClr val="000000"/>
              </a:solidFill>
            </a:endParaRPr>
          </a:p>
        </p:txBody>
      </p:sp>
    </p:spTree>
    <p:extLst>
      <p:ext uri="{BB962C8B-B14F-4D97-AF65-F5344CB8AC3E}">
        <p14:creationId xmlns="" xmlns:p14="http://schemas.microsoft.com/office/powerpoint/2010/main" val="53493565"/>
      </p:ext>
    </p:extLst>
  </p:cSld>
  <p:clrMapOvr>
    <a:masterClrMapping/>
  </p:clrMapOvr>
  <p:transition spd="med" advClick="0"/>
</p:sldLayout>
</file>

<file path=ppt/slideLayouts/slideLayout114.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95364" y="4407208"/>
            <a:ext cx="8548687" cy="1330887"/>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95364" y="2906722"/>
            <a:ext cx="8548687" cy="1500187"/>
          </a:xfrm>
        </p:spPr>
        <p:txBody>
          <a:bodyPr anchor="b"/>
          <a:lstStyle>
            <a:lvl1pPr marL="0" indent="0">
              <a:buNone/>
              <a:defRPr sz="2000"/>
            </a:lvl1pPr>
            <a:lvl2pPr marL="455081" indent="0">
              <a:buNone/>
              <a:defRPr sz="1800"/>
            </a:lvl2pPr>
            <a:lvl3pPr marL="910163" indent="0">
              <a:buNone/>
              <a:defRPr sz="1600"/>
            </a:lvl3pPr>
            <a:lvl4pPr marL="1365240" indent="0">
              <a:buNone/>
              <a:defRPr sz="1400"/>
            </a:lvl4pPr>
            <a:lvl5pPr marL="1820320" indent="0">
              <a:buNone/>
              <a:defRPr sz="1400"/>
            </a:lvl5pPr>
            <a:lvl6pPr marL="2275400" indent="0">
              <a:buNone/>
              <a:defRPr sz="1400"/>
            </a:lvl6pPr>
            <a:lvl7pPr marL="2730477" indent="0">
              <a:buNone/>
              <a:defRPr sz="1400"/>
            </a:lvl7pPr>
            <a:lvl8pPr marL="3185554" indent="0">
              <a:buNone/>
              <a:defRPr sz="1400"/>
            </a:lvl8pPr>
            <a:lvl9pPr marL="3640635" indent="0">
              <a:buNone/>
              <a:defRPr sz="1400"/>
            </a:lvl9pPr>
          </a:lstStyle>
          <a:p>
            <a:pPr lvl="0"/>
            <a:r>
              <a:rPr lang="en-US" smtClean="0"/>
              <a:t>Click to edit Master text styles</a:t>
            </a:r>
          </a:p>
        </p:txBody>
      </p:sp>
      <p:sp>
        <p:nvSpPr>
          <p:cNvPr id="4" name="Rectangle 4"/>
          <p:cNvSpPr>
            <a:spLocks noGrp="1" noChangeArrowheads="1"/>
          </p:cNvSpPr>
          <p:nvPr>
            <p:ph type="ftr" sz="quarter" idx="10"/>
          </p:nvPr>
        </p:nvSpPr>
        <p:spPr/>
        <p:txBody>
          <a:bodyPr/>
          <a:lstStyle>
            <a:lvl1pPr>
              <a:defRPr/>
            </a:lvl1pPr>
          </a:lstStyle>
          <a:p>
            <a:pPr>
              <a:defRPr/>
            </a:pPr>
            <a:r>
              <a:rPr lang="en-US">
                <a:solidFill>
                  <a:srgbClr val="000000"/>
                </a:solidFill>
              </a:rPr>
              <a:t>J.P. Chen, USTC, 2007</a:t>
            </a:r>
          </a:p>
        </p:txBody>
      </p:sp>
      <p:sp>
        <p:nvSpPr>
          <p:cNvPr id="5" name="Rectangle 5"/>
          <p:cNvSpPr>
            <a:spLocks noGrp="1" noChangeArrowheads="1"/>
          </p:cNvSpPr>
          <p:nvPr>
            <p:ph type="sldNum" sz="quarter" idx="11"/>
          </p:nvPr>
        </p:nvSpPr>
        <p:spPr/>
        <p:txBody>
          <a:bodyPr/>
          <a:lstStyle>
            <a:lvl1pPr>
              <a:defRPr/>
            </a:lvl1pPr>
          </a:lstStyle>
          <a:p>
            <a:endParaRPr lang="en-US">
              <a:solidFill>
                <a:srgbClr val="000000"/>
              </a:solidFill>
            </a:endParaRPr>
          </a:p>
        </p:txBody>
      </p:sp>
    </p:spTree>
    <p:extLst>
      <p:ext uri="{BB962C8B-B14F-4D97-AF65-F5344CB8AC3E}">
        <p14:creationId xmlns="" xmlns:p14="http://schemas.microsoft.com/office/powerpoint/2010/main" val="2447902974"/>
      </p:ext>
    </p:extLst>
  </p:cSld>
  <p:clrMapOvr>
    <a:masterClrMapping/>
  </p:clrMapOvr>
  <p:transition spd="med" advClick="0"/>
</p:sldLayout>
</file>

<file path=ppt/slideLayouts/slideLayout115.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0" y="1031887"/>
            <a:ext cx="4953000" cy="52419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105405" y="1031887"/>
            <a:ext cx="4953000" cy="52419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ftr" sz="quarter" idx="10"/>
          </p:nvPr>
        </p:nvSpPr>
        <p:spPr/>
        <p:txBody>
          <a:bodyPr/>
          <a:lstStyle>
            <a:lvl1pPr>
              <a:defRPr/>
            </a:lvl1pPr>
          </a:lstStyle>
          <a:p>
            <a:pPr>
              <a:defRPr/>
            </a:pPr>
            <a:r>
              <a:rPr lang="en-US">
                <a:solidFill>
                  <a:srgbClr val="000000"/>
                </a:solidFill>
              </a:rPr>
              <a:t>J.P. Chen, USTC, 2007</a:t>
            </a:r>
          </a:p>
        </p:txBody>
      </p:sp>
      <p:sp>
        <p:nvSpPr>
          <p:cNvPr id="6" name="Rectangle 5"/>
          <p:cNvSpPr>
            <a:spLocks noGrp="1" noChangeArrowheads="1"/>
          </p:cNvSpPr>
          <p:nvPr>
            <p:ph type="sldNum" sz="quarter" idx="11"/>
          </p:nvPr>
        </p:nvSpPr>
        <p:spPr/>
        <p:txBody>
          <a:bodyPr/>
          <a:lstStyle>
            <a:lvl1pPr>
              <a:defRPr/>
            </a:lvl1pPr>
          </a:lstStyle>
          <a:p>
            <a:endParaRPr lang="en-US">
              <a:solidFill>
                <a:srgbClr val="000000"/>
              </a:solidFill>
            </a:endParaRPr>
          </a:p>
        </p:txBody>
      </p:sp>
    </p:spTree>
    <p:extLst>
      <p:ext uri="{BB962C8B-B14F-4D97-AF65-F5344CB8AC3E}">
        <p14:creationId xmlns="" xmlns:p14="http://schemas.microsoft.com/office/powerpoint/2010/main" val="4232558232"/>
      </p:ext>
    </p:extLst>
  </p:cSld>
  <p:clrMapOvr>
    <a:masterClrMapping/>
  </p:clrMapOvr>
  <p:transition spd="med" advClick="0"/>
</p:sldLayout>
</file>

<file path=ppt/slideLayouts/slideLayout116.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03430" y="550038"/>
            <a:ext cx="9051925" cy="592224"/>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503238" y="1535114"/>
            <a:ext cx="4443412" cy="639762"/>
          </a:xfrm>
        </p:spPr>
        <p:txBody>
          <a:bodyPr anchor="b"/>
          <a:lstStyle>
            <a:lvl1pPr marL="0" indent="0">
              <a:buNone/>
              <a:defRPr sz="2400" b="1"/>
            </a:lvl1pPr>
            <a:lvl2pPr marL="455081" indent="0">
              <a:buNone/>
              <a:defRPr sz="2000" b="1"/>
            </a:lvl2pPr>
            <a:lvl3pPr marL="910163" indent="0">
              <a:buNone/>
              <a:defRPr sz="1800" b="1"/>
            </a:lvl3pPr>
            <a:lvl4pPr marL="1365240" indent="0">
              <a:buNone/>
              <a:defRPr sz="1600" b="1"/>
            </a:lvl4pPr>
            <a:lvl5pPr marL="1820320" indent="0">
              <a:buNone/>
              <a:defRPr sz="1600" b="1"/>
            </a:lvl5pPr>
            <a:lvl6pPr marL="2275400" indent="0">
              <a:buNone/>
              <a:defRPr sz="1600" b="1"/>
            </a:lvl6pPr>
            <a:lvl7pPr marL="2730477" indent="0">
              <a:buNone/>
              <a:defRPr sz="1600" b="1"/>
            </a:lvl7pPr>
            <a:lvl8pPr marL="3185554" indent="0">
              <a:buNone/>
              <a:defRPr sz="1600" b="1"/>
            </a:lvl8pPr>
            <a:lvl9pPr marL="3640635"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3238" y="2174875"/>
            <a:ext cx="444341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5110167" y="1535114"/>
            <a:ext cx="4445000" cy="639762"/>
          </a:xfrm>
        </p:spPr>
        <p:txBody>
          <a:bodyPr anchor="b"/>
          <a:lstStyle>
            <a:lvl1pPr marL="0" indent="0">
              <a:buNone/>
              <a:defRPr sz="2400" b="1"/>
            </a:lvl1pPr>
            <a:lvl2pPr marL="455081" indent="0">
              <a:buNone/>
              <a:defRPr sz="2000" b="1"/>
            </a:lvl2pPr>
            <a:lvl3pPr marL="910163" indent="0">
              <a:buNone/>
              <a:defRPr sz="1800" b="1"/>
            </a:lvl3pPr>
            <a:lvl4pPr marL="1365240" indent="0">
              <a:buNone/>
              <a:defRPr sz="1600" b="1"/>
            </a:lvl4pPr>
            <a:lvl5pPr marL="1820320" indent="0">
              <a:buNone/>
              <a:defRPr sz="1600" b="1"/>
            </a:lvl5pPr>
            <a:lvl6pPr marL="2275400" indent="0">
              <a:buNone/>
              <a:defRPr sz="1600" b="1"/>
            </a:lvl6pPr>
            <a:lvl7pPr marL="2730477" indent="0">
              <a:buNone/>
              <a:defRPr sz="1600" b="1"/>
            </a:lvl7pPr>
            <a:lvl8pPr marL="3185554" indent="0">
              <a:buNone/>
              <a:defRPr sz="1600" b="1"/>
            </a:lvl8pPr>
            <a:lvl9pPr marL="3640635"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110167" y="2174875"/>
            <a:ext cx="444500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ftr" sz="quarter" idx="10"/>
          </p:nvPr>
        </p:nvSpPr>
        <p:spPr/>
        <p:txBody>
          <a:bodyPr/>
          <a:lstStyle>
            <a:lvl1pPr>
              <a:defRPr/>
            </a:lvl1pPr>
          </a:lstStyle>
          <a:p>
            <a:pPr>
              <a:defRPr/>
            </a:pPr>
            <a:r>
              <a:rPr lang="en-US">
                <a:solidFill>
                  <a:srgbClr val="000000"/>
                </a:solidFill>
              </a:rPr>
              <a:t>J.P. Chen, USTC, 2007</a:t>
            </a:r>
          </a:p>
        </p:txBody>
      </p:sp>
      <p:sp>
        <p:nvSpPr>
          <p:cNvPr id="8" name="Rectangle 5"/>
          <p:cNvSpPr>
            <a:spLocks noGrp="1" noChangeArrowheads="1"/>
          </p:cNvSpPr>
          <p:nvPr>
            <p:ph type="sldNum" sz="quarter" idx="11"/>
          </p:nvPr>
        </p:nvSpPr>
        <p:spPr/>
        <p:txBody>
          <a:bodyPr/>
          <a:lstStyle>
            <a:lvl1pPr>
              <a:defRPr/>
            </a:lvl1pPr>
          </a:lstStyle>
          <a:p>
            <a:endParaRPr lang="en-US">
              <a:solidFill>
                <a:srgbClr val="000000"/>
              </a:solidFill>
            </a:endParaRPr>
          </a:p>
        </p:txBody>
      </p:sp>
    </p:spTree>
    <p:extLst>
      <p:ext uri="{BB962C8B-B14F-4D97-AF65-F5344CB8AC3E}">
        <p14:creationId xmlns="" xmlns:p14="http://schemas.microsoft.com/office/powerpoint/2010/main" val="407086461"/>
      </p:ext>
    </p:extLst>
  </p:cSld>
  <p:clrMapOvr>
    <a:masterClrMapping/>
  </p:clrMapOvr>
  <p:transition spd="med" advClick="0"/>
</p:sldLayout>
</file>

<file path=ppt/slideLayouts/slideLayout117.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ftr" sz="quarter" idx="10"/>
          </p:nvPr>
        </p:nvSpPr>
        <p:spPr/>
        <p:txBody>
          <a:bodyPr/>
          <a:lstStyle>
            <a:lvl1pPr>
              <a:defRPr/>
            </a:lvl1pPr>
          </a:lstStyle>
          <a:p>
            <a:pPr>
              <a:defRPr/>
            </a:pPr>
            <a:r>
              <a:rPr lang="en-US">
                <a:solidFill>
                  <a:srgbClr val="000000"/>
                </a:solidFill>
              </a:rPr>
              <a:t>J.P. Chen, USTC, 2007</a:t>
            </a:r>
          </a:p>
        </p:txBody>
      </p:sp>
      <p:sp>
        <p:nvSpPr>
          <p:cNvPr id="4" name="Rectangle 5"/>
          <p:cNvSpPr>
            <a:spLocks noGrp="1" noChangeArrowheads="1"/>
          </p:cNvSpPr>
          <p:nvPr>
            <p:ph type="sldNum" sz="quarter" idx="11"/>
          </p:nvPr>
        </p:nvSpPr>
        <p:spPr/>
        <p:txBody>
          <a:bodyPr/>
          <a:lstStyle>
            <a:lvl1pPr>
              <a:defRPr/>
            </a:lvl1pPr>
          </a:lstStyle>
          <a:p>
            <a:endParaRPr lang="en-US">
              <a:solidFill>
                <a:srgbClr val="000000"/>
              </a:solidFill>
            </a:endParaRPr>
          </a:p>
        </p:txBody>
      </p:sp>
    </p:spTree>
    <p:extLst>
      <p:ext uri="{BB962C8B-B14F-4D97-AF65-F5344CB8AC3E}">
        <p14:creationId xmlns="" xmlns:p14="http://schemas.microsoft.com/office/powerpoint/2010/main" val="690599972"/>
      </p:ext>
    </p:extLst>
  </p:cSld>
  <p:clrMapOvr>
    <a:masterClrMapping/>
  </p:clrMapOvr>
  <p:transition spd="med" advClick="0"/>
</p:sldLayout>
</file>

<file path=ppt/slideLayouts/slideLayout11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ftr" sz="quarter" idx="10"/>
          </p:nvPr>
        </p:nvSpPr>
        <p:spPr/>
        <p:txBody>
          <a:bodyPr/>
          <a:lstStyle>
            <a:lvl1pPr>
              <a:defRPr/>
            </a:lvl1pPr>
          </a:lstStyle>
          <a:p>
            <a:pPr>
              <a:defRPr/>
            </a:pPr>
            <a:r>
              <a:rPr lang="en-US">
                <a:solidFill>
                  <a:srgbClr val="000000"/>
                </a:solidFill>
              </a:rPr>
              <a:t>J.P. Chen, USTC, 2007</a:t>
            </a:r>
          </a:p>
        </p:txBody>
      </p:sp>
      <p:sp>
        <p:nvSpPr>
          <p:cNvPr id="3" name="Rectangle 5"/>
          <p:cNvSpPr>
            <a:spLocks noGrp="1" noChangeArrowheads="1"/>
          </p:cNvSpPr>
          <p:nvPr>
            <p:ph type="sldNum" sz="quarter" idx="11"/>
          </p:nvPr>
        </p:nvSpPr>
        <p:spPr/>
        <p:txBody>
          <a:bodyPr/>
          <a:lstStyle>
            <a:lvl1pPr>
              <a:defRPr/>
            </a:lvl1pPr>
          </a:lstStyle>
          <a:p>
            <a:endParaRPr lang="en-US">
              <a:solidFill>
                <a:srgbClr val="000000"/>
              </a:solidFill>
            </a:endParaRPr>
          </a:p>
        </p:txBody>
      </p:sp>
    </p:spTree>
    <p:extLst>
      <p:ext uri="{BB962C8B-B14F-4D97-AF65-F5344CB8AC3E}">
        <p14:creationId xmlns="" xmlns:p14="http://schemas.microsoft.com/office/powerpoint/2010/main" val="921431826"/>
      </p:ext>
    </p:extLst>
  </p:cSld>
  <p:clrMapOvr>
    <a:masterClrMapping/>
  </p:clrMapOvr>
  <p:transition spd="med" advClick="0"/>
</p:sldLayout>
</file>

<file path=ppt/slideLayouts/slideLayout119.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3245" y="719813"/>
            <a:ext cx="3308350" cy="715334"/>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932269" y="273376"/>
            <a:ext cx="5622925"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03245" y="1435104"/>
            <a:ext cx="3308350" cy="4691063"/>
          </a:xfrm>
        </p:spPr>
        <p:txBody>
          <a:bodyPr/>
          <a:lstStyle>
            <a:lvl1pPr marL="0" indent="0">
              <a:buNone/>
              <a:defRPr sz="1400"/>
            </a:lvl1pPr>
            <a:lvl2pPr marL="455081" indent="0">
              <a:buNone/>
              <a:defRPr sz="1200"/>
            </a:lvl2pPr>
            <a:lvl3pPr marL="910163" indent="0">
              <a:buNone/>
              <a:defRPr sz="1000"/>
            </a:lvl3pPr>
            <a:lvl4pPr marL="1365240" indent="0">
              <a:buNone/>
              <a:defRPr sz="900"/>
            </a:lvl4pPr>
            <a:lvl5pPr marL="1820320" indent="0">
              <a:buNone/>
              <a:defRPr sz="900"/>
            </a:lvl5pPr>
            <a:lvl6pPr marL="2275400" indent="0">
              <a:buNone/>
              <a:defRPr sz="900"/>
            </a:lvl6pPr>
            <a:lvl7pPr marL="2730477" indent="0">
              <a:buNone/>
              <a:defRPr sz="900"/>
            </a:lvl7pPr>
            <a:lvl8pPr marL="3185554" indent="0">
              <a:buNone/>
              <a:defRPr sz="900"/>
            </a:lvl8pPr>
            <a:lvl9pPr marL="3640635" indent="0">
              <a:buNone/>
              <a:defRPr sz="900"/>
            </a:lvl9pPr>
          </a:lstStyle>
          <a:p>
            <a:pPr lvl="0"/>
            <a:r>
              <a:rPr lang="en-US" smtClean="0"/>
              <a:t>Click to edit Master text styles</a:t>
            </a:r>
          </a:p>
        </p:txBody>
      </p:sp>
      <p:sp>
        <p:nvSpPr>
          <p:cNvPr id="5" name="Rectangle 4"/>
          <p:cNvSpPr>
            <a:spLocks noGrp="1" noChangeArrowheads="1"/>
          </p:cNvSpPr>
          <p:nvPr>
            <p:ph type="ftr" sz="quarter" idx="10"/>
          </p:nvPr>
        </p:nvSpPr>
        <p:spPr/>
        <p:txBody>
          <a:bodyPr/>
          <a:lstStyle>
            <a:lvl1pPr>
              <a:defRPr/>
            </a:lvl1pPr>
          </a:lstStyle>
          <a:p>
            <a:pPr>
              <a:defRPr/>
            </a:pPr>
            <a:r>
              <a:rPr lang="en-US">
                <a:solidFill>
                  <a:srgbClr val="000000"/>
                </a:solidFill>
              </a:rPr>
              <a:t>J.P. Chen, USTC, 2007</a:t>
            </a:r>
          </a:p>
        </p:txBody>
      </p:sp>
      <p:sp>
        <p:nvSpPr>
          <p:cNvPr id="6" name="Rectangle 5"/>
          <p:cNvSpPr>
            <a:spLocks noGrp="1" noChangeArrowheads="1"/>
          </p:cNvSpPr>
          <p:nvPr>
            <p:ph type="sldNum" sz="quarter" idx="11"/>
          </p:nvPr>
        </p:nvSpPr>
        <p:spPr/>
        <p:txBody>
          <a:bodyPr/>
          <a:lstStyle>
            <a:lvl1pPr>
              <a:defRPr/>
            </a:lvl1pPr>
          </a:lstStyle>
          <a:p>
            <a:endParaRPr lang="en-US">
              <a:solidFill>
                <a:srgbClr val="000000"/>
              </a:solidFill>
            </a:endParaRPr>
          </a:p>
        </p:txBody>
      </p:sp>
    </p:spTree>
    <p:extLst>
      <p:ext uri="{BB962C8B-B14F-4D97-AF65-F5344CB8AC3E}">
        <p14:creationId xmlns="" xmlns:p14="http://schemas.microsoft.com/office/powerpoint/2010/main" val="405237059"/>
      </p:ext>
    </p:extLst>
  </p:cSld>
  <p:clrMapOvr>
    <a:masterClrMapping/>
  </p:clrMapOvr>
  <p:transition spd="med" advClick="0"/>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54271" y="2569627"/>
            <a:ext cx="8550275" cy="592185"/>
          </a:xfrm>
        </p:spPr>
        <p:txBody>
          <a:bodyPr/>
          <a:lstStyle/>
          <a:p>
            <a:r>
              <a:rPr lang="en-US" smtClean="0"/>
              <a:t>Click to edit Master title style</a:t>
            </a:r>
            <a:endParaRPr lang="en-US"/>
          </a:p>
        </p:txBody>
      </p:sp>
      <p:sp>
        <p:nvSpPr>
          <p:cNvPr id="3" name="Subtitle 2"/>
          <p:cNvSpPr>
            <a:spLocks noGrp="1"/>
          </p:cNvSpPr>
          <p:nvPr>
            <p:ph type="subTitle" idx="1"/>
          </p:nvPr>
        </p:nvSpPr>
        <p:spPr>
          <a:xfrm>
            <a:off x="1508333" y="3886202"/>
            <a:ext cx="7042151" cy="1752600"/>
          </a:xfrm>
        </p:spPr>
        <p:txBody>
          <a:bodyPr/>
          <a:lstStyle>
            <a:lvl1pPr marL="0" indent="0" algn="ctr">
              <a:buNone/>
              <a:defRPr/>
            </a:lvl1pPr>
            <a:lvl2pPr marL="454917" indent="0" algn="ctr">
              <a:buNone/>
              <a:defRPr/>
            </a:lvl2pPr>
            <a:lvl3pPr marL="909814" indent="0" algn="ctr">
              <a:buNone/>
              <a:defRPr/>
            </a:lvl3pPr>
            <a:lvl4pPr marL="1364719" indent="0" algn="ctr">
              <a:buNone/>
              <a:defRPr/>
            </a:lvl4pPr>
            <a:lvl5pPr marL="1819619" indent="0" algn="ctr">
              <a:buNone/>
              <a:defRPr/>
            </a:lvl5pPr>
            <a:lvl6pPr marL="2274521" indent="0" algn="ctr">
              <a:buNone/>
              <a:defRPr/>
            </a:lvl6pPr>
            <a:lvl7pPr marL="2729426" indent="0" algn="ctr">
              <a:buNone/>
              <a:defRPr/>
            </a:lvl7pPr>
            <a:lvl8pPr marL="3184330" indent="0" algn="ctr">
              <a:buNone/>
              <a:defRPr/>
            </a:lvl8pPr>
            <a:lvl9pPr marL="3639231" indent="0" algn="ctr">
              <a:buNone/>
              <a:defRPr/>
            </a:lvl9pPr>
          </a:lstStyle>
          <a:p>
            <a:r>
              <a:rPr lang="en-US" smtClean="0"/>
              <a:t>Click to edit Master subtitle style</a:t>
            </a:r>
            <a:endParaRPr lang="en-US"/>
          </a:p>
        </p:txBody>
      </p:sp>
      <p:sp>
        <p:nvSpPr>
          <p:cNvPr id="4" name="Rectangle 4"/>
          <p:cNvSpPr>
            <a:spLocks noGrp="1" noChangeArrowheads="1"/>
          </p:cNvSpPr>
          <p:nvPr>
            <p:ph type="ftr" sz="quarter" idx="10"/>
          </p:nvPr>
        </p:nvSpPr>
        <p:spPr/>
        <p:txBody>
          <a:bodyPr/>
          <a:lstStyle>
            <a:lvl1pPr>
              <a:defRPr/>
            </a:lvl1pPr>
          </a:lstStyle>
          <a:p>
            <a:pPr>
              <a:defRPr/>
            </a:pPr>
            <a:r>
              <a:rPr lang="en-US"/>
              <a:t>J.P. Chen, USTC, 2007</a:t>
            </a:r>
          </a:p>
        </p:txBody>
      </p:sp>
    </p:spTree>
  </p:cSld>
  <p:clrMapOvr>
    <a:masterClrMapping/>
  </p:clrMapOvr>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71867" y="4959791"/>
            <a:ext cx="6035675" cy="40755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971867" y="612775"/>
            <a:ext cx="6035675" cy="4114800"/>
          </a:xfrm>
        </p:spPr>
        <p:txBody>
          <a:bodyPr/>
          <a:lstStyle>
            <a:lvl1pPr marL="0" indent="0">
              <a:buNone/>
              <a:defRPr sz="3200"/>
            </a:lvl1pPr>
            <a:lvl2pPr marL="455081" indent="0">
              <a:buNone/>
              <a:defRPr sz="2800"/>
            </a:lvl2pPr>
            <a:lvl3pPr marL="910163" indent="0">
              <a:buNone/>
              <a:defRPr sz="2400"/>
            </a:lvl3pPr>
            <a:lvl4pPr marL="1365240" indent="0">
              <a:buNone/>
              <a:defRPr sz="2000"/>
            </a:lvl4pPr>
            <a:lvl5pPr marL="1820320" indent="0">
              <a:buNone/>
              <a:defRPr sz="2000"/>
            </a:lvl5pPr>
            <a:lvl6pPr marL="2275400" indent="0">
              <a:buNone/>
              <a:defRPr sz="2000"/>
            </a:lvl6pPr>
            <a:lvl7pPr marL="2730477" indent="0">
              <a:buNone/>
              <a:defRPr sz="2000"/>
            </a:lvl7pPr>
            <a:lvl8pPr marL="3185554" indent="0">
              <a:buNone/>
              <a:defRPr sz="2000"/>
            </a:lvl8pPr>
            <a:lvl9pPr marL="3640635" indent="0">
              <a:buNone/>
              <a:defRPr sz="2000"/>
            </a:lvl9pPr>
          </a:lstStyle>
          <a:p>
            <a:pPr lvl="0"/>
            <a:endParaRPr lang="en-US" noProof="0" smtClean="0"/>
          </a:p>
        </p:txBody>
      </p:sp>
      <p:sp>
        <p:nvSpPr>
          <p:cNvPr id="4" name="Text Placeholder 3"/>
          <p:cNvSpPr>
            <a:spLocks noGrp="1"/>
          </p:cNvSpPr>
          <p:nvPr>
            <p:ph type="body" sz="half" idx="2"/>
          </p:nvPr>
        </p:nvSpPr>
        <p:spPr>
          <a:xfrm>
            <a:off x="1971867" y="5367338"/>
            <a:ext cx="6035675" cy="804862"/>
          </a:xfrm>
        </p:spPr>
        <p:txBody>
          <a:bodyPr/>
          <a:lstStyle>
            <a:lvl1pPr marL="0" indent="0">
              <a:buNone/>
              <a:defRPr sz="1400"/>
            </a:lvl1pPr>
            <a:lvl2pPr marL="455081" indent="0">
              <a:buNone/>
              <a:defRPr sz="1200"/>
            </a:lvl2pPr>
            <a:lvl3pPr marL="910163" indent="0">
              <a:buNone/>
              <a:defRPr sz="1000"/>
            </a:lvl3pPr>
            <a:lvl4pPr marL="1365240" indent="0">
              <a:buNone/>
              <a:defRPr sz="900"/>
            </a:lvl4pPr>
            <a:lvl5pPr marL="1820320" indent="0">
              <a:buNone/>
              <a:defRPr sz="900"/>
            </a:lvl5pPr>
            <a:lvl6pPr marL="2275400" indent="0">
              <a:buNone/>
              <a:defRPr sz="900"/>
            </a:lvl6pPr>
            <a:lvl7pPr marL="2730477" indent="0">
              <a:buNone/>
              <a:defRPr sz="900"/>
            </a:lvl7pPr>
            <a:lvl8pPr marL="3185554" indent="0">
              <a:buNone/>
              <a:defRPr sz="900"/>
            </a:lvl8pPr>
            <a:lvl9pPr marL="3640635" indent="0">
              <a:buNone/>
              <a:defRPr sz="900"/>
            </a:lvl9pPr>
          </a:lstStyle>
          <a:p>
            <a:pPr lvl="0"/>
            <a:r>
              <a:rPr lang="en-US" smtClean="0"/>
              <a:t>Click to edit Master text styles</a:t>
            </a:r>
          </a:p>
        </p:txBody>
      </p:sp>
      <p:sp>
        <p:nvSpPr>
          <p:cNvPr id="5" name="Rectangle 4"/>
          <p:cNvSpPr>
            <a:spLocks noGrp="1" noChangeArrowheads="1"/>
          </p:cNvSpPr>
          <p:nvPr>
            <p:ph type="ftr" sz="quarter" idx="10"/>
          </p:nvPr>
        </p:nvSpPr>
        <p:spPr/>
        <p:txBody>
          <a:bodyPr/>
          <a:lstStyle>
            <a:lvl1pPr>
              <a:defRPr/>
            </a:lvl1pPr>
          </a:lstStyle>
          <a:p>
            <a:pPr>
              <a:defRPr/>
            </a:pPr>
            <a:r>
              <a:rPr lang="en-US">
                <a:solidFill>
                  <a:srgbClr val="000000"/>
                </a:solidFill>
              </a:rPr>
              <a:t>J.P. Chen, USTC, 2007</a:t>
            </a:r>
          </a:p>
        </p:txBody>
      </p:sp>
      <p:sp>
        <p:nvSpPr>
          <p:cNvPr id="6" name="Rectangle 5"/>
          <p:cNvSpPr>
            <a:spLocks noGrp="1" noChangeArrowheads="1"/>
          </p:cNvSpPr>
          <p:nvPr>
            <p:ph type="sldNum" sz="quarter" idx="11"/>
          </p:nvPr>
        </p:nvSpPr>
        <p:spPr/>
        <p:txBody>
          <a:bodyPr/>
          <a:lstStyle>
            <a:lvl1pPr>
              <a:defRPr/>
            </a:lvl1pPr>
          </a:lstStyle>
          <a:p>
            <a:endParaRPr lang="en-US">
              <a:solidFill>
                <a:srgbClr val="000000"/>
              </a:solidFill>
            </a:endParaRPr>
          </a:p>
        </p:txBody>
      </p:sp>
    </p:spTree>
    <p:extLst>
      <p:ext uri="{BB962C8B-B14F-4D97-AF65-F5344CB8AC3E}">
        <p14:creationId xmlns="" xmlns:p14="http://schemas.microsoft.com/office/powerpoint/2010/main" val="2527602980"/>
      </p:ext>
    </p:extLst>
  </p:cSld>
  <p:clrMapOvr>
    <a:masterClrMapping/>
  </p:clrMapOvr>
  <p:transition spd="med" advClick="0"/>
</p:sldLayout>
</file>

<file path=ppt/slideLayouts/slideLayout121.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ftr" sz="quarter" idx="10"/>
          </p:nvPr>
        </p:nvSpPr>
        <p:spPr/>
        <p:txBody>
          <a:bodyPr/>
          <a:lstStyle>
            <a:lvl1pPr>
              <a:defRPr/>
            </a:lvl1pPr>
          </a:lstStyle>
          <a:p>
            <a:pPr>
              <a:defRPr/>
            </a:pPr>
            <a:r>
              <a:rPr lang="en-US">
                <a:solidFill>
                  <a:srgbClr val="000000"/>
                </a:solidFill>
              </a:rPr>
              <a:t>J.P. Chen, USTC, 2007</a:t>
            </a:r>
          </a:p>
        </p:txBody>
      </p:sp>
      <p:sp>
        <p:nvSpPr>
          <p:cNvPr id="5" name="Rectangle 5"/>
          <p:cNvSpPr>
            <a:spLocks noGrp="1" noChangeArrowheads="1"/>
          </p:cNvSpPr>
          <p:nvPr>
            <p:ph type="sldNum" sz="quarter" idx="11"/>
          </p:nvPr>
        </p:nvSpPr>
        <p:spPr/>
        <p:txBody>
          <a:bodyPr/>
          <a:lstStyle>
            <a:lvl1pPr>
              <a:defRPr/>
            </a:lvl1pPr>
          </a:lstStyle>
          <a:p>
            <a:endParaRPr lang="en-US">
              <a:solidFill>
                <a:srgbClr val="000000"/>
              </a:solidFill>
            </a:endParaRPr>
          </a:p>
        </p:txBody>
      </p:sp>
    </p:spTree>
    <p:extLst>
      <p:ext uri="{BB962C8B-B14F-4D97-AF65-F5344CB8AC3E}">
        <p14:creationId xmlns="" xmlns:p14="http://schemas.microsoft.com/office/powerpoint/2010/main" val="2162330028"/>
      </p:ext>
    </p:extLst>
  </p:cSld>
  <p:clrMapOvr>
    <a:masterClrMapping/>
  </p:clrMapOvr>
  <p:transition spd="med" advClick="0"/>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455122" y="125713"/>
            <a:ext cx="692002" cy="6148387"/>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92" y="125713"/>
            <a:ext cx="7391401" cy="614838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ftr" sz="quarter" idx="10"/>
          </p:nvPr>
        </p:nvSpPr>
        <p:spPr/>
        <p:txBody>
          <a:bodyPr/>
          <a:lstStyle>
            <a:lvl1pPr>
              <a:defRPr/>
            </a:lvl1pPr>
          </a:lstStyle>
          <a:p>
            <a:pPr>
              <a:defRPr/>
            </a:pPr>
            <a:r>
              <a:rPr lang="en-US">
                <a:solidFill>
                  <a:srgbClr val="000000"/>
                </a:solidFill>
              </a:rPr>
              <a:t>J.P. Chen, USTC, 2007</a:t>
            </a:r>
          </a:p>
        </p:txBody>
      </p:sp>
      <p:sp>
        <p:nvSpPr>
          <p:cNvPr id="5" name="Rectangle 5"/>
          <p:cNvSpPr>
            <a:spLocks noGrp="1" noChangeArrowheads="1"/>
          </p:cNvSpPr>
          <p:nvPr>
            <p:ph type="sldNum" sz="quarter" idx="11"/>
          </p:nvPr>
        </p:nvSpPr>
        <p:spPr/>
        <p:txBody>
          <a:bodyPr/>
          <a:lstStyle>
            <a:lvl1pPr>
              <a:defRPr/>
            </a:lvl1pPr>
          </a:lstStyle>
          <a:p>
            <a:endParaRPr lang="en-US">
              <a:solidFill>
                <a:srgbClr val="000000"/>
              </a:solidFill>
            </a:endParaRPr>
          </a:p>
        </p:txBody>
      </p:sp>
    </p:spTree>
    <p:extLst>
      <p:ext uri="{BB962C8B-B14F-4D97-AF65-F5344CB8AC3E}">
        <p14:creationId xmlns="" xmlns:p14="http://schemas.microsoft.com/office/powerpoint/2010/main" val="2777171322"/>
      </p:ext>
    </p:extLst>
  </p:cSld>
  <p:clrMapOvr>
    <a:masterClrMapping/>
  </p:clrMapOvr>
  <p:transition spd="med" advClick="0"/>
</p:sldLayout>
</file>

<file path=ppt/slideLayouts/slideLayout12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54271" y="2569650"/>
            <a:ext cx="8550275" cy="592163"/>
          </a:xfrm>
        </p:spPr>
        <p:txBody>
          <a:bodyPr/>
          <a:lstStyle/>
          <a:p>
            <a:r>
              <a:rPr lang="en-US" smtClean="0"/>
              <a:t>Click to edit Master title style</a:t>
            </a:r>
            <a:endParaRPr lang="en-US"/>
          </a:p>
        </p:txBody>
      </p:sp>
      <p:sp>
        <p:nvSpPr>
          <p:cNvPr id="3" name="Subtitle 2"/>
          <p:cNvSpPr>
            <a:spLocks noGrp="1"/>
          </p:cNvSpPr>
          <p:nvPr>
            <p:ph type="subTitle" idx="1"/>
          </p:nvPr>
        </p:nvSpPr>
        <p:spPr>
          <a:xfrm>
            <a:off x="1508333" y="3886202"/>
            <a:ext cx="7042151" cy="1752600"/>
          </a:xfrm>
        </p:spPr>
        <p:txBody>
          <a:bodyPr/>
          <a:lstStyle>
            <a:lvl1pPr marL="0" indent="0" algn="ctr">
              <a:buNone/>
              <a:defRPr/>
            </a:lvl1pPr>
            <a:lvl2pPr marL="454801" indent="0" algn="ctr">
              <a:buNone/>
              <a:defRPr/>
            </a:lvl2pPr>
            <a:lvl3pPr marL="909599" indent="0" algn="ctr">
              <a:buNone/>
              <a:defRPr/>
            </a:lvl3pPr>
            <a:lvl4pPr marL="1364396" indent="0" algn="ctr">
              <a:buNone/>
              <a:defRPr/>
            </a:lvl4pPr>
            <a:lvl5pPr marL="1819192" indent="0" algn="ctr">
              <a:buNone/>
              <a:defRPr/>
            </a:lvl5pPr>
            <a:lvl6pPr marL="2273991" indent="0" algn="ctr">
              <a:buNone/>
              <a:defRPr/>
            </a:lvl6pPr>
            <a:lvl7pPr marL="2728785" indent="0" algn="ctr">
              <a:buNone/>
              <a:defRPr/>
            </a:lvl7pPr>
            <a:lvl8pPr marL="3183580" indent="0" algn="ctr">
              <a:buNone/>
              <a:defRPr/>
            </a:lvl8pPr>
            <a:lvl9pPr marL="3638379" indent="0" algn="ctr">
              <a:buNone/>
              <a:defRPr/>
            </a:lvl9pPr>
          </a:lstStyle>
          <a:p>
            <a:r>
              <a:rPr lang="en-US" smtClean="0"/>
              <a:t>Click to edit Master subtitle style</a:t>
            </a:r>
            <a:endParaRPr lang="en-US"/>
          </a:p>
        </p:txBody>
      </p:sp>
      <p:sp>
        <p:nvSpPr>
          <p:cNvPr id="4" name="Rectangle 4"/>
          <p:cNvSpPr>
            <a:spLocks noGrp="1" noChangeArrowheads="1"/>
          </p:cNvSpPr>
          <p:nvPr>
            <p:ph type="ftr" sz="quarter" idx="10"/>
          </p:nvPr>
        </p:nvSpPr>
        <p:spPr/>
        <p:txBody>
          <a:bodyPr/>
          <a:lstStyle>
            <a:lvl1pPr>
              <a:defRPr/>
            </a:lvl1pPr>
          </a:lstStyle>
          <a:p>
            <a:pPr>
              <a:defRPr/>
            </a:pPr>
            <a:r>
              <a:rPr lang="en-US"/>
              <a:t>J.P. Chen, USTC, 2007</a:t>
            </a:r>
          </a:p>
        </p:txBody>
      </p:sp>
      <p:sp>
        <p:nvSpPr>
          <p:cNvPr id="5" name="Rectangle 5"/>
          <p:cNvSpPr>
            <a:spLocks noGrp="1" noChangeArrowheads="1"/>
          </p:cNvSpPr>
          <p:nvPr>
            <p:ph type="sldNum" sz="quarter" idx="11"/>
          </p:nvPr>
        </p:nvSpPr>
        <p:spPr/>
        <p:txBody>
          <a:bodyPr/>
          <a:lstStyle>
            <a:lvl1pPr>
              <a:defRPr/>
            </a:lvl1pPr>
          </a:lstStyle>
          <a:p>
            <a:endParaRPr lang="en-US"/>
          </a:p>
        </p:txBody>
      </p:sp>
    </p:spTree>
    <p:extLst>
      <p:ext uri="{BB962C8B-B14F-4D97-AF65-F5344CB8AC3E}">
        <p14:creationId xmlns="" xmlns:p14="http://schemas.microsoft.com/office/powerpoint/2010/main" val="3825308592"/>
      </p:ext>
    </p:extLst>
  </p:cSld>
  <p:clrMapOvr>
    <a:masterClrMapping/>
  </p:clrMapOvr>
  <p:transition spd="med" advClick="0"/>
</p:sldLayout>
</file>

<file path=ppt/slideLayouts/slideLayout124.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ftr" sz="quarter" idx="10"/>
          </p:nvPr>
        </p:nvSpPr>
        <p:spPr/>
        <p:txBody>
          <a:bodyPr/>
          <a:lstStyle>
            <a:lvl1pPr>
              <a:defRPr/>
            </a:lvl1pPr>
          </a:lstStyle>
          <a:p>
            <a:pPr>
              <a:defRPr/>
            </a:pPr>
            <a:r>
              <a:rPr lang="en-US"/>
              <a:t>J.P. Chen, USTC, 2007</a:t>
            </a:r>
          </a:p>
        </p:txBody>
      </p:sp>
      <p:sp>
        <p:nvSpPr>
          <p:cNvPr id="5" name="Rectangle 5"/>
          <p:cNvSpPr>
            <a:spLocks noGrp="1" noChangeArrowheads="1"/>
          </p:cNvSpPr>
          <p:nvPr>
            <p:ph type="sldNum" sz="quarter" idx="11"/>
          </p:nvPr>
        </p:nvSpPr>
        <p:spPr/>
        <p:txBody>
          <a:bodyPr/>
          <a:lstStyle>
            <a:lvl1pPr>
              <a:defRPr/>
            </a:lvl1pPr>
          </a:lstStyle>
          <a:p>
            <a:endParaRPr lang="en-US"/>
          </a:p>
        </p:txBody>
      </p:sp>
    </p:spTree>
    <p:extLst>
      <p:ext uri="{BB962C8B-B14F-4D97-AF65-F5344CB8AC3E}">
        <p14:creationId xmlns="" xmlns:p14="http://schemas.microsoft.com/office/powerpoint/2010/main" val="657031631"/>
      </p:ext>
    </p:extLst>
  </p:cSld>
  <p:clrMapOvr>
    <a:masterClrMapping/>
  </p:clrMapOvr>
  <p:transition spd="med" advClick="0"/>
</p:sldLayout>
</file>

<file path=ppt/slideLayouts/slideLayout125.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95364" y="4407283"/>
            <a:ext cx="8548687" cy="1330827"/>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95364" y="2906722"/>
            <a:ext cx="8548687" cy="1500187"/>
          </a:xfrm>
        </p:spPr>
        <p:txBody>
          <a:bodyPr anchor="b"/>
          <a:lstStyle>
            <a:lvl1pPr marL="0" indent="0">
              <a:buNone/>
              <a:defRPr sz="2000"/>
            </a:lvl1pPr>
            <a:lvl2pPr marL="454801" indent="0">
              <a:buNone/>
              <a:defRPr sz="1800"/>
            </a:lvl2pPr>
            <a:lvl3pPr marL="909599" indent="0">
              <a:buNone/>
              <a:defRPr sz="1600"/>
            </a:lvl3pPr>
            <a:lvl4pPr marL="1364396" indent="0">
              <a:buNone/>
              <a:defRPr sz="1400"/>
            </a:lvl4pPr>
            <a:lvl5pPr marL="1819192" indent="0">
              <a:buNone/>
              <a:defRPr sz="1400"/>
            </a:lvl5pPr>
            <a:lvl6pPr marL="2273991" indent="0">
              <a:buNone/>
              <a:defRPr sz="1400"/>
            </a:lvl6pPr>
            <a:lvl7pPr marL="2728785" indent="0">
              <a:buNone/>
              <a:defRPr sz="1400"/>
            </a:lvl7pPr>
            <a:lvl8pPr marL="3183580" indent="0">
              <a:buNone/>
              <a:defRPr sz="1400"/>
            </a:lvl8pPr>
            <a:lvl9pPr marL="3638379" indent="0">
              <a:buNone/>
              <a:defRPr sz="1400"/>
            </a:lvl9pPr>
          </a:lstStyle>
          <a:p>
            <a:pPr lvl="0"/>
            <a:r>
              <a:rPr lang="en-US" smtClean="0"/>
              <a:t>Click to edit Master text styles</a:t>
            </a:r>
          </a:p>
        </p:txBody>
      </p:sp>
      <p:sp>
        <p:nvSpPr>
          <p:cNvPr id="4" name="Rectangle 4"/>
          <p:cNvSpPr>
            <a:spLocks noGrp="1" noChangeArrowheads="1"/>
          </p:cNvSpPr>
          <p:nvPr>
            <p:ph type="ftr" sz="quarter" idx="10"/>
          </p:nvPr>
        </p:nvSpPr>
        <p:spPr/>
        <p:txBody>
          <a:bodyPr/>
          <a:lstStyle>
            <a:lvl1pPr>
              <a:defRPr/>
            </a:lvl1pPr>
          </a:lstStyle>
          <a:p>
            <a:pPr>
              <a:defRPr/>
            </a:pPr>
            <a:r>
              <a:rPr lang="en-US"/>
              <a:t>J.P. Chen, USTC, 2007</a:t>
            </a:r>
          </a:p>
        </p:txBody>
      </p:sp>
      <p:sp>
        <p:nvSpPr>
          <p:cNvPr id="5" name="Rectangle 5"/>
          <p:cNvSpPr>
            <a:spLocks noGrp="1" noChangeArrowheads="1"/>
          </p:cNvSpPr>
          <p:nvPr>
            <p:ph type="sldNum" sz="quarter" idx="11"/>
          </p:nvPr>
        </p:nvSpPr>
        <p:spPr/>
        <p:txBody>
          <a:bodyPr/>
          <a:lstStyle>
            <a:lvl1pPr>
              <a:defRPr/>
            </a:lvl1pPr>
          </a:lstStyle>
          <a:p>
            <a:endParaRPr lang="en-US"/>
          </a:p>
        </p:txBody>
      </p:sp>
    </p:spTree>
    <p:extLst>
      <p:ext uri="{BB962C8B-B14F-4D97-AF65-F5344CB8AC3E}">
        <p14:creationId xmlns="" xmlns:p14="http://schemas.microsoft.com/office/powerpoint/2010/main" val="2934902260"/>
      </p:ext>
    </p:extLst>
  </p:cSld>
  <p:clrMapOvr>
    <a:masterClrMapping/>
  </p:clrMapOvr>
  <p:transition spd="med" advClick="0"/>
</p:sldLayout>
</file>

<file path=ppt/slideLayouts/slideLayout126.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0" y="1031897"/>
            <a:ext cx="4953000" cy="52419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105405" y="1031897"/>
            <a:ext cx="4953000" cy="52419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ftr" sz="quarter" idx="10"/>
          </p:nvPr>
        </p:nvSpPr>
        <p:spPr/>
        <p:txBody>
          <a:bodyPr/>
          <a:lstStyle>
            <a:lvl1pPr>
              <a:defRPr/>
            </a:lvl1pPr>
          </a:lstStyle>
          <a:p>
            <a:pPr>
              <a:defRPr/>
            </a:pPr>
            <a:r>
              <a:rPr lang="en-US"/>
              <a:t>J.P. Chen, USTC, 2007</a:t>
            </a:r>
          </a:p>
        </p:txBody>
      </p:sp>
      <p:sp>
        <p:nvSpPr>
          <p:cNvPr id="6" name="Rectangle 5"/>
          <p:cNvSpPr>
            <a:spLocks noGrp="1" noChangeArrowheads="1"/>
          </p:cNvSpPr>
          <p:nvPr>
            <p:ph type="sldNum" sz="quarter" idx="11"/>
          </p:nvPr>
        </p:nvSpPr>
        <p:spPr/>
        <p:txBody>
          <a:bodyPr/>
          <a:lstStyle>
            <a:lvl1pPr>
              <a:defRPr/>
            </a:lvl1pPr>
          </a:lstStyle>
          <a:p>
            <a:endParaRPr lang="en-US"/>
          </a:p>
        </p:txBody>
      </p:sp>
    </p:spTree>
    <p:extLst>
      <p:ext uri="{BB962C8B-B14F-4D97-AF65-F5344CB8AC3E}">
        <p14:creationId xmlns="" xmlns:p14="http://schemas.microsoft.com/office/powerpoint/2010/main" val="518029831"/>
      </p:ext>
    </p:extLst>
  </p:cSld>
  <p:clrMapOvr>
    <a:masterClrMapping/>
  </p:clrMapOvr>
  <p:transition spd="med" advClick="0"/>
</p:sldLayout>
</file>

<file path=ppt/slideLayouts/slideLayout127.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03446" y="550351"/>
            <a:ext cx="9051925" cy="592163"/>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503238" y="1535114"/>
            <a:ext cx="4443412" cy="639762"/>
          </a:xfrm>
        </p:spPr>
        <p:txBody>
          <a:bodyPr anchor="b"/>
          <a:lstStyle>
            <a:lvl1pPr marL="0" indent="0">
              <a:buNone/>
              <a:defRPr sz="2400" b="1"/>
            </a:lvl1pPr>
            <a:lvl2pPr marL="454801" indent="0">
              <a:buNone/>
              <a:defRPr sz="2000" b="1"/>
            </a:lvl2pPr>
            <a:lvl3pPr marL="909599" indent="0">
              <a:buNone/>
              <a:defRPr sz="1800" b="1"/>
            </a:lvl3pPr>
            <a:lvl4pPr marL="1364396" indent="0">
              <a:buNone/>
              <a:defRPr sz="1600" b="1"/>
            </a:lvl4pPr>
            <a:lvl5pPr marL="1819192" indent="0">
              <a:buNone/>
              <a:defRPr sz="1600" b="1"/>
            </a:lvl5pPr>
            <a:lvl6pPr marL="2273991" indent="0">
              <a:buNone/>
              <a:defRPr sz="1600" b="1"/>
            </a:lvl6pPr>
            <a:lvl7pPr marL="2728785" indent="0">
              <a:buNone/>
              <a:defRPr sz="1600" b="1"/>
            </a:lvl7pPr>
            <a:lvl8pPr marL="3183580" indent="0">
              <a:buNone/>
              <a:defRPr sz="1600" b="1"/>
            </a:lvl8pPr>
            <a:lvl9pPr marL="3638379"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3238" y="2174875"/>
            <a:ext cx="444341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5110167" y="1535114"/>
            <a:ext cx="4445000" cy="639762"/>
          </a:xfrm>
        </p:spPr>
        <p:txBody>
          <a:bodyPr anchor="b"/>
          <a:lstStyle>
            <a:lvl1pPr marL="0" indent="0">
              <a:buNone/>
              <a:defRPr sz="2400" b="1"/>
            </a:lvl1pPr>
            <a:lvl2pPr marL="454801" indent="0">
              <a:buNone/>
              <a:defRPr sz="2000" b="1"/>
            </a:lvl2pPr>
            <a:lvl3pPr marL="909599" indent="0">
              <a:buNone/>
              <a:defRPr sz="1800" b="1"/>
            </a:lvl3pPr>
            <a:lvl4pPr marL="1364396" indent="0">
              <a:buNone/>
              <a:defRPr sz="1600" b="1"/>
            </a:lvl4pPr>
            <a:lvl5pPr marL="1819192" indent="0">
              <a:buNone/>
              <a:defRPr sz="1600" b="1"/>
            </a:lvl5pPr>
            <a:lvl6pPr marL="2273991" indent="0">
              <a:buNone/>
              <a:defRPr sz="1600" b="1"/>
            </a:lvl6pPr>
            <a:lvl7pPr marL="2728785" indent="0">
              <a:buNone/>
              <a:defRPr sz="1600" b="1"/>
            </a:lvl7pPr>
            <a:lvl8pPr marL="3183580" indent="0">
              <a:buNone/>
              <a:defRPr sz="1600" b="1"/>
            </a:lvl8pPr>
            <a:lvl9pPr marL="3638379"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110167" y="2174875"/>
            <a:ext cx="444500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ftr" sz="quarter" idx="10"/>
          </p:nvPr>
        </p:nvSpPr>
        <p:spPr/>
        <p:txBody>
          <a:bodyPr/>
          <a:lstStyle>
            <a:lvl1pPr>
              <a:defRPr/>
            </a:lvl1pPr>
          </a:lstStyle>
          <a:p>
            <a:pPr>
              <a:defRPr/>
            </a:pPr>
            <a:r>
              <a:rPr lang="en-US"/>
              <a:t>J.P. Chen, USTC, 2007</a:t>
            </a:r>
          </a:p>
        </p:txBody>
      </p:sp>
      <p:sp>
        <p:nvSpPr>
          <p:cNvPr id="8" name="Rectangle 5"/>
          <p:cNvSpPr>
            <a:spLocks noGrp="1" noChangeArrowheads="1"/>
          </p:cNvSpPr>
          <p:nvPr>
            <p:ph type="sldNum" sz="quarter" idx="11"/>
          </p:nvPr>
        </p:nvSpPr>
        <p:spPr/>
        <p:txBody>
          <a:bodyPr/>
          <a:lstStyle>
            <a:lvl1pPr>
              <a:defRPr/>
            </a:lvl1pPr>
          </a:lstStyle>
          <a:p>
            <a:endParaRPr lang="en-US"/>
          </a:p>
        </p:txBody>
      </p:sp>
    </p:spTree>
    <p:extLst>
      <p:ext uri="{BB962C8B-B14F-4D97-AF65-F5344CB8AC3E}">
        <p14:creationId xmlns="" xmlns:p14="http://schemas.microsoft.com/office/powerpoint/2010/main" val="1677328686"/>
      </p:ext>
    </p:extLst>
  </p:cSld>
  <p:clrMapOvr>
    <a:masterClrMapping/>
  </p:clrMapOvr>
  <p:transition spd="med" advClick="0"/>
</p:sldLayout>
</file>

<file path=ppt/slideLayouts/slideLayout128.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ftr" sz="quarter" idx="10"/>
          </p:nvPr>
        </p:nvSpPr>
        <p:spPr/>
        <p:txBody>
          <a:bodyPr/>
          <a:lstStyle>
            <a:lvl1pPr>
              <a:defRPr/>
            </a:lvl1pPr>
          </a:lstStyle>
          <a:p>
            <a:pPr>
              <a:defRPr/>
            </a:pPr>
            <a:r>
              <a:rPr lang="en-US"/>
              <a:t>J.P. Chen, USTC, 2007</a:t>
            </a:r>
          </a:p>
        </p:txBody>
      </p:sp>
      <p:sp>
        <p:nvSpPr>
          <p:cNvPr id="4" name="Rectangle 5"/>
          <p:cNvSpPr>
            <a:spLocks noGrp="1" noChangeArrowheads="1"/>
          </p:cNvSpPr>
          <p:nvPr>
            <p:ph type="sldNum" sz="quarter" idx="11"/>
          </p:nvPr>
        </p:nvSpPr>
        <p:spPr/>
        <p:txBody>
          <a:bodyPr/>
          <a:lstStyle>
            <a:lvl1pPr>
              <a:defRPr/>
            </a:lvl1pPr>
          </a:lstStyle>
          <a:p>
            <a:endParaRPr lang="en-US"/>
          </a:p>
        </p:txBody>
      </p:sp>
    </p:spTree>
    <p:extLst>
      <p:ext uri="{BB962C8B-B14F-4D97-AF65-F5344CB8AC3E}">
        <p14:creationId xmlns="" xmlns:p14="http://schemas.microsoft.com/office/powerpoint/2010/main" val="499978032"/>
      </p:ext>
    </p:extLst>
  </p:cSld>
  <p:clrMapOvr>
    <a:masterClrMapping/>
  </p:clrMapOvr>
  <p:transition spd="med" advClick="0"/>
</p:sldLayout>
</file>

<file path=ppt/slideLayouts/slideLayout129.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ftr" sz="quarter" idx="10"/>
          </p:nvPr>
        </p:nvSpPr>
        <p:spPr/>
        <p:txBody>
          <a:bodyPr/>
          <a:lstStyle>
            <a:lvl1pPr>
              <a:defRPr/>
            </a:lvl1pPr>
          </a:lstStyle>
          <a:p>
            <a:pPr>
              <a:defRPr/>
            </a:pPr>
            <a:r>
              <a:rPr lang="en-US"/>
              <a:t>J.P. Chen, USTC, 2007</a:t>
            </a:r>
          </a:p>
        </p:txBody>
      </p:sp>
      <p:sp>
        <p:nvSpPr>
          <p:cNvPr id="3" name="Rectangle 5"/>
          <p:cNvSpPr>
            <a:spLocks noGrp="1" noChangeArrowheads="1"/>
          </p:cNvSpPr>
          <p:nvPr>
            <p:ph type="sldNum" sz="quarter" idx="11"/>
          </p:nvPr>
        </p:nvSpPr>
        <p:spPr/>
        <p:txBody>
          <a:bodyPr/>
          <a:lstStyle>
            <a:lvl1pPr>
              <a:defRPr/>
            </a:lvl1pPr>
          </a:lstStyle>
          <a:p>
            <a:endParaRPr lang="en-US"/>
          </a:p>
        </p:txBody>
      </p:sp>
    </p:spTree>
    <p:extLst>
      <p:ext uri="{BB962C8B-B14F-4D97-AF65-F5344CB8AC3E}">
        <p14:creationId xmlns="" xmlns:p14="http://schemas.microsoft.com/office/powerpoint/2010/main" val="2154139073"/>
      </p:ext>
    </p:extLst>
  </p:cSld>
  <p:clrMapOvr>
    <a:masterClrMapping/>
  </p:clrMapOvr>
  <p:transition spd="med" advClick="0"/>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ftr" sz="quarter" idx="10"/>
          </p:nvPr>
        </p:nvSpPr>
        <p:spPr/>
        <p:txBody>
          <a:bodyPr/>
          <a:lstStyle>
            <a:lvl1pPr>
              <a:defRPr/>
            </a:lvl1pPr>
          </a:lstStyle>
          <a:p>
            <a:pPr>
              <a:defRPr/>
            </a:pPr>
            <a:r>
              <a:rPr lang="en-US"/>
              <a:t>J.P. Chen, USTC, 2007</a:t>
            </a:r>
          </a:p>
        </p:txBody>
      </p:sp>
    </p:spTree>
  </p:cSld>
  <p:clrMapOvr>
    <a:masterClrMapping/>
  </p:clrMapOvr>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3245" y="719933"/>
            <a:ext cx="3308350" cy="715274"/>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932280" y="273452"/>
            <a:ext cx="5622925"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03245" y="1435104"/>
            <a:ext cx="3308350" cy="4691063"/>
          </a:xfrm>
        </p:spPr>
        <p:txBody>
          <a:bodyPr/>
          <a:lstStyle>
            <a:lvl1pPr marL="0" indent="0">
              <a:buNone/>
              <a:defRPr sz="1400"/>
            </a:lvl1pPr>
            <a:lvl2pPr marL="454801" indent="0">
              <a:buNone/>
              <a:defRPr sz="1200"/>
            </a:lvl2pPr>
            <a:lvl3pPr marL="909599" indent="0">
              <a:buNone/>
              <a:defRPr sz="1000"/>
            </a:lvl3pPr>
            <a:lvl4pPr marL="1364396" indent="0">
              <a:buNone/>
              <a:defRPr sz="900"/>
            </a:lvl4pPr>
            <a:lvl5pPr marL="1819192" indent="0">
              <a:buNone/>
              <a:defRPr sz="900"/>
            </a:lvl5pPr>
            <a:lvl6pPr marL="2273991" indent="0">
              <a:buNone/>
              <a:defRPr sz="900"/>
            </a:lvl6pPr>
            <a:lvl7pPr marL="2728785" indent="0">
              <a:buNone/>
              <a:defRPr sz="900"/>
            </a:lvl7pPr>
            <a:lvl8pPr marL="3183580" indent="0">
              <a:buNone/>
              <a:defRPr sz="900"/>
            </a:lvl8pPr>
            <a:lvl9pPr marL="3638379" indent="0">
              <a:buNone/>
              <a:defRPr sz="900"/>
            </a:lvl9pPr>
          </a:lstStyle>
          <a:p>
            <a:pPr lvl="0"/>
            <a:r>
              <a:rPr lang="en-US" smtClean="0"/>
              <a:t>Click to edit Master text styles</a:t>
            </a:r>
          </a:p>
        </p:txBody>
      </p:sp>
      <p:sp>
        <p:nvSpPr>
          <p:cNvPr id="5" name="Rectangle 4"/>
          <p:cNvSpPr>
            <a:spLocks noGrp="1" noChangeArrowheads="1"/>
          </p:cNvSpPr>
          <p:nvPr>
            <p:ph type="ftr" sz="quarter" idx="10"/>
          </p:nvPr>
        </p:nvSpPr>
        <p:spPr/>
        <p:txBody>
          <a:bodyPr/>
          <a:lstStyle>
            <a:lvl1pPr>
              <a:defRPr/>
            </a:lvl1pPr>
          </a:lstStyle>
          <a:p>
            <a:pPr>
              <a:defRPr/>
            </a:pPr>
            <a:r>
              <a:rPr lang="en-US"/>
              <a:t>J.P. Chen, USTC, 2007</a:t>
            </a:r>
          </a:p>
        </p:txBody>
      </p:sp>
      <p:sp>
        <p:nvSpPr>
          <p:cNvPr id="6" name="Rectangle 5"/>
          <p:cNvSpPr>
            <a:spLocks noGrp="1" noChangeArrowheads="1"/>
          </p:cNvSpPr>
          <p:nvPr>
            <p:ph type="sldNum" sz="quarter" idx="11"/>
          </p:nvPr>
        </p:nvSpPr>
        <p:spPr/>
        <p:txBody>
          <a:bodyPr/>
          <a:lstStyle>
            <a:lvl1pPr>
              <a:defRPr/>
            </a:lvl1pPr>
          </a:lstStyle>
          <a:p>
            <a:endParaRPr lang="en-US"/>
          </a:p>
        </p:txBody>
      </p:sp>
    </p:spTree>
    <p:extLst>
      <p:ext uri="{BB962C8B-B14F-4D97-AF65-F5344CB8AC3E}">
        <p14:creationId xmlns="" xmlns:p14="http://schemas.microsoft.com/office/powerpoint/2010/main" val="161809303"/>
      </p:ext>
    </p:extLst>
  </p:cSld>
  <p:clrMapOvr>
    <a:masterClrMapping/>
  </p:clrMapOvr>
  <p:transition spd="med" advClick="0"/>
</p:sldLayout>
</file>

<file path=ppt/slideLayouts/slideLayout131.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71911" y="4960134"/>
            <a:ext cx="6035675" cy="407497"/>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971911" y="612775"/>
            <a:ext cx="6035675" cy="4114800"/>
          </a:xfrm>
        </p:spPr>
        <p:txBody>
          <a:bodyPr/>
          <a:lstStyle>
            <a:lvl1pPr marL="0" indent="0">
              <a:buNone/>
              <a:defRPr sz="3200"/>
            </a:lvl1pPr>
            <a:lvl2pPr marL="454801" indent="0">
              <a:buNone/>
              <a:defRPr sz="2800"/>
            </a:lvl2pPr>
            <a:lvl3pPr marL="909599" indent="0">
              <a:buNone/>
              <a:defRPr sz="2400"/>
            </a:lvl3pPr>
            <a:lvl4pPr marL="1364396" indent="0">
              <a:buNone/>
              <a:defRPr sz="2000"/>
            </a:lvl4pPr>
            <a:lvl5pPr marL="1819192" indent="0">
              <a:buNone/>
              <a:defRPr sz="2000"/>
            </a:lvl5pPr>
            <a:lvl6pPr marL="2273991" indent="0">
              <a:buNone/>
              <a:defRPr sz="2000"/>
            </a:lvl6pPr>
            <a:lvl7pPr marL="2728785" indent="0">
              <a:buNone/>
              <a:defRPr sz="2000"/>
            </a:lvl7pPr>
            <a:lvl8pPr marL="3183580" indent="0">
              <a:buNone/>
              <a:defRPr sz="2000"/>
            </a:lvl8pPr>
            <a:lvl9pPr marL="3638379" indent="0">
              <a:buNone/>
              <a:defRPr sz="2000"/>
            </a:lvl9pPr>
          </a:lstStyle>
          <a:p>
            <a:pPr lvl="0"/>
            <a:endParaRPr lang="en-US" noProof="0" dirty="0" smtClean="0"/>
          </a:p>
        </p:txBody>
      </p:sp>
      <p:sp>
        <p:nvSpPr>
          <p:cNvPr id="4" name="Text Placeholder 3"/>
          <p:cNvSpPr>
            <a:spLocks noGrp="1"/>
          </p:cNvSpPr>
          <p:nvPr>
            <p:ph type="body" sz="half" idx="2"/>
          </p:nvPr>
        </p:nvSpPr>
        <p:spPr>
          <a:xfrm>
            <a:off x="1971911" y="5367338"/>
            <a:ext cx="6035675" cy="804862"/>
          </a:xfrm>
        </p:spPr>
        <p:txBody>
          <a:bodyPr/>
          <a:lstStyle>
            <a:lvl1pPr marL="0" indent="0">
              <a:buNone/>
              <a:defRPr sz="1400"/>
            </a:lvl1pPr>
            <a:lvl2pPr marL="454801" indent="0">
              <a:buNone/>
              <a:defRPr sz="1200"/>
            </a:lvl2pPr>
            <a:lvl3pPr marL="909599" indent="0">
              <a:buNone/>
              <a:defRPr sz="1000"/>
            </a:lvl3pPr>
            <a:lvl4pPr marL="1364396" indent="0">
              <a:buNone/>
              <a:defRPr sz="900"/>
            </a:lvl4pPr>
            <a:lvl5pPr marL="1819192" indent="0">
              <a:buNone/>
              <a:defRPr sz="900"/>
            </a:lvl5pPr>
            <a:lvl6pPr marL="2273991" indent="0">
              <a:buNone/>
              <a:defRPr sz="900"/>
            </a:lvl6pPr>
            <a:lvl7pPr marL="2728785" indent="0">
              <a:buNone/>
              <a:defRPr sz="900"/>
            </a:lvl7pPr>
            <a:lvl8pPr marL="3183580" indent="0">
              <a:buNone/>
              <a:defRPr sz="900"/>
            </a:lvl8pPr>
            <a:lvl9pPr marL="3638379" indent="0">
              <a:buNone/>
              <a:defRPr sz="900"/>
            </a:lvl9pPr>
          </a:lstStyle>
          <a:p>
            <a:pPr lvl="0"/>
            <a:r>
              <a:rPr lang="en-US" smtClean="0"/>
              <a:t>Click to edit Master text styles</a:t>
            </a:r>
          </a:p>
        </p:txBody>
      </p:sp>
      <p:sp>
        <p:nvSpPr>
          <p:cNvPr id="5" name="Rectangle 4"/>
          <p:cNvSpPr>
            <a:spLocks noGrp="1" noChangeArrowheads="1"/>
          </p:cNvSpPr>
          <p:nvPr>
            <p:ph type="ftr" sz="quarter" idx="10"/>
          </p:nvPr>
        </p:nvSpPr>
        <p:spPr/>
        <p:txBody>
          <a:bodyPr/>
          <a:lstStyle>
            <a:lvl1pPr>
              <a:defRPr/>
            </a:lvl1pPr>
          </a:lstStyle>
          <a:p>
            <a:pPr>
              <a:defRPr/>
            </a:pPr>
            <a:r>
              <a:rPr lang="en-US"/>
              <a:t>J.P. Chen, USTC, 2007</a:t>
            </a:r>
          </a:p>
        </p:txBody>
      </p:sp>
      <p:sp>
        <p:nvSpPr>
          <p:cNvPr id="6" name="Rectangle 5"/>
          <p:cNvSpPr>
            <a:spLocks noGrp="1" noChangeArrowheads="1"/>
          </p:cNvSpPr>
          <p:nvPr>
            <p:ph type="sldNum" sz="quarter" idx="11"/>
          </p:nvPr>
        </p:nvSpPr>
        <p:spPr/>
        <p:txBody>
          <a:bodyPr/>
          <a:lstStyle>
            <a:lvl1pPr>
              <a:defRPr/>
            </a:lvl1pPr>
          </a:lstStyle>
          <a:p>
            <a:endParaRPr lang="en-US"/>
          </a:p>
        </p:txBody>
      </p:sp>
    </p:spTree>
    <p:extLst>
      <p:ext uri="{BB962C8B-B14F-4D97-AF65-F5344CB8AC3E}">
        <p14:creationId xmlns="" xmlns:p14="http://schemas.microsoft.com/office/powerpoint/2010/main" val="2184936970"/>
      </p:ext>
    </p:extLst>
  </p:cSld>
  <p:clrMapOvr>
    <a:masterClrMapping/>
  </p:clrMapOvr>
  <p:transition spd="med" advClick="0"/>
</p:sldLayout>
</file>

<file path=ppt/slideLayouts/slideLayout132.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ftr" sz="quarter" idx="10"/>
          </p:nvPr>
        </p:nvSpPr>
        <p:spPr/>
        <p:txBody>
          <a:bodyPr/>
          <a:lstStyle>
            <a:lvl1pPr>
              <a:defRPr/>
            </a:lvl1pPr>
          </a:lstStyle>
          <a:p>
            <a:pPr>
              <a:defRPr/>
            </a:pPr>
            <a:r>
              <a:rPr lang="en-US"/>
              <a:t>J.P. Chen, USTC, 2007</a:t>
            </a:r>
          </a:p>
        </p:txBody>
      </p:sp>
      <p:sp>
        <p:nvSpPr>
          <p:cNvPr id="5" name="Rectangle 5"/>
          <p:cNvSpPr>
            <a:spLocks noGrp="1" noChangeArrowheads="1"/>
          </p:cNvSpPr>
          <p:nvPr>
            <p:ph type="sldNum" sz="quarter" idx="11"/>
          </p:nvPr>
        </p:nvSpPr>
        <p:spPr/>
        <p:txBody>
          <a:bodyPr/>
          <a:lstStyle>
            <a:lvl1pPr>
              <a:defRPr/>
            </a:lvl1pPr>
          </a:lstStyle>
          <a:p>
            <a:endParaRPr lang="en-US"/>
          </a:p>
        </p:txBody>
      </p:sp>
    </p:spTree>
    <p:extLst>
      <p:ext uri="{BB962C8B-B14F-4D97-AF65-F5344CB8AC3E}">
        <p14:creationId xmlns="" xmlns:p14="http://schemas.microsoft.com/office/powerpoint/2010/main" val="584996882"/>
      </p:ext>
    </p:extLst>
  </p:cSld>
  <p:clrMapOvr>
    <a:masterClrMapping/>
  </p:clrMapOvr>
  <p:transition spd="med" advClick="0"/>
</p:sldLayout>
</file>

<file path=ppt/slideLayouts/slideLayout133.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455325" y="125781"/>
            <a:ext cx="691877" cy="6148387"/>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236" y="125781"/>
            <a:ext cx="7391401" cy="614838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ftr" sz="quarter" idx="10"/>
          </p:nvPr>
        </p:nvSpPr>
        <p:spPr/>
        <p:txBody>
          <a:bodyPr/>
          <a:lstStyle>
            <a:lvl1pPr>
              <a:defRPr/>
            </a:lvl1pPr>
          </a:lstStyle>
          <a:p>
            <a:pPr>
              <a:defRPr/>
            </a:pPr>
            <a:r>
              <a:rPr lang="en-US"/>
              <a:t>J.P. Chen, USTC, 2007</a:t>
            </a:r>
          </a:p>
        </p:txBody>
      </p:sp>
      <p:sp>
        <p:nvSpPr>
          <p:cNvPr id="5" name="Rectangle 5"/>
          <p:cNvSpPr>
            <a:spLocks noGrp="1" noChangeArrowheads="1"/>
          </p:cNvSpPr>
          <p:nvPr>
            <p:ph type="sldNum" sz="quarter" idx="11"/>
          </p:nvPr>
        </p:nvSpPr>
        <p:spPr/>
        <p:txBody>
          <a:bodyPr/>
          <a:lstStyle>
            <a:lvl1pPr>
              <a:defRPr/>
            </a:lvl1pPr>
          </a:lstStyle>
          <a:p>
            <a:endParaRPr lang="en-US"/>
          </a:p>
        </p:txBody>
      </p:sp>
    </p:spTree>
    <p:extLst>
      <p:ext uri="{BB962C8B-B14F-4D97-AF65-F5344CB8AC3E}">
        <p14:creationId xmlns="" xmlns:p14="http://schemas.microsoft.com/office/powerpoint/2010/main" val="2372876688"/>
      </p:ext>
    </p:extLst>
  </p:cSld>
  <p:clrMapOvr>
    <a:masterClrMapping/>
  </p:clrMapOvr>
  <p:transition spd="med" advClick="0"/>
</p:sldLayout>
</file>

<file path=ppt/slideLayouts/slideLayout13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54255" y="2569340"/>
            <a:ext cx="8550275" cy="592224"/>
          </a:xfrm>
        </p:spPr>
        <p:txBody>
          <a:bodyPr/>
          <a:lstStyle/>
          <a:p>
            <a:r>
              <a:rPr lang="en-US" smtClean="0"/>
              <a:t>Click to edit Master title style</a:t>
            </a:r>
            <a:endParaRPr lang="en-US"/>
          </a:p>
        </p:txBody>
      </p:sp>
      <p:sp>
        <p:nvSpPr>
          <p:cNvPr id="3" name="Subtitle 2"/>
          <p:cNvSpPr>
            <a:spLocks noGrp="1"/>
          </p:cNvSpPr>
          <p:nvPr>
            <p:ph type="subTitle" idx="1"/>
          </p:nvPr>
        </p:nvSpPr>
        <p:spPr>
          <a:xfrm>
            <a:off x="1508317" y="3886202"/>
            <a:ext cx="7042151" cy="1752600"/>
          </a:xfrm>
        </p:spPr>
        <p:txBody>
          <a:bodyPr/>
          <a:lstStyle>
            <a:lvl1pPr marL="0" indent="0" algn="ctr">
              <a:buNone/>
              <a:defRPr/>
            </a:lvl1pPr>
            <a:lvl2pPr marL="455081" indent="0" algn="ctr">
              <a:buNone/>
              <a:defRPr/>
            </a:lvl2pPr>
            <a:lvl3pPr marL="910163" indent="0" algn="ctr">
              <a:buNone/>
              <a:defRPr/>
            </a:lvl3pPr>
            <a:lvl4pPr marL="1365240" indent="0" algn="ctr">
              <a:buNone/>
              <a:defRPr/>
            </a:lvl4pPr>
            <a:lvl5pPr marL="1820320" indent="0" algn="ctr">
              <a:buNone/>
              <a:defRPr/>
            </a:lvl5pPr>
            <a:lvl6pPr marL="2275400" indent="0" algn="ctr">
              <a:buNone/>
              <a:defRPr/>
            </a:lvl6pPr>
            <a:lvl7pPr marL="2730477" indent="0" algn="ctr">
              <a:buNone/>
              <a:defRPr/>
            </a:lvl7pPr>
            <a:lvl8pPr marL="3185554" indent="0" algn="ctr">
              <a:buNone/>
              <a:defRPr/>
            </a:lvl8pPr>
            <a:lvl9pPr marL="3640635" indent="0" algn="ctr">
              <a:buNone/>
              <a:defRPr/>
            </a:lvl9pPr>
          </a:lstStyle>
          <a:p>
            <a:r>
              <a:rPr lang="en-US" smtClean="0"/>
              <a:t>Click to edit Master subtitle style</a:t>
            </a:r>
            <a:endParaRPr lang="en-US"/>
          </a:p>
        </p:txBody>
      </p:sp>
      <p:sp>
        <p:nvSpPr>
          <p:cNvPr id="4" name="Rectangle 4"/>
          <p:cNvSpPr>
            <a:spLocks noGrp="1" noChangeArrowheads="1"/>
          </p:cNvSpPr>
          <p:nvPr>
            <p:ph type="sldNum" sz="quarter" idx="10"/>
          </p:nvPr>
        </p:nvSpPr>
        <p:spPr>
          <a:ln/>
        </p:spPr>
        <p:txBody>
          <a:bodyPr/>
          <a:lstStyle>
            <a:lvl1pPr>
              <a:defRPr/>
            </a:lvl1pPr>
          </a:lstStyle>
          <a:p>
            <a:pPr>
              <a:defRPr/>
            </a:pPr>
            <a:r>
              <a:rPr lang="en-US"/>
              <a:t>J. P. Chen, User Workshop, 2006</a:t>
            </a:r>
          </a:p>
        </p:txBody>
      </p:sp>
    </p:spTree>
    <p:extLst>
      <p:ext uri="{BB962C8B-B14F-4D97-AF65-F5344CB8AC3E}">
        <p14:creationId xmlns="" xmlns:p14="http://schemas.microsoft.com/office/powerpoint/2010/main" val="2774054181"/>
      </p:ext>
    </p:extLst>
  </p:cSld>
  <p:clrMapOvr>
    <a:masterClrMapping/>
  </p:clrMapOvr>
  <p:transition spd="med" advClick="0"/>
</p:sldLayout>
</file>

<file path=ppt/slideLayouts/slideLayout135.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sldNum" sz="quarter" idx="10"/>
          </p:nvPr>
        </p:nvSpPr>
        <p:spPr>
          <a:ln/>
        </p:spPr>
        <p:txBody>
          <a:bodyPr/>
          <a:lstStyle>
            <a:lvl1pPr>
              <a:defRPr/>
            </a:lvl1pPr>
          </a:lstStyle>
          <a:p>
            <a:pPr>
              <a:defRPr/>
            </a:pPr>
            <a:r>
              <a:rPr lang="en-US"/>
              <a:t>J. P. Chen, User Workshop, 2006</a:t>
            </a:r>
          </a:p>
        </p:txBody>
      </p:sp>
    </p:spTree>
    <p:extLst>
      <p:ext uri="{BB962C8B-B14F-4D97-AF65-F5344CB8AC3E}">
        <p14:creationId xmlns="" xmlns:p14="http://schemas.microsoft.com/office/powerpoint/2010/main" val="360462664"/>
      </p:ext>
    </p:extLst>
  </p:cSld>
  <p:clrMapOvr>
    <a:masterClrMapping/>
  </p:clrMapOvr>
  <p:transition spd="med" advClick="0"/>
</p:sldLayout>
</file>

<file path=ppt/slideLayouts/slideLayout136.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95364" y="4407208"/>
            <a:ext cx="8548687" cy="1330887"/>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95364" y="2906722"/>
            <a:ext cx="8548687" cy="1500187"/>
          </a:xfrm>
        </p:spPr>
        <p:txBody>
          <a:bodyPr anchor="b"/>
          <a:lstStyle>
            <a:lvl1pPr marL="0" indent="0">
              <a:buNone/>
              <a:defRPr sz="2000"/>
            </a:lvl1pPr>
            <a:lvl2pPr marL="455081" indent="0">
              <a:buNone/>
              <a:defRPr sz="1800"/>
            </a:lvl2pPr>
            <a:lvl3pPr marL="910163" indent="0">
              <a:buNone/>
              <a:defRPr sz="1600"/>
            </a:lvl3pPr>
            <a:lvl4pPr marL="1365240" indent="0">
              <a:buNone/>
              <a:defRPr sz="1400"/>
            </a:lvl4pPr>
            <a:lvl5pPr marL="1820320" indent="0">
              <a:buNone/>
              <a:defRPr sz="1400"/>
            </a:lvl5pPr>
            <a:lvl6pPr marL="2275400" indent="0">
              <a:buNone/>
              <a:defRPr sz="1400"/>
            </a:lvl6pPr>
            <a:lvl7pPr marL="2730477" indent="0">
              <a:buNone/>
              <a:defRPr sz="1400"/>
            </a:lvl7pPr>
            <a:lvl8pPr marL="3185554" indent="0">
              <a:buNone/>
              <a:defRPr sz="1400"/>
            </a:lvl8pPr>
            <a:lvl9pPr marL="3640635" indent="0">
              <a:buNone/>
              <a:defRPr sz="1400"/>
            </a:lvl9pPr>
          </a:lstStyle>
          <a:p>
            <a:pPr lvl="0"/>
            <a:r>
              <a:rPr lang="en-US" smtClean="0"/>
              <a:t>Click to edit Master text styles</a:t>
            </a:r>
          </a:p>
        </p:txBody>
      </p:sp>
      <p:sp>
        <p:nvSpPr>
          <p:cNvPr id="4" name="Rectangle 4"/>
          <p:cNvSpPr>
            <a:spLocks noGrp="1" noChangeArrowheads="1"/>
          </p:cNvSpPr>
          <p:nvPr>
            <p:ph type="sldNum" sz="quarter" idx="10"/>
          </p:nvPr>
        </p:nvSpPr>
        <p:spPr>
          <a:ln/>
        </p:spPr>
        <p:txBody>
          <a:bodyPr/>
          <a:lstStyle>
            <a:lvl1pPr>
              <a:defRPr/>
            </a:lvl1pPr>
          </a:lstStyle>
          <a:p>
            <a:pPr>
              <a:defRPr/>
            </a:pPr>
            <a:r>
              <a:rPr lang="en-US"/>
              <a:t>J. P. Chen, User Workshop, 2006</a:t>
            </a:r>
          </a:p>
        </p:txBody>
      </p:sp>
    </p:spTree>
    <p:extLst>
      <p:ext uri="{BB962C8B-B14F-4D97-AF65-F5344CB8AC3E}">
        <p14:creationId xmlns="" xmlns:p14="http://schemas.microsoft.com/office/powerpoint/2010/main" val="198670752"/>
      </p:ext>
    </p:extLst>
  </p:cSld>
  <p:clrMapOvr>
    <a:masterClrMapping/>
  </p:clrMapOvr>
  <p:transition spd="med" advClick="0"/>
</p:sldLayout>
</file>

<file path=ppt/slideLayouts/slideLayout137.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0" y="1031887"/>
            <a:ext cx="4953000" cy="52419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105405" y="1031887"/>
            <a:ext cx="4953000" cy="52419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sldNum" sz="quarter" idx="10"/>
          </p:nvPr>
        </p:nvSpPr>
        <p:spPr>
          <a:ln/>
        </p:spPr>
        <p:txBody>
          <a:bodyPr/>
          <a:lstStyle>
            <a:lvl1pPr>
              <a:defRPr/>
            </a:lvl1pPr>
          </a:lstStyle>
          <a:p>
            <a:pPr>
              <a:defRPr/>
            </a:pPr>
            <a:r>
              <a:rPr lang="en-US"/>
              <a:t>J. P. Chen, User Workshop, 2006</a:t>
            </a:r>
          </a:p>
        </p:txBody>
      </p:sp>
    </p:spTree>
    <p:extLst>
      <p:ext uri="{BB962C8B-B14F-4D97-AF65-F5344CB8AC3E}">
        <p14:creationId xmlns="" xmlns:p14="http://schemas.microsoft.com/office/powerpoint/2010/main" val="1936850873"/>
      </p:ext>
    </p:extLst>
  </p:cSld>
  <p:clrMapOvr>
    <a:masterClrMapping/>
  </p:clrMapOvr>
  <p:transition spd="med" advClick="0"/>
</p:sldLayout>
</file>

<file path=ppt/slideLayouts/slideLayout138.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03430" y="550038"/>
            <a:ext cx="9051925" cy="592224"/>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503238" y="1535114"/>
            <a:ext cx="4443412" cy="639762"/>
          </a:xfrm>
        </p:spPr>
        <p:txBody>
          <a:bodyPr anchor="b"/>
          <a:lstStyle>
            <a:lvl1pPr marL="0" indent="0">
              <a:buNone/>
              <a:defRPr sz="2400" b="1"/>
            </a:lvl1pPr>
            <a:lvl2pPr marL="455081" indent="0">
              <a:buNone/>
              <a:defRPr sz="2000" b="1"/>
            </a:lvl2pPr>
            <a:lvl3pPr marL="910163" indent="0">
              <a:buNone/>
              <a:defRPr sz="1800" b="1"/>
            </a:lvl3pPr>
            <a:lvl4pPr marL="1365240" indent="0">
              <a:buNone/>
              <a:defRPr sz="1600" b="1"/>
            </a:lvl4pPr>
            <a:lvl5pPr marL="1820320" indent="0">
              <a:buNone/>
              <a:defRPr sz="1600" b="1"/>
            </a:lvl5pPr>
            <a:lvl6pPr marL="2275400" indent="0">
              <a:buNone/>
              <a:defRPr sz="1600" b="1"/>
            </a:lvl6pPr>
            <a:lvl7pPr marL="2730477" indent="0">
              <a:buNone/>
              <a:defRPr sz="1600" b="1"/>
            </a:lvl7pPr>
            <a:lvl8pPr marL="3185554" indent="0">
              <a:buNone/>
              <a:defRPr sz="1600" b="1"/>
            </a:lvl8pPr>
            <a:lvl9pPr marL="3640635"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3238" y="2174875"/>
            <a:ext cx="444341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5110167" y="1535114"/>
            <a:ext cx="4445000" cy="639762"/>
          </a:xfrm>
        </p:spPr>
        <p:txBody>
          <a:bodyPr anchor="b"/>
          <a:lstStyle>
            <a:lvl1pPr marL="0" indent="0">
              <a:buNone/>
              <a:defRPr sz="2400" b="1"/>
            </a:lvl1pPr>
            <a:lvl2pPr marL="455081" indent="0">
              <a:buNone/>
              <a:defRPr sz="2000" b="1"/>
            </a:lvl2pPr>
            <a:lvl3pPr marL="910163" indent="0">
              <a:buNone/>
              <a:defRPr sz="1800" b="1"/>
            </a:lvl3pPr>
            <a:lvl4pPr marL="1365240" indent="0">
              <a:buNone/>
              <a:defRPr sz="1600" b="1"/>
            </a:lvl4pPr>
            <a:lvl5pPr marL="1820320" indent="0">
              <a:buNone/>
              <a:defRPr sz="1600" b="1"/>
            </a:lvl5pPr>
            <a:lvl6pPr marL="2275400" indent="0">
              <a:buNone/>
              <a:defRPr sz="1600" b="1"/>
            </a:lvl6pPr>
            <a:lvl7pPr marL="2730477" indent="0">
              <a:buNone/>
              <a:defRPr sz="1600" b="1"/>
            </a:lvl7pPr>
            <a:lvl8pPr marL="3185554" indent="0">
              <a:buNone/>
              <a:defRPr sz="1600" b="1"/>
            </a:lvl8pPr>
            <a:lvl9pPr marL="3640635"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110167" y="2174875"/>
            <a:ext cx="444500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sldNum" sz="quarter" idx="10"/>
          </p:nvPr>
        </p:nvSpPr>
        <p:spPr>
          <a:ln/>
        </p:spPr>
        <p:txBody>
          <a:bodyPr/>
          <a:lstStyle>
            <a:lvl1pPr>
              <a:defRPr/>
            </a:lvl1pPr>
          </a:lstStyle>
          <a:p>
            <a:pPr>
              <a:defRPr/>
            </a:pPr>
            <a:r>
              <a:rPr lang="en-US"/>
              <a:t>J. P. Chen, User Workshop, 2006</a:t>
            </a:r>
          </a:p>
        </p:txBody>
      </p:sp>
    </p:spTree>
    <p:extLst>
      <p:ext uri="{BB962C8B-B14F-4D97-AF65-F5344CB8AC3E}">
        <p14:creationId xmlns="" xmlns:p14="http://schemas.microsoft.com/office/powerpoint/2010/main" val="3462535467"/>
      </p:ext>
    </p:extLst>
  </p:cSld>
  <p:clrMapOvr>
    <a:masterClrMapping/>
  </p:clrMapOvr>
  <p:transition spd="med" advClick="0"/>
</p:sldLayout>
</file>

<file path=ppt/slideLayouts/slideLayout139.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sldNum" sz="quarter" idx="10"/>
          </p:nvPr>
        </p:nvSpPr>
        <p:spPr>
          <a:ln/>
        </p:spPr>
        <p:txBody>
          <a:bodyPr/>
          <a:lstStyle>
            <a:lvl1pPr>
              <a:defRPr/>
            </a:lvl1pPr>
          </a:lstStyle>
          <a:p>
            <a:pPr>
              <a:defRPr/>
            </a:pPr>
            <a:r>
              <a:rPr lang="en-US"/>
              <a:t>J. P. Chen, User Workshop, 2006</a:t>
            </a:r>
          </a:p>
        </p:txBody>
      </p:sp>
    </p:spTree>
    <p:extLst>
      <p:ext uri="{BB962C8B-B14F-4D97-AF65-F5344CB8AC3E}">
        <p14:creationId xmlns="" xmlns:p14="http://schemas.microsoft.com/office/powerpoint/2010/main" val="2854634758"/>
      </p:ext>
    </p:extLst>
  </p:cSld>
  <p:clrMapOvr>
    <a:masterClrMapping/>
  </p:clrMapOvr>
  <p:transition spd="med" advClick="0"/>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95364" y="4407272"/>
            <a:ext cx="8548687" cy="1330849"/>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95364" y="2906732"/>
            <a:ext cx="8548687" cy="1500187"/>
          </a:xfrm>
        </p:spPr>
        <p:txBody>
          <a:bodyPr anchor="b"/>
          <a:lstStyle>
            <a:lvl1pPr marL="0" indent="0">
              <a:buNone/>
              <a:defRPr sz="2000"/>
            </a:lvl1pPr>
            <a:lvl2pPr marL="454917" indent="0">
              <a:buNone/>
              <a:defRPr sz="1800"/>
            </a:lvl2pPr>
            <a:lvl3pPr marL="909814" indent="0">
              <a:buNone/>
              <a:defRPr sz="1600"/>
            </a:lvl3pPr>
            <a:lvl4pPr marL="1364719" indent="0">
              <a:buNone/>
              <a:defRPr sz="1400"/>
            </a:lvl4pPr>
            <a:lvl5pPr marL="1819619" indent="0">
              <a:buNone/>
              <a:defRPr sz="1400"/>
            </a:lvl5pPr>
            <a:lvl6pPr marL="2274521" indent="0">
              <a:buNone/>
              <a:defRPr sz="1400"/>
            </a:lvl6pPr>
            <a:lvl7pPr marL="2729426" indent="0">
              <a:buNone/>
              <a:defRPr sz="1400"/>
            </a:lvl7pPr>
            <a:lvl8pPr marL="3184330" indent="0">
              <a:buNone/>
              <a:defRPr sz="1400"/>
            </a:lvl8pPr>
            <a:lvl9pPr marL="3639231" indent="0">
              <a:buNone/>
              <a:defRPr sz="1400"/>
            </a:lvl9pPr>
          </a:lstStyle>
          <a:p>
            <a:pPr lvl="0"/>
            <a:r>
              <a:rPr lang="en-US" smtClean="0"/>
              <a:t>Click to edit Master text styles</a:t>
            </a:r>
          </a:p>
        </p:txBody>
      </p:sp>
      <p:sp>
        <p:nvSpPr>
          <p:cNvPr id="4" name="Rectangle 4"/>
          <p:cNvSpPr>
            <a:spLocks noGrp="1" noChangeArrowheads="1"/>
          </p:cNvSpPr>
          <p:nvPr>
            <p:ph type="ftr" sz="quarter" idx="10"/>
          </p:nvPr>
        </p:nvSpPr>
        <p:spPr/>
        <p:txBody>
          <a:bodyPr/>
          <a:lstStyle>
            <a:lvl1pPr>
              <a:defRPr/>
            </a:lvl1pPr>
          </a:lstStyle>
          <a:p>
            <a:pPr>
              <a:defRPr/>
            </a:pPr>
            <a:r>
              <a:rPr lang="en-US"/>
              <a:t>J.P. Chen, USTC, 2007</a:t>
            </a:r>
          </a:p>
        </p:txBody>
      </p:sp>
    </p:spTree>
  </p:cSld>
  <p:clrMapOvr>
    <a:masterClrMapping/>
  </p:clrMapOvr>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sldNum" sz="quarter" idx="10"/>
          </p:nvPr>
        </p:nvSpPr>
        <p:spPr>
          <a:ln/>
        </p:spPr>
        <p:txBody>
          <a:bodyPr/>
          <a:lstStyle>
            <a:lvl1pPr>
              <a:defRPr/>
            </a:lvl1pPr>
          </a:lstStyle>
          <a:p>
            <a:pPr>
              <a:defRPr/>
            </a:pPr>
            <a:r>
              <a:rPr lang="en-US"/>
              <a:t>J. P. Chen, User Workshop, 2006</a:t>
            </a:r>
          </a:p>
        </p:txBody>
      </p:sp>
    </p:spTree>
    <p:extLst>
      <p:ext uri="{BB962C8B-B14F-4D97-AF65-F5344CB8AC3E}">
        <p14:creationId xmlns="" xmlns:p14="http://schemas.microsoft.com/office/powerpoint/2010/main" val="1422495531"/>
      </p:ext>
    </p:extLst>
  </p:cSld>
  <p:clrMapOvr>
    <a:masterClrMapping/>
  </p:clrMapOvr>
  <p:transition spd="med" advClick="0"/>
</p:sldLayout>
</file>

<file path=ppt/slideLayouts/slideLayout141.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3245" y="719813"/>
            <a:ext cx="3308350" cy="715334"/>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932269" y="273376"/>
            <a:ext cx="5622925"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03245" y="1435104"/>
            <a:ext cx="3308350" cy="4691063"/>
          </a:xfrm>
        </p:spPr>
        <p:txBody>
          <a:bodyPr/>
          <a:lstStyle>
            <a:lvl1pPr marL="0" indent="0">
              <a:buNone/>
              <a:defRPr sz="1400"/>
            </a:lvl1pPr>
            <a:lvl2pPr marL="455081" indent="0">
              <a:buNone/>
              <a:defRPr sz="1200"/>
            </a:lvl2pPr>
            <a:lvl3pPr marL="910163" indent="0">
              <a:buNone/>
              <a:defRPr sz="1000"/>
            </a:lvl3pPr>
            <a:lvl4pPr marL="1365240" indent="0">
              <a:buNone/>
              <a:defRPr sz="900"/>
            </a:lvl4pPr>
            <a:lvl5pPr marL="1820320" indent="0">
              <a:buNone/>
              <a:defRPr sz="900"/>
            </a:lvl5pPr>
            <a:lvl6pPr marL="2275400" indent="0">
              <a:buNone/>
              <a:defRPr sz="900"/>
            </a:lvl6pPr>
            <a:lvl7pPr marL="2730477" indent="0">
              <a:buNone/>
              <a:defRPr sz="900"/>
            </a:lvl7pPr>
            <a:lvl8pPr marL="3185554" indent="0">
              <a:buNone/>
              <a:defRPr sz="900"/>
            </a:lvl8pPr>
            <a:lvl9pPr marL="3640635" indent="0">
              <a:buNone/>
              <a:defRPr sz="900"/>
            </a:lvl9pPr>
          </a:lstStyle>
          <a:p>
            <a:pPr lvl="0"/>
            <a:r>
              <a:rPr lang="en-US" smtClean="0"/>
              <a:t>Click to edit Master text styles</a:t>
            </a:r>
          </a:p>
        </p:txBody>
      </p:sp>
      <p:sp>
        <p:nvSpPr>
          <p:cNvPr id="5" name="Rectangle 4"/>
          <p:cNvSpPr>
            <a:spLocks noGrp="1" noChangeArrowheads="1"/>
          </p:cNvSpPr>
          <p:nvPr>
            <p:ph type="sldNum" sz="quarter" idx="10"/>
          </p:nvPr>
        </p:nvSpPr>
        <p:spPr>
          <a:ln/>
        </p:spPr>
        <p:txBody>
          <a:bodyPr/>
          <a:lstStyle>
            <a:lvl1pPr>
              <a:defRPr/>
            </a:lvl1pPr>
          </a:lstStyle>
          <a:p>
            <a:pPr>
              <a:defRPr/>
            </a:pPr>
            <a:r>
              <a:rPr lang="en-US"/>
              <a:t>J. P. Chen, User Workshop, 2006</a:t>
            </a:r>
          </a:p>
        </p:txBody>
      </p:sp>
    </p:spTree>
    <p:extLst>
      <p:ext uri="{BB962C8B-B14F-4D97-AF65-F5344CB8AC3E}">
        <p14:creationId xmlns="" xmlns:p14="http://schemas.microsoft.com/office/powerpoint/2010/main" val="74669012"/>
      </p:ext>
    </p:extLst>
  </p:cSld>
  <p:clrMapOvr>
    <a:masterClrMapping/>
  </p:clrMapOvr>
  <p:transition spd="med" advClick="0"/>
</p:sldLayout>
</file>

<file path=ppt/slideLayouts/slideLayout142.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71867" y="4959791"/>
            <a:ext cx="6035675" cy="40755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971867" y="612775"/>
            <a:ext cx="6035675" cy="4114800"/>
          </a:xfrm>
        </p:spPr>
        <p:txBody>
          <a:bodyPr/>
          <a:lstStyle>
            <a:lvl1pPr marL="0" indent="0">
              <a:buNone/>
              <a:defRPr sz="3200"/>
            </a:lvl1pPr>
            <a:lvl2pPr marL="455081" indent="0">
              <a:buNone/>
              <a:defRPr sz="2800"/>
            </a:lvl2pPr>
            <a:lvl3pPr marL="910163" indent="0">
              <a:buNone/>
              <a:defRPr sz="2400"/>
            </a:lvl3pPr>
            <a:lvl4pPr marL="1365240" indent="0">
              <a:buNone/>
              <a:defRPr sz="2000"/>
            </a:lvl4pPr>
            <a:lvl5pPr marL="1820320" indent="0">
              <a:buNone/>
              <a:defRPr sz="2000"/>
            </a:lvl5pPr>
            <a:lvl6pPr marL="2275400" indent="0">
              <a:buNone/>
              <a:defRPr sz="2000"/>
            </a:lvl6pPr>
            <a:lvl7pPr marL="2730477" indent="0">
              <a:buNone/>
              <a:defRPr sz="2000"/>
            </a:lvl7pPr>
            <a:lvl8pPr marL="3185554" indent="0">
              <a:buNone/>
              <a:defRPr sz="2000"/>
            </a:lvl8pPr>
            <a:lvl9pPr marL="3640635" indent="0">
              <a:buNone/>
              <a:defRPr sz="2000"/>
            </a:lvl9pPr>
          </a:lstStyle>
          <a:p>
            <a:pPr lvl="0"/>
            <a:endParaRPr lang="en-US" noProof="0" smtClean="0"/>
          </a:p>
        </p:txBody>
      </p:sp>
      <p:sp>
        <p:nvSpPr>
          <p:cNvPr id="4" name="Text Placeholder 3"/>
          <p:cNvSpPr>
            <a:spLocks noGrp="1"/>
          </p:cNvSpPr>
          <p:nvPr>
            <p:ph type="body" sz="half" idx="2"/>
          </p:nvPr>
        </p:nvSpPr>
        <p:spPr>
          <a:xfrm>
            <a:off x="1971867" y="5367338"/>
            <a:ext cx="6035675" cy="804862"/>
          </a:xfrm>
        </p:spPr>
        <p:txBody>
          <a:bodyPr/>
          <a:lstStyle>
            <a:lvl1pPr marL="0" indent="0">
              <a:buNone/>
              <a:defRPr sz="1400"/>
            </a:lvl1pPr>
            <a:lvl2pPr marL="455081" indent="0">
              <a:buNone/>
              <a:defRPr sz="1200"/>
            </a:lvl2pPr>
            <a:lvl3pPr marL="910163" indent="0">
              <a:buNone/>
              <a:defRPr sz="1000"/>
            </a:lvl3pPr>
            <a:lvl4pPr marL="1365240" indent="0">
              <a:buNone/>
              <a:defRPr sz="900"/>
            </a:lvl4pPr>
            <a:lvl5pPr marL="1820320" indent="0">
              <a:buNone/>
              <a:defRPr sz="900"/>
            </a:lvl5pPr>
            <a:lvl6pPr marL="2275400" indent="0">
              <a:buNone/>
              <a:defRPr sz="900"/>
            </a:lvl6pPr>
            <a:lvl7pPr marL="2730477" indent="0">
              <a:buNone/>
              <a:defRPr sz="900"/>
            </a:lvl7pPr>
            <a:lvl8pPr marL="3185554" indent="0">
              <a:buNone/>
              <a:defRPr sz="900"/>
            </a:lvl8pPr>
            <a:lvl9pPr marL="3640635" indent="0">
              <a:buNone/>
              <a:defRPr sz="900"/>
            </a:lvl9pPr>
          </a:lstStyle>
          <a:p>
            <a:pPr lvl="0"/>
            <a:r>
              <a:rPr lang="en-US" smtClean="0"/>
              <a:t>Click to edit Master text styles</a:t>
            </a:r>
          </a:p>
        </p:txBody>
      </p:sp>
      <p:sp>
        <p:nvSpPr>
          <p:cNvPr id="5" name="Rectangle 4"/>
          <p:cNvSpPr>
            <a:spLocks noGrp="1" noChangeArrowheads="1"/>
          </p:cNvSpPr>
          <p:nvPr>
            <p:ph type="sldNum" sz="quarter" idx="10"/>
          </p:nvPr>
        </p:nvSpPr>
        <p:spPr>
          <a:ln/>
        </p:spPr>
        <p:txBody>
          <a:bodyPr/>
          <a:lstStyle>
            <a:lvl1pPr>
              <a:defRPr/>
            </a:lvl1pPr>
          </a:lstStyle>
          <a:p>
            <a:pPr>
              <a:defRPr/>
            </a:pPr>
            <a:r>
              <a:rPr lang="en-US"/>
              <a:t>J. P. Chen, User Workshop, 2006</a:t>
            </a:r>
          </a:p>
        </p:txBody>
      </p:sp>
    </p:spTree>
    <p:extLst>
      <p:ext uri="{BB962C8B-B14F-4D97-AF65-F5344CB8AC3E}">
        <p14:creationId xmlns="" xmlns:p14="http://schemas.microsoft.com/office/powerpoint/2010/main" val="3722888666"/>
      </p:ext>
    </p:extLst>
  </p:cSld>
  <p:clrMapOvr>
    <a:masterClrMapping/>
  </p:clrMapOvr>
  <p:transition spd="med" advClick="0"/>
</p:sldLayout>
</file>

<file path=ppt/slideLayouts/slideLayout143.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sldNum" sz="quarter" idx="10"/>
          </p:nvPr>
        </p:nvSpPr>
        <p:spPr>
          <a:ln/>
        </p:spPr>
        <p:txBody>
          <a:bodyPr/>
          <a:lstStyle>
            <a:lvl1pPr>
              <a:defRPr/>
            </a:lvl1pPr>
          </a:lstStyle>
          <a:p>
            <a:pPr>
              <a:defRPr/>
            </a:pPr>
            <a:r>
              <a:rPr lang="en-US"/>
              <a:t>J. P. Chen, User Workshop, 2006</a:t>
            </a:r>
          </a:p>
        </p:txBody>
      </p:sp>
    </p:spTree>
    <p:extLst>
      <p:ext uri="{BB962C8B-B14F-4D97-AF65-F5344CB8AC3E}">
        <p14:creationId xmlns="" xmlns:p14="http://schemas.microsoft.com/office/powerpoint/2010/main" val="3332415426"/>
      </p:ext>
    </p:extLst>
  </p:cSld>
  <p:clrMapOvr>
    <a:masterClrMapping/>
  </p:clrMapOvr>
  <p:transition spd="med" advClick="0"/>
</p:sldLayout>
</file>

<file path=ppt/slideLayouts/slideLayout144.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455122" y="125713"/>
            <a:ext cx="692002" cy="6148387"/>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92" y="125713"/>
            <a:ext cx="7391401" cy="614838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sldNum" sz="quarter" idx="10"/>
          </p:nvPr>
        </p:nvSpPr>
        <p:spPr>
          <a:ln/>
        </p:spPr>
        <p:txBody>
          <a:bodyPr/>
          <a:lstStyle>
            <a:lvl1pPr>
              <a:defRPr/>
            </a:lvl1pPr>
          </a:lstStyle>
          <a:p>
            <a:pPr>
              <a:defRPr/>
            </a:pPr>
            <a:r>
              <a:rPr lang="en-US"/>
              <a:t>J. P. Chen, User Workshop, 2006</a:t>
            </a:r>
          </a:p>
        </p:txBody>
      </p:sp>
    </p:spTree>
    <p:extLst>
      <p:ext uri="{BB962C8B-B14F-4D97-AF65-F5344CB8AC3E}">
        <p14:creationId xmlns="" xmlns:p14="http://schemas.microsoft.com/office/powerpoint/2010/main" val="4258423902"/>
      </p:ext>
    </p:extLst>
  </p:cSld>
  <p:clrMapOvr>
    <a:masterClrMapping/>
  </p:clrMapOvr>
  <p:transition spd="med" advClick="0"/>
</p:sldLayout>
</file>

<file path=ppt/slideLayouts/slideLayout14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53984" y="2129984"/>
            <a:ext cx="8550432" cy="1470394"/>
          </a:xfrm>
        </p:spPr>
        <p:txBody>
          <a:bodyPr/>
          <a:lstStyle/>
          <a:p>
            <a:r>
              <a:rPr lang="en-US" smtClean="0"/>
              <a:t>Click to edit Master title style</a:t>
            </a:r>
            <a:endParaRPr lang="en-US"/>
          </a:p>
        </p:txBody>
      </p:sp>
      <p:sp>
        <p:nvSpPr>
          <p:cNvPr id="3" name="Subtitle 2"/>
          <p:cNvSpPr>
            <a:spLocks noGrp="1"/>
          </p:cNvSpPr>
          <p:nvPr>
            <p:ph type="subTitle" idx="1"/>
          </p:nvPr>
        </p:nvSpPr>
        <p:spPr>
          <a:xfrm>
            <a:off x="1509553" y="3885528"/>
            <a:ext cx="7040880" cy="1752664"/>
          </a:xfrm>
        </p:spPr>
        <p:txBody>
          <a:bodyPr/>
          <a:lstStyle>
            <a:lvl1pPr marL="0" indent="0" algn="ctr">
              <a:buNone/>
              <a:defRPr/>
            </a:lvl1pPr>
            <a:lvl2pPr marL="436646" indent="0" algn="ctr">
              <a:buNone/>
              <a:defRPr/>
            </a:lvl2pPr>
            <a:lvl3pPr marL="873291" indent="0" algn="ctr">
              <a:buNone/>
              <a:defRPr/>
            </a:lvl3pPr>
            <a:lvl4pPr marL="1309937" indent="0" algn="ctr">
              <a:buNone/>
              <a:defRPr/>
            </a:lvl4pPr>
            <a:lvl5pPr marL="1746585" indent="0" algn="ctr">
              <a:buNone/>
              <a:defRPr/>
            </a:lvl5pPr>
            <a:lvl6pPr marL="2183229" indent="0" algn="ctr">
              <a:buNone/>
              <a:defRPr/>
            </a:lvl6pPr>
            <a:lvl7pPr marL="2619875" indent="0" algn="ctr">
              <a:buNone/>
              <a:defRPr/>
            </a:lvl7pPr>
            <a:lvl8pPr marL="3056523" indent="0" algn="ctr">
              <a:buNone/>
              <a:defRPr/>
            </a:lvl8pPr>
            <a:lvl9pPr marL="3493171" indent="0" algn="ctr">
              <a:buNone/>
              <a:defRPr/>
            </a:lvl9pPr>
          </a:lstStyle>
          <a:p>
            <a:r>
              <a:rPr lang="en-US" smtClean="0"/>
              <a:t>Click to edit Master subtitle style</a:t>
            </a:r>
            <a:endParaRPr lang="en-US"/>
          </a:p>
        </p:txBody>
      </p:sp>
      <p:sp>
        <p:nvSpPr>
          <p:cNvPr id="4" name="Date Placeholder 3"/>
          <p:cNvSpPr>
            <a:spLocks noGrp="1"/>
          </p:cNvSpPr>
          <p:nvPr>
            <p:ph type="dt" idx="10"/>
          </p:nvPr>
        </p:nvSpPr>
        <p:spPr/>
        <p:txBody>
          <a:bodyPr/>
          <a:lstStyle>
            <a:lvl1pPr>
              <a:defRPr/>
            </a:lvl1pPr>
          </a:lstStyle>
          <a:p>
            <a:endParaRPr lang="en-US"/>
          </a:p>
        </p:txBody>
      </p:sp>
      <p:sp>
        <p:nvSpPr>
          <p:cNvPr id="5" name="Footer Placeholder 4"/>
          <p:cNvSpPr>
            <a:spLocks noGrp="1"/>
          </p:cNvSpPr>
          <p:nvPr>
            <p:ph type="ftr" idx="11"/>
          </p:nvPr>
        </p:nvSpPr>
        <p:spPr/>
        <p:txBody>
          <a:bodyPr/>
          <a:lstStyle>
            <a:lvl1pPr>
              <a:defRPr/>
            </a:lvl1pPr>
          </a:lstStyle>
          <a:p>
            <a:endParaRPr lang="en-US"/>
          </a:p>
        </p:txBody>
      </p:sp>
      <p:sp>
        <p:nvSpPr>
          <p:cNvPr id="6" name="Slide Number Placeholder 5"/>
          <p:cNvSpPr>
            <a:spLocks noGrp="1"/>
          </p:cNvSpPr>
          <p:nvPr>
            <p:ph type="sldNum" idx="12"/>
          </p:nvPr>
        </p:nvSpPr>
        <p:spPr/>
        <p:txBody>
          <a:bodyPr/>
          <a:lstStyle>
            <a:lvl1pPr>
              <a:defRPr/>
            </a:lvl1pPr>
          </a:lstStyle>
          <a:p>
            <a:fld id="{7A6F8840-279F-4E05-BFE5-B265D219EF77}" type="slidenum">
              <a:rPr lang="en-US"/>
              <a:pPr/>
              <a:t>‹#›</a:t>
            </a:fld>
            <a:endParaRPr lang="en-US"/>
          </a:p>
        </p:txBody>
      </p:sp>
    </p:spTree>
    <p:extLst>
      <p:ext uri="{BB962C8B-B14F-4D97-AF65-F5344CB8AC3E}">
        <p14:creationId xmlns="" xmlns:p14="http://schemas.microsoft.com/office/powerpoint/2010/main" val="312567129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idx="10"/>
          </p:nvPr>
        </p:nvSpPr>
        <p:spPr/>
        <p:txBody>
          <a:bodyPr/>
          <a:lstStyle>
            <a:lvl1pPr>
              <a:defRPr/>
            </a:lvl1pPr>
          </a:lstStyle>
          <a:p>
            <a:endParaRPr lang="en-US"/>
          </a:p>
        </p:txBody>
      </p:sp>
      <p:sp>
        <p:nvSpPr>
          <p:cNvPr id="5" name="Footer Placeholder 4"/>
          <p:cNvSpPr>
            <a:spLocks noGrp="1"/>
          </p:cNvSpPr>
          <p:nvPr>
            <p:ph type="ftr" idx="11"/>
          </p:nvPr>
        </p:nvSpPr>
        <p:spPr/>
        <p:txBody>
          <a:bodyPr/>
          <a:lstStyle>
            <a:lvl1pPr>
              <a:defRPr/>
            </a:lvl1pPr>
          </a:lstStyle>
          <a:p>
            <a:endParaRPr lang="en-US"/>
          </a:p>
        </p:txBody>
      </p:sp>
      <p:sp>
        <p:nvSpPr>
          <p:cNvPr id="6" name="Slide Number Placeholder 5"/>
          <p:cNvSpPr>
            <a:spLocks noGrp="1"/>
          </p:cNvSpPr>
          <p:nvPr>
            <p:ph type="sldNum" idx="12"/>
          </p:nvPr>
        </p:nvSpPr>
        <p:spPr/>
        <p:txBody>
          <a:bodyPr/>
          <a:lstStyle>
            <a:lvl1pPr>
              <a:defRPr/>
            </a:lvl1pPr>
          </a:lstStyle>
          <a:p>
            <a:fld id="{63FAD8BF-1E39-4D14-82CC-F0D6AAA72E08}" type="slidenum">
              <a:rPr lang="en-US"/>
              <a:pPr/>
              <a:t>‹#›</a:t>
            </a:fld>
            <a:endParaRPr lang="en-US"/>
          </a:p>
        </p:txBody>
      </p:sp>
    </p:spTree>
    <p:extLst>
      <p:ext uri="{BB962C8B-B14F-4D97-AF65-F5344CB8AC3E}">
        <p14:creationId xmlns="" xmlns:p14="http://schemas.microsoft.com/office/powerpoint/2010/main" val="1524666720"/>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95168" y="4407151"/>
            <a:ext cx="8548848" cy="1362383"/>
          </a:xfrm>
        </p:spPr>
        <p:txBody>
          <a:bodyPr anchor="t"/>
          <a:lstStyle>
            <a:lvl1pPr algn="l">
              <a:defRPr sz="3800" b="1" cap="all"/>
            </a:lvl1pPr>
          </a:lstStyle>
          <a:p>
            <a:r>
              <a:rPr lang="en-US" smtClean="0"/>
              <a:t>Click to edit Master title style</a:t>
            </a:r>
            <a:endParaRPr lang="en-US"/>
          </a:p>
        </p:txBody>
      </p:sp>
      <p:sp>
        <p:nvSpPr>
          <p:cNvPr id="3" name="Text Placeholder 2"/>
          <p:cNvSpPr>
            <a:spLocks noGrp="1"/>
          </p:cNvSpPr>
          <p:nvPr>
            <p:ph type="body" idx="1"/>
          </p:nvPr>
        </p:nvSpPr>
        <p:spPr>
          <a:xfrm>
            <a:off x="795168" y="2906225"/>
            <a:ext cx="8548848" cy="1500638"/>
          </a:xfrm>
        </p:spPr>
        <p:txBody>
          <a:bodyPr anchor="b"/>
          <a:lstStyle>
            <a:lvl1pPr marL="0" indent="0">
              <a:buNone/>
              <a:defRPr sz="1900"/>
            </a:lvl1pPr>
            <a:lvl2pPr marL="436646" indent="0">
              <a:buNone/>
              <a:defRPr sz="1700"/>
            </a:lvl2pPr>
            <a:lvl3pPr marL="873291" indent="0">
              <a:buNone/>
              <a:defRPr sz="1500"/>
            </a:lvl3pPr>
            <a:lvl4pPr marL="1309937" indent="0">
              <a:buNone/>
              <a:defRPr sz="1300"/>
            </a:lvl4pPr>
            <a:lvl5pPr marL="1746585" indent="0">
              <a:buNone/>
              <a:defRPr sz="1300"/>
            </a:lvl5pPr>
            <a:lvl6pPr marL="2183229" indent="0">
              <a:buNone/>
              <a:defRPr sz="1300"/>
            </a:lvl6pPr>
            <a:lvl7pPr marL="2619875" indent="0">
              <a:buNone/>
              <a:defRPr sz="1300"/>
            </a:lvl7pPr>
            <a:lvl8pPr marL="3056523" indent="0">
              <a:buNone/>
              <a:defRPr sz="1300"/>
            </a:lvl8pPr>
            <a:lvl9pPr marL="3493171" indent="0">
              <a:buNone/>
              <a:defRPr sz="1300"/>
            </a:lvl9pPr>
          </a:lstStyle>
          <a:p>
            <a:pPr lvl="0"/>
            <a:r>
              <a:rPr lang="en-US" smtClean="0"/>
              <a:t>Click to edit Master text styles</a:t>
            </a:r>
          </a:p>
        </p:txBody>
      </p:sp>
      <p:sp>
        <p:nvSpPr>
          <p:cNvPr id="4" name="Date Placeholder 3"/>
          <p:cNvSpPr>
            <a:spLocks noGrp="1"/>
          </p:cNvSpPr>
          <p:nvPr>
            <p:ph type="dt" idx="10"/>
          </p:nvPr>
        </p:nvSpPr>
        <p:spPr/>
        <p:txBody>
          <a:bodyPr/>
          <a:lstStyle>
            <a:lvl1pPr>
              <a:defRPr/>
            </a:lvl1pPr>
          </a:lstStyle>
          <a:p>
            <a:endParaRPr lang="en-US"/>
          </a:p>
        </p:txBody>
      </p:sp>
      <p:sp>
        <p:nvSpPr>
          <p:cNvPr id="5" name="Footer Placeholder 4"/>
          <p:cNvSpPr>
            <a:spLocks noGrp="1"/>
          </p:cNvSpPr>
          <p:nvPr>
            <p:ph type="ftr" idx="11"/>
          </p:nvPr>
        </p:nvSpPr>
        <p:spPr/>
        <p:txBody>
          <a:bodyPr/>
          <a:lstStyle>
            <a:lvl1pPr>
              <a:defRPr/>
            </a:lvl1pPr>
          </a:lstStyle>
          <a:p>
            <a:endParaRPr lang="en-US"/>
          </a:p>
        </p:txBody>
      </p:sp>
      <p:sp>
        <p:nvSpPr>
          <p:cNvPr id="6" name="Slide Number Placeholder 5"/>
          <p:cNvSpPr>
            <a:spLocks noGrp="1"/>
          </p:cNvSpPr>
          <p:nvPr>
            <p:ph type="sldNum" idx="12"/>
          </p:nvPr>
        </p:nvSpPr>
        <p:spPr/>
        <p:txBody>
          <a:bodyPr/>
          <a:lstStyle>
            <a:lvl1pPr>
              <a:defRPr/>
            </a:lvl1pPr>
          </a:lstStyle>
          <a:p>
            <a:fld id="{09DEACEE-5003-4602-A7A4-EA726EB88490}" type="slidenum">
              <a:rPr lang="en-US"/>
              <a:pPr/>
              <a:t>‹#›</a:t>
            </a:fld>
            <a:endParaRPr lang="en-US"/>
          </a:p>
        </p:txBody>
      </p:sp>
    </p:spTree>
    <p:extLst>
      <p:ext uri="{BB962C8B-B14F-4D97-AF65-F5344CB8AC3E}">
        <p14:creationId xmlns="" xmlns:p14="http://schemas.microsoft.com/office/powerpoint/2010/main" val="1780161986"/>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502128" y="1604332"/>
            <a:ext cx="4446288" cy="5036209"/>
          </a:xfrm>
        </p:spPr>
        <p:txBody>
          <a:bodyPr/>
          <a:lstStyle>
            <a:lvl1pPr>
              <a:defRPr sz="2700"/>
            </a:lvl1pPr>
            <a:lvl2pPr>
              <a:defRPr sz="2300"/>
            </a:lvl2pPr>
            <a:lvl3pPr>
              <a:defRPr sz="1900"/>
            </a:lvl3pPr>
            <a:lvl4pPr>
              <a:defRPr sz="1700"/>
            </a:lvl4pPr>
            <a:lvl5pPr>
              <a:defRPr sz="17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100480" y="1604332"/>
            <a:ext cx="4447872" cy="5036209"/>
          </a:xfrm>
        </p:spPr>
        <p:txBody>
          <a:bodyPr/>
          <a:lstStyle>
            <a:lvl1pPr>
              <a:defRPr sz="2700"/>
            </a:lvl1pPr>
            <a:lvl2pPr>
              <a:defRPr sz="2300"/>
            </a:lvl2pPr>
            <a:lvl3pPr>
              <a:defRPr sz="1900"/>
            </a:lvl3pPr>
            <a:lvl4pPr>
              <a:defRPr sz="1700"/>
            </a:lvl4pPr>
            <a:lvl5pPr>
              <a:defRPr sz="17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idx="10"/>
          </p:nvPr>
        </p:nvSpPr>
        <p:spPr/>
        <p:txBody>
          <a:bodyPr/>
          <a:lstStyle>
            <a:lvl1pPr>
              <a:defRPr/>
            </a:lvl1pPr>
          </a:lstStyle>
          <a:p>
            <a:endParaRPr lang="en-US"/>
          </a:p>
        </p:txBody>
      </p:sp>
      <p:sp>
        <p:nvSpPr>
          <p:cNvPr id="6" name="Footer Placeholder 5"/>
          <p:cNvSpPr>
            <a:spLocks noGrp="1"/>
          </p:cNvSpPr>
          <p:nvPr>
            <p:ph type="ftr" idx="11"/>
          </p:nvPr>
        </p:nvSpPr>
        <p:spPr/>
        <p:txBody>
          <a:bodyPr/>
          <a:lstStyle>
            <a:lvl1pPr>
              <a:defRPr/>
            </a:lvl1pPr>
          </a:lstStyle>
          <a:p>
            <a:endParaRPr lang="en-US"/>
          </a:p>
        </p:txBody>
      </p:sp>
      <p:sp>
        <p:nvSpPr>
          <p:cNvPr id="7" name="Slide Number Placeholder 6"/>
          <p:cNvSpPr>
            <a:spLocks noGrp="1"/>
          </p:cNvSpPr>
          <p:nvPr>
            <p:ph type="sldNum" idx="12"/>
          </p:nvPr>
        </p:nvSpPr>
        <p:spPr/>
        <p:txBody>
          <a:bodyPr/>
          <a:lstStyle>
            <a:lvl1pPr>
              <a:defRPr/>
            </a:lvl1pPr>
          </a:lstStyle>
          <a:p>
            <a:fld id="{12929110-D496-4F5A-9C81-F0A174ECFBF8}" type="slidenum">
              <a:rPr lang="en-US"/>
              <a:pPr/>
              <a:t>‹#›</a:t>
            </a:fld>
            <a:endParaRPr lang="en-US"/>
          </a:p>
        </p:txBody>
      </p:sp>
    </p:spTree>
    <p:extLst>
      <p:ext uri="{BB962C8B-B14F-4D97-AF65-F5344CB8AC3E}">
        <p14:creationId xmlns="" xmlns:p14="http://schemas.microsoft.com/office/powerpoint/2010/main" val="2086534581"/>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03740" y="275358"/>
            <a:ext cx="9052560" cy="1142039"/>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503712" y="1535206"/>
            <a:ext cx="4443120" cy="639427"/>
          </a:xfrm>
        </p:spPr>
        <p:txBody>
          <a:bodyPr anchor="b"/>
          <a:lstStyle>
            <a:lvl1pPr marL="0" indent="0">
              <a:buNone/>
              <a:defRPr sz="2300" b="1"/>
            </a:lvl1pPr>
            <a:lvl2pPr marL="436646" indent="0">
              <a:buNone/>
              <a:defRPr sz="1900" b="1"/>
            </a:lvl2pPr>
            <a:lvl3pPr marL="873291" indent="0">
              <a:buNone/>
              <a:defRPr sz="1700" b="1"/>
            </a:lvl3pPr>
            <a:lvl4pPr marL="1309937" indent="0">
              <a:buNone/>
              <a:defRPr sz="1500" b="1"/>
            </a:lvl4pPr>
            <a:lvl5pPr marL="1746585" indent="0">
              <a:buNone/>
              <a:defRPr sz="1500" b="1"/>
            </a:lvl5pPr>
            <a:lvl6pPr marL="2183229" indent="0">
              <a:buNone/>
              <a:defRPr sz="1500" b="1"/>
            </a:lvl6pPr>
            <a:lvl7pPr marL="2619875" indent="0">
              <a:buNone/>
              <a:defRPr sz="1500" b="1"/>
            </a:lvl7pPr>
            <a:lvl8pPr marL="3056523" indent="0">
              <a:buNone/>
              <a:defRPr sz="1500" b="1"/>
            </a:lvl8pPr>
            <a:lvl9pPr marL="3493171" indent="0">
              <a:buNone/>
              <a:defRPr sz="1500" b="1"/>
            </a:lvl9pPr>
          </a:lstStyle>
          <a:p>
            <a:pPr lvl="0"/>
            <a:r>
              <a:rPr lang="en-US" smtClean="0"/>
              <a:t>Click to edit Master text styles</a:t>
            </a:r>
          </a:p>
        </p:txBody>
      </p:sp>
      <p:sp>
        <p:nvSpPr>
          <p:cNvPr id="4" name="Content Placeholder 3"/>
          <p:cNvSpPr>
            <a:spLocks noGrp="1"/>
          </p:cNvSpPr>
          <p:nvPr>
            <p:ph sz="half" idx="2"/>
          </p:nvPr>
        </p:nvSpPr>
        <p:spPr>
          <a:xfrm>
            <a:off x="503712" y="2174631"/>
            <a:ext cx="4443120" cy="3951775"/>
          </a:xfrm>
        </p:spPr>
        <p:txBody>
          <a:bodyPr/>
          <a:lstStyle>
            <a:lvl1pPr>
              <a:defRPr sz="2300"/>
            </a:lvl1pPr>
            <a:lvl2pPr>
              <a:defRPr sz="1900"/>
            </a:lvl2pPr>
            <a:lvl3pPr>
              <a:defRPr sz="17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5110012" y="1535206"/>
            <a:ext cx="4446288" cy="639427"/>
          </a:xfrm>
        </p:spPr>
        <p:txBody>
          <a:bodyPr anchor="b"/>
          <a:lstStyle>
            <a:lvl1pPr marL="0" indent="0">
              <a:buNone/>
              <a:defRPr sz="2300" b="1"/>
            </a:lvl1pPr>
            <a:lvl2pPr marL="436646" indent="0">
              <a:buNone/>
              <a:defRPr sz="1900" b="1"/>
            </a:lvl2pPr>
            <a:lvl3pPr marL="873291" indent="0">
              <a:buNone/>
              <a:defRPr sz="1700" b="1"/>
            </a:lvl3pPr>
            <a:lvl4pPr marL="1309937" indent="0">
              <a:buNone/>
              <a:defRPr sz="1500" b="1"/>
            </a:lvl4pPr>
            <a:lvl5pPr marL="1746585" indent="0">
              <a:buNone/>
              <a:defRPr sz="1500" b="1"/>
            </a:lvl5pPr>
            <a:lvl6pPr marL="2183229" indent="0">
              <a:buNone/>
              <a:defRPr sz="1500" b="1"/>
            </a:lvl6pPr>
            <a:lvl7pPr marL="2619875" indent="0">
              <a:buNone/>
              <a:defRPr sz="1500" b="1"/>
            </a:lvl7pPr>
            <a:lvl8pPr marL="3056523" indent="0">
              <a:buNone/>
              <a:defRPr sz="1500" b="1"/>
            </a:lvl8pPr>
            <a:lvl9pPr marL="3493171" indent="0">
              <a:buNone/>
              <a:defRPr sz="1500" b="1"/>
            </a:lvl9pPr>
          </a:lstStyle>
          <a:p>
            <a:pPr lvl="0"/>
            <a:r>
              <a:rPr lang="en-US" smtClean="0"/>
              <a:t>Click to edit Master text styles</a:t>
            </a:r>
          </a:p>
        </p:txBody>
      </p:sp>
      <p:sp>
        <p:nvSpPr>
          <p:cNvPr id="6" name="Content Placeholder 5"/>
          <p:cNvSpPr>
            <a:spLocks noGrp="1"/>
          </p:cNvSpPr>
          <p:nvPr>
            <p:ph sz="quarter" idx="4"/>
          </p:nvPr>
        </p:nvSpPr>
        <p:spPr>
          <a:xfrm>
            <a:off x="5110012" y="2174631"/>
            <a:ext cx="4446288" cy="3951775"/>
          </a:xfrm>
        </p:spPr>
        <p:txBody>
          <a:bodyPr/>
          <a:lstStyle>
            <a:lvl1pPr>
              <a:defRPr sz="2300"/>
            </a:lvl1pPr>
            <a:lvl2pPr>
              <a:defRPr sz="1900"/>
            </a:lvl2pPr>
            <a:lvl3pPr>
              <a:defRPr sz="17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idx="10"/>
          </p:nvPr>
        </p:nvSpPr>
        <p:spPr/>
        <p:txBody>
          <a:bodyPr/>
          <a:lstStyle>
            <a:lvl1pPr>
              <a:defRPr/>
            </a:lvl1pPr>
          </a:lstStyle>
          <a:p>
            <a:endParaRPr lang="en-US"/>
          </a:p>
        </p:txBody>
      </p:sp>
      <p:sp>
        <p:nvSpPr>
          <p:cNvPr id="8" name="Footer Placeholder 7"/>
          <p:cNvSpPr>
            <a:spLocks noGrp="1"/>
          </p:cNvSpPr>
          <p:nvPr>
            <p:ph type="ftr" idx="11"/>
          </p:nvPr>
        </p:nvSpPr>
        <p:spPr/>
        <p:txBody>
          <a:bodyPr/>
          <a:lstStyle>
            <a:lvl1pPr>
              <a:defRPr/>
            </a:lvl1pPr>
          </a:lstStyle>
          <a:p>
            <a:endParaRPr lang="en-US"/>
          </a:p>
        </p:txBody>
      </p:sp>
      <p:sp>
        <p:nvSpPr>
          <p:cNvPr id="9" name="Slide Number Placeholder 8"/>
          <p:cNvSpPr>
            <a:spLocks noGrp="1"/>
          </p:cNvSpPr>
          <p:nvPr>
            <p:ph type="sldNum" idx="12"/>
          </p:nvPr>
        </p:nvSpPr>
        <p:spPr/>
        <p:txBody>
          <a:bodyPr/>
          <a:lstStyle>
            <a:lvl1pPr>
              <a:defRPr/>
            </a:lvl1pPr>
          </a:lstStyle>
          <a:p>
            <a:fld id="{482A479D-0962-46D5-9E3C-5C352A099BC1}" type="slidenum">
              <a:rPr lang="en-US"/>
              <a:pPr/>
              <a:t>‹#›</a:t>
            </a:fld>
            <a:endParaRPr lang="en-US"/>
          </a:p>
        </p:txBody>
      </p:sp>
    </p:spTree>
    <p:extLst>
      <p:ext uri="{BB962C8B-B14F-4D97-AF65-F5344CB8AC3E}">
        <p14:creationId xmlns="" xmlns:p14="http://schemas.microsoft.com/office/powerpoint/2010/main" val="67669946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0" y="1031897"/>
            <a:ext cx="4953000" cy="52419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105406" y="1031897"/>
            <a:ext cx="4953000" cy="52419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ftr" sz="quarter" idx="10"/>
          </p:nvPr>
        </p:nvSpPr>
        <p:spPr/>
        <p:txBody>
          <a:bodyPr/>
          <a:lstStyle>
            <a:lvl1pPr>
              <a:defRPr/>
            </a:lvl1pPr>
          </a:lstStyle>
          <a:p>
            <a:pPr>
              <a:defRPr/>
            </a:pPr>
            <a:r>
              <a:rPr lang="en-US"/>
              <a:t>J.P. Chen, USTC, 2007</a:t>
            </a:r>
          </a:p>
        </p:txBody>
      </p:sp>
    </p:spTree>
  </p:cSld>
  <p:clrMapOvr>
    <a:masterClrMapping/>
  </p:clrMapOvr>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idx="10"/>
          </p:nvPr>
        </p:nvSpPr>
        <p:spPr/>
        <p:txBody>
          <a:bodyPr/>
          <a:lstStyle>
            <a:lvl1pPr>
              <a:defRPr/>
            </a:lvl1pPr>
          </a:lstStyle>
          <a:p>
            <a:endParaRPr lang="en-US"/>
          </a:p>
        </p:txBody>
      </p:sp>
      <p:sp>
        <p:nvSpPr>
          <p:cNvPr id="4" name="Footer Placeholder 3"/>
          <p:cNvSpPr>
            <a:spLocks noGrp="1"/>
          </p:cNvSpPr>
          <p:nvPr>
            <p:ph type="ftr" idx="11"/>
          </p:nvPr>
        </p:nvSpPr>
        <p:spPr/>
        <p:txBody>
          <a:bodyPr/>
          <a:lstStyle>
            <a:lvl1pPr>
              <a:defRPr/>
            </a:lvl1pPr>
          </a:lstStyle>
          <a:p>
            <a:endParaRPr lang="en-US"/>
          </a:p>
        </p:txBody>
      </p:sp>
      <p:sp>
        <p:nvSpPr>
          <p:cNvPr id="5" name="Slide Number Placeholder 4"/>
          <p:cNvSpPr>
            <a:spLocks noGrp="1"/>
          </p:cNvSpPr>
          <p:nvPr>
            <p:ph type="sldNum" idx="12"/>
          </p:nvPr>
        </p:nvSpPr>
        <p:spPr/>
        <p:txBody>
          <a:bodyPr/>
          <a:lstStyle>
            <a:lvl1pPr>
              <a:defRPr/>
            </a:lvl1pPr>
          </a:lstStyle>
          <a:p>
            <a:fld id="{E66A5E48-444F-4C78-978F-E170BD3C6787}" type="slidenum">
              <a:rPr lang="en-US"/>
              <a:pPr/>
              <a:t>‹#›</a:t>
            </a:fld>
            <a:endParaRPr lang="en-US"/>
          </a:p>
        </p:txBody>
      </p:sp>
    </p:spTree>
    <p:extLst>
      <p:ext uri="{BB962C8B-B14F-4D97-AF65-F5344CB8AC3E}">
        <p14:creationId xmlns="" xmlns:p14="http://schemas.microsoft.com/office/powerpoint/2010/main" val="1814023227"/>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idx="10"/>
          </p:nvPr>
        </p:nvSpPr>
        <p:spPr/>
        <p:txBody>
          <a:bodyPr/>
          <a:lstStyle>
            <a:lvl1pPr>
              <a:defRPr/>
            </a:lvl1pPr>
          </a:lstStyle>
          <a:p>
            <a:endParaRPr lang="en-US"/>
          </a:p>
        </p:txBody>
      </p:sp>
      <p:sp>
        <p:nvSpPr>
          <p:cNvPr id="3" name="Footer Placeholder 2"/>
          <p:cNvSpPr>
            <a:spLocks noGrp="1"/>
          </p:cNvSpPr>
          <p:nvPr>
            <p:ph type="ftr" idx="11"/>
          </p:nvPr>
        </p:nvSpPr>
        <p:spPr/>
        <p:txBody>
          <a:bodyPr/>
          <a:lstStyle>
            <a:lvl1pPr>
              <a:defRPr/>
            </a:lvl1pPr>
          </a:lstStyle>
          <a:p>
            <a:endParaRPr lang="en-US"/>
          </a:p>
        </p:txBody>
      </p:sp>
      <p:sp>
        <p:nvSpPr>
          <p:cNvPr id="4" name="Slide Number Placeholder 3"/>
          <p:cNvSpPr>
            <a:spLocks noGrp="1"/>
          </p:cNvSpPr>
          <p:nvPr>
            <p:ph type="sldNum" idx="12"/>
          </p:nvPr>
        </p:nvSpPr>
        <p:spPr/>
        <p:txBody>
          <a:bodyPr/>
          <a:lstStyle>
            <a:lvl1pPr>
              <a:defRPr/>
            </a:lvl1pPr>
          </a:lstStyle>
          <a:p>
            <a:fld id="{10F06666-BFAE-4103-8B4F-073A5391FEE7}" type="slidenum">
              <a:rPr lang="en-US"/>
              <a:pPr/>
              <a:t>‹#›</a:t>
            </a:fld>
            <a:endParaRPr lang="en-US"/>
          </a:p>
        </p:txBody>
      </p:sp>
    </p:spTree>
    <p:extLst>
      <p:ext uri="{BB962C8B-B14F-4D97-AF65-F5344CB8AC3E}">
        <p14:creationId xmlns="" xmlns:p14="http://schemas.microsoft.com/office/powerpoint/2010/main" val="104169135"/>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3712" y="273629"/>
            <a:ext cx="3308976" cy="1160762"/>
          </a:xfrm>
        </p:spPr>
        <p:txBody>
          <a:bodyPr anchor="b"/>
          <a:lstStyle>
            <a:lvl1pPr algn="l">
              <a:defRPr sz="1900" b="1"/>
            </a:lvl1pPr>
          </a:lstStyle>
          <a:p>
            <a:r>
              <a:rPr lang="en-US" smtClean="0"/>
              <a:t>Click to edit Master title style</a:t>
            </a:r>
            <a:endParaRPr lang="en-US"/>
          </a:p>
        </p:txBody>
      </p:sp>
      <p:sp>
        <p:nvSpPr>
          <p:cNvPr id="3" name="Content Placeholder 2"/>
          <p:cNvSpPr>
            <a:spLocks noGrp="1"/>
          </p:cNvSpPr>
          <p:nvPr>
            <p:ph idx="1"/>
          </p:nvPr>
        </p:nvSpPr>
        <p:spPr>
          <a:xfrm>
            <a:off x="3933100" y="273633"/>
            <a:ext cx="5623200" cy="5852774"/>
          </a:xfrm>
        </p:spPr>
        <p:txBody>
          <a:bodyPr/>
          <a:lstStyle>
            <a:lvl1pPr>
              <a:defRPr sz="3100"/>
            </a:lvl1pPr>
            <a:lvl2pPr>
              <a:defRPr sz="2700"/>
            </a:lvl2pPr>
            <a:lvl3pPr>
              <a:defRPr sz="2300"/>
            </a:lvl3pPr>
            <a:lvl4pPr>
              <a:defRPr sz="1900"/>
            </a:lvl4pPr>
            <a:lvl5pPr>
              <a:defRPr sz="19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03712" y="1434421"/>
            <a:ext cx="3308976" cy="4692013"/>
          </a:xfrm>
        </p:spPr>
        <p:txBody>
          <a:bodyPr/>
          <a:lstStyle>
            <a:lvl1pPr marL="0" indent="0">
              <a:buNone/>
              <a:defRPr sz="1300"/>
            </a:lvl1pPr>
            <a:lvl2pPr marL="436646" indent="0">
              <a:buNone/>
              <a:defRPr sz="1200"/>
            </a:lvl2pPr>
            <a:lvl3pPr marL="873291" indent="0">
              <a:buNone/>
              <a:defRPr sz="1000"/>
            </a:lvl3pPr>
            <a:lvl4pPr marL="1309937" indent="0">
              <a:buNone/>
              <a:defRPr sz="900"/>
            </a:lvl4pPr>
            <a:lvl5pPr marL="1746585" indent="0">
              <a:buNone/>
              <a:defRPr sz="900"/>
            </a:lvl5pPr>
            <a:lvl6pPr marL="2183229" indent="0">
              <a:buNone/>
              <a:defRPr sz="900"/>
            </a:lvl6pPr>
            <a:lvl7pPr marL="2619875" indent="0">
              <a:buNone/>
              <a:defRPr sz="900"/>
            </a:lvl7pPr>
            <a:lvl8pPr marL="3056523" indent="0">
              <a:buNone/>
              <a:defRPr sz="900"/>
            </a:lvl8pPr>
            <a:lvl9pPr marL="3493171" indent="0">
              <a:buNone/>
              <a:defRPr sz="900"/>
            </a:lvl9pPr>
          </a:lstStyle>
          <a:p>
            <a:pPr lvl="0"/>
            <a:r>
              <a:rPr lang="en-US" smtClean="0"/>
              <a:t>Click to edit Master text styles</a:t>
            </a:r>
          </a:p>
        </p:txBody>
      </p:sp>
      <p:sp>
        <p:nvSpPr>
          <p:cNvPr id="5" name="Date Placeholder 4"/>
          <p:cNvSpPr>
            <a:spLocks noGrp="1"/>
          </p:cNvSpPr>
          <p:nvPr>
            <p:ph type="dt" idx="10"/>
          </p:nvPr>
        </p:nvSpPr>
        <p:spPr/>
        <p:txBody>
          <a:bodyPr/>
          <a:lstStyle>
            <a:lvl1pPr>
              <a:defRPr/>
            </a:lvl1pPr>
          </a:lstStyle>
          <a:p>
            <a:endParaRPr lang="en-US"/>
          </a:p>
        </p:txBody>
      </p:sp>
      <p:sp>
        <p:nvSpPr>
          <p:cNvPr id="6" name="Footer Placeholder 5"/>
          <p:cNvSpPr>
            <a:spLocks noGrp="1"/>
          </p:cNvSpPr>
          <p:nvPr>
            <p:ph type="ftr" idx="11"/>
          </p:nvPr>
        </p:nvSpPr>
        <p:spPr/>
        <p:txBody>
          <a:bodyPr/>
          <a:lstStyle>
            <a:lvl1pPr>
              <a:defRPr/>
            </a:lvl1pPr>
          </a:lstStyle>
          <a:p>
            <a:endParaRPr lang="en-US"/>
          </a:p>
        </p:txBody>
      </p:sp>
      <p:sp>
        <p:nvSpPr>
          <p:cNvPr id="7" name="Slide Number Placeholder 6"/>
          <p:cNvSpPr>
            <a:spLocks noGrp="1"/>
          </p:cNvSpPr>
          <p:nvPr>
            <p:ph type="sldNum" idx="12"/>
          </p:nvPr>
        </p:nvSpPr>
        <p:spPr/>
        <p:txBody>
          <a:bodyPr/>
          <a:lstStyle>
            <a:lvl1pPr>
              <a:defRPr/>
            </a:lvl1pPr>
          </a:lstStyle>
          <a:p>
            <a:fld id="{4AB18980-1F99-488B-9363-0BF5D6586F69}" type="slidenum">
              <a:rPr lang="en-US"/>
              <a:pPr/>
              <a:t>‹#›</a:t>
            </a:fld>
            <a:endParaRPr lang="en-US"/>
          </a:p>
        </p:txBody>
      </p:sp>
    </p:spTree>
    <p:extLst>
      <p:ext uri="{BB962C8B-B14F-4D97-AF65-F5344CB8AC3E}">
        <p14:creationId xmlns="" xmlns:p14="http://schemas.microsoft.com/office/powerpoint/2010/main" val="1213163849"/>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72108" y="4800026"/>
            <a:ext cx="6035040" cy="567420"/>
          </a:xfrm>
        </p:spPr>
        <p:txBody>
          <a:bodyPr anchor="b"/>
          <a:lstStyle>
            <a:lvl1pPr algn="l">
              <a:defRPr sz="1900" b="1"/>
            </a:lvl1pPr>
          </a:lstStyle>
          <a:p>
            <a:r>
              <a:rPr lang="en-US" smtClean="0"/>
              <a:t>Click to edit Master title style</a:t>
            </a:r>
            <a:endParaRPr lang="en-US"/>
          </a:p>
        </p:txBody>
      </p:sp>
      <p:sp>
        <p:nvSpPr>
          <p:cNvPr id="3" name="Picture Placeholder 2"/>
          <p:cNvSpPr>
            <a:spLocks noGrp="1"/>
          </p:cNvSpPr>
          <p:nvPr>
            <p:ph type="pic" idx="1"/>
          </p:nvPr>
        </p:nvSpPr>
        <p:spPr>
          <a:xfrm>
            <a:off x="1972108" y="612065"/>
            <a:ext cx="6035040" cy="4115952"/>
          </a:xfrm>
        </p:spPr>
        <p:txBody>
          <a:bodyPr/>
          <a:lstStyle>
            <a:lvl1pPr marL="0" indent="0">
              <a:buNone/>
              <a:defRPr sz="3100"/>
            </a:lvl1pPr>
            <a:lvl2pPr marL="436646" indent="0">
              <a:buNone/>
              <a:defRPr sz="2700"/>
            </a:lvl2pPr>
            <a:lvl3pPr marL="873291" indent="0">
              <a:buNone/>
              <a:defRPr sz="2300"/>
            </a:lvl3pPr>
            <a:lvl4pPr marL="1309937" indent="0">
              <a:buNone/>
              <a:defRPr sz="1900"/>
            </a:lvl4pPr>
            <a:lvl5pPr marL="1746585" indent="0">
              <a:buNone/>
              <a:defRPr sz="1900"/>
            </a:lvl5pPr>
            <a:lvl6pPr marL="2183229" indent="0">
              <a:buNone/>
              <a:defRPr sz="1900"/>
            </a:lvl6pPr>
            <a:lvl7pPr marL="2619875" indent="0">
              <a:buNone/>
              <a:defRPr sz="1900"/>
            </a:lvl7pPr>
            <a:lvl8pPr marL="3056523" indent="0">
              <a:buNone/>
              <a:defRPr sz="1900"/>
            </a:lvl8pPr>
            <a:lvl9pPr marL="3493171" indent="0">
              <a:buNone/>
              <a:defRPr sz="1900"/>
            </a:lvl9pPr>
          </a:lstStyle>
          <a:p>
            <a:endParaRPr lang="en-US"/>
          </a:p>
        </p:txBody>
      </p:sp>
      <p:sp>
        <p:nvSpPr>
          <p:cNvPr id="4" name="Text Placeholder 3"/>
          <p:cNvSpPr>
            <a:spLocks noGrp="1"/>
          </p:cNvSpPr>
          <p:nvPr>
            <p:ph type="body" sz="half" idx="2"/>
          </p:nvPr>
        </p:nvSpPr>
        <p:spPr>
          <a:xfrm>
            <a:off x="1972108" y="5367444"/>
            <a:ext cx="6035040" cy="805044"/>
          </a:xfrm>
        </p:spPr>
        <p:txBody>
          <a:bodyPr/>
          <a:lstStyle>
            <a:lvl1pPr marL="0" indent="0">
              <a:buNone/>
              <a:defRPr sz="1300"/>
            </a:lvl1pPr>
            <a:lvl2pPr marL="436646" indent="0">
              <a:buNone/>
              <a:defRPr sz="1200"/>
            </a:lvl2pPr>
            <a:lvl3pPr marL="873291" indent="0">
              <a:buNone/>
              <a:defRPr sz="1000"/>
            </a:lvl3pPr>
            <a:lvl4pPr marL="1309937" indent="0">
              <a:buNone/>
              <a:defRPr sz="900"/>
            </a:lvl4pPr>
            <a:lvl5pPr marL="1746585" indent="0">
              <a:buNone/>
              <a:defRPr sz="900"/>
            </a:lvl5pPr>
            <a:lvl6pPr marL="2183229" indent="0">
              <a:buNone/>
              <a:defRPr sz="900"/>
            </a:lvl6pPr>
            <a:lvl7pPr marL="2619875" indent="0">
              <a:buNone/>
              <a:defRPr sz="900"/>
            </a:lvl7pPr>
            <a:lvl8pPr marL="3056523" indent="0">
              <a:buNone/>
              <a:defRPr sz="900"/>
            </a:lvl8pPr>
            <a:lvl9pPr marL="3493171" indent="0">
              <a:buNone/>
              <a:defRPr sz="900"/>
            </a:lvl9pPr>
          </a:lstStyle>
          <a:p>
            <a:pPr lvl="0"/>
            <a:r>
              <a:rPr lang="en-US" smtClean="0"/>
              <a:t>Click to edit Master text styles</a:t>
            </a:r>
          </a:p>
        </p:txBody>
      </p:sp>
      <p:sp>
        <p:nvSpPr>
          <p:cNvPr id="5" name="Date Placeholder 4"/>
          <p:cNvSpPr>
            <a:spLocks noGrp="1"/>
          </p:cNvSpPr>
          <p:nvPr>
            <p:ph type="dt" idx="10"/>
          </p:nvPr>
        </p:nvSpPr>
        <p:spPr/>
        <p:txBody>
          <a:bodyPr/>
          <a:lstStyle>
            <a:lvl1pPr>
              <a:defRPr/>
            </a:lvl1pPr>
          </a:lstStyle>
          <a:p>
            <a:endParaRPr lang="en-US"/>
          </a:p>
        </p:txBody>
      </p:sp>
      <p:sp>
        <p:nvSpPr>
          <p:cNvPr id="6" name="Footer Placeholder 5"/>
          <p:cNvSpPr>
            <a:spLocks noGrp="1"/>
          </p:cNvSpPr>
          <p:nvPr>
            <p:ph type="ftr" idx="11"/>
          </p:nvPr>
        </p:nvSpPr>
        <p:spPr/>
        <p:txBody>
          <a:bodyPr/>
          <a:lstStyle>
            <a:lvl1pPr>
              <a:defRPr/>
            </a:lvl1pPr>
          </a:lstStyle>
          <a:p>
            <a:endParaRPr lang="en-US"/>
          </a:p>
        </p:txBody>
      </p:sp>
      <p:sp>
        <p:nvSpPr>
          <p:cNvPr id="7" name="Slide Number Placeholder 6"/>
          <p:cNvSpPr>
            <a:spLocks noGrp="1"/>
          </p:cNvSpPr>
          <p:nvPr>
            <p:ph type="sldNum" idx="12"/>
          </p:nvPr>
        </p:nvSpPr>
        <p:spPr/>
        <p:txBody>
          <a:bodyPr/>
          <a:lstStyle>
            <a:lvl1pPr>
              <a:defRPr/>
            </a:lvl1pPr>
          </a:lstStyle>
          <a:p>
            <a:fld id="{5CD2E6A1-E940-43D1-AE34-DF4C4BAB1B01}" type="slidenum">
              <a:rPr lang="en-US"/>
              <a:pPr/>
              <a:t>‹#›</a:t>
            </a:fld>
            <a:endParaRPr lang="en-US"/>
          </a:p>
        </p:txBody>
      </p:sp>
    </p:spTree>
    <p:extLst>
      <p:ext uri="{BB962C8B-B14F-4D97-AF65-F5344CB8AC3E}">
        <p14:creationId xmlns="" xmlns:p14="http://schemas.microsoft.com/office/powerpoint/2010/main" val="3471408031"/>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idx="10"/>
          </p:nvPr>
        </p:nvSpPr>
        <p:spPr/>
        <p:txBody>
          <a:bodyPr/>
          <a:lstStyle>
            <a:lvl1pPr>
              <a:defRPr/>
            </a:lvl1pPr>
          </a:lstStyle>
          <a:p>
            <a:endParaRPr lang="en-US"/>
          </a:p>
        </p:txBody>
      </p:sp>
      <p:sp>
        <p:nvSpPr>
          <p:cNvPr id="5" name="Footer Placeholder 4"/>
          <p:cNvSpPr>
            <a:spLocks noGrp="1"/>
          </p:cNvSpPr>
          <p:nvPr>
            <p:ph type="ftr" idx="11"/>
          </p:nvPr>
        </p:nvSpPr>
        <p:spPr/>
        <p:txBody>
          <a:bodyPr/>
          <a:lstStyle>
            <a:lvl1pPr>
              <a:defRPr/>
            </a:lvl1pPr>
          </a:lstStyle>
          <a:p>
            <a:endParaRPr lang="en-US"/>
          </a:p>
        </p:txBody>
      </p:sp>
      <p:sp>
        <p:nvSpPr>
          <p:cNvPr id="6" name="Slide Number Placeholder 5"/>
          <p:cNvSpPr>
            <a:spLocks noGrp="1"/>
          </p:cNvSpPr>
          <p:nvPr>
            <p:ph type="sldNum" idx="12"/>
          </p:nvPr>
        </p:nvSpPr>
        <p:spPr/>
        <p:txBody>
          <a:bodyPr/>
          <a:lstStyle>
            <a:lvl1pPr>
              <a:defRPr/>
            </a:lvl1pPr>
          </a:lstStyle>
          <a:p>
            <a:fld id="{519C7967-0275-422B-979E-6C1CAF8D2B32}" type="slidenum">
              <a:rPr lang="en-US"/>
              <a:pPr/>
              <a:t>‹#›</a:t>
            </a:fld>
            <a:endParaRPr lang="en-US"/>
          </a:p>
        </p:txBody>
      </p:sp>
    </p:spTree>
    <p:extLst>
      <p:ext uri="{BB962C8B-B14F-4D97-AF65-F5344CB8AC3E}">
        <p14:creationId xmlns="" xmlns:p14="http://schemas.microsoft.com/office/powerpoint/2010/main" val="1414452023"/>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287984" y="273630"/>
            <a:ext cx="2260368" cy="6366909"/>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502128" y="273630"/>
            <a:ext cx="6633792" cy="6366909"/>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idx="10"/>
          </p:nvPr>
        </p:nvSpPr>
        <p:spPr/>
        <p:txBody>
          <a:bodyPr/>
          <a:lstStyle>
            <a:lvl1pPr>
              <a:defRPr/>
            </a:lvl1pPr>
          </a:lstStyle>
          <a:p>
            <a:endParaRPr lang="en-US"/>
          </a:p>
        </p:txBody>
      </p:sp>
      <p:sp>
        <p:nvSpPr>
          <p:cNvPr id="5" name="Footer Placeholder 4"/>
          <p:cNvSpPr>
            <a:spLocks noGrp="1"/>
          </p:cNvSpPr>
          <p:nvPr>
            <p:ph type="ftr" idx="11"/>
          </p:nvPr>
        </p:nvSpPr>
        <p:spPr/>
        <p:txBody>
          <a:bodyPr/>
          <a:lstStyle>
            <a:lvl1pPr>
              <a:defRPr/>
            </a:lvl1pPr>
          </a:lstStyle>
          <a:p>
            <a:endParaRPr lang="en-US"/>
          </a:p>
        </p:txBody>
      </p:sp>
      <p:sp>
        <p:nvSpPr>
          <p:cNvPr id="6" name="Slide Number Placeholder 5"/>
          <p:cNvSpPr>
            <a:spLocks noGrp="1"/>
          </p:cNvSpPr>
          <p:nvPr>
            <p:ph type="sldNum" idx="12"/>
          </p:nvPr>
        </p:nvSpPr>
        <p:spPr/>
        <p:txBody>
          <a:bodyPr/>
          <a:lstStyle>
            <a:lvl1pPr>
              <a:defRPr/>
            </a:lvl1pPr>
          </a:lstStyle>
          <a:p>
            <a:fld id="{373C41E8-0821-43F6-B11D-AC4570667FFC}" type="slidenum">
              <a:rPr lang="en-US"/>
              <a:pPr/>
              <a:t>‹#›</a:t>
            </a:fld>
            <a:endParaRPr lang="en-US"/>
          </a:p>
        </p:txBody>
      </p:sp>
    </p:spTree>
    <p:extLst>
      <p:ext uri="{BB962C8B-B14F-4D97-AF65-F5344CB8AC3E}">
        <p14:creationId xmlns="" xmlns:p14="http://schemas.microsoft.com/office/powerpoint/2010/main" val="513354064"/>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53984" y="2129984"/>
            <a:ext cx="8550432" cy="1470394"/>
          </a:xfrm>
        </p:spPr>
        <p:txBody>
          <a:bodyPr/>
          <a:lstStyle/>
          <a:p>
            <a:r>
              <a:rPr lang="en-US" smtClean="0"/>
              <a:t>Click to edit Master title style</a:t>
            </a:r>
            <a:endParaRPr lang="en-US"/>
          </a:p>
        </p:txBody>
      </p:sp>
      <p:sp>
        <p:nvSpPr>
          <p:cNvPr id="3" name="Subtitle 2"/>
          <p:cNvSpPr>
            <a:spLocks noGrp="1"/>
          </p:cNvSpPr>
          <p:nvPr>
            <p:ph type="subTitle" idx="1"/>
          </p:nvPr>
        </p:nvSpPr>
        <p:spPr>
          <a:xfrm>
            <a:off x="1509553" y="3885528"/>
            <a:ext cx="7040880" cy="1752664"/>
          </a:xfrm>
        </p:spPr>
        <p:txBody>
          <a:bodyPr/>
          <a:lstStyle>
            <a:lvl1pPr marL="0" indent="0" algn="ctr">
              <a:buNone/>
              <a:defRPr/>
            </a:lvl1pPr>
            <a:lvl2pPr marL="436984" indent="0" algn="ctr">
              <a:buNone/>
              <a:defRPr/>
            </a:lvl2pPr>
            <a:lvl3pPr marL="873969" indent="0" algn="ctr">
              <a:buNone/>
              <a:defRPr/>
            </a:lvl3pPr>
            <a:lvl4pPr marL="1310952" indent="0" algn="ctr">
              <a:buNone/>
              <a:defRPr/>
            </a:lvl4pPr>
            <a:lvl5pPr marL="1747939" indent="0" algn="ctr">
              <a:buNone/>
              <a:defRPr/>
            </a:lvl5pPr>
            <a:lvl6pPr marL="2184922" indent="0" algn="ctr">
              <a:buNone/>
              <a:defRPr/>
            </a:lvl6pPr>
            <a:lvl7pPr marL="2621906" indent="0" algn="ctr">
              <a:buNone/>
              <a:defRPr/>
            </a:lvl7pPr>
            <a:lvl8pPr marL="3058892" indent="0" algn="ctr">
              <a:buNone/>
              <a:defRPr/>
            </a:lvl8pPr>
            <a:lvl9pPr marL="3495878" indent="0" algn="ctr">
              <a:buNone/>
              <a:defRPr/>
            </a:lvl9pPr>
          </a:lstStyle>
          <a:p>
            <a:r>
              <a:rPr lang="en-US" smtClean="0"/>
              <a:t>Click to edit Master subtitle style</a:t>
            </a:r>
            <a:endParaRPr lang="en-US"/>
          </a:p>
        </p:txBody>
      </p:sp>
      <p:sp>
        <p:nvSpPr>
          <p:cNvPr id="4" name="Date Placeholder 3"/>
          <p:cNvSpPr>
            <a:spLocks noGrp="1"/>
          </p:cNvSpPr>
          <p:nvPr>
            <p:ph type="dt" idx="10"/>
          </p:nvPr>
        </p:nvSpPr>
        <p:spPr/>
        <p:txBody>
          <a:bodyPr/>
          <a:lstStyle>
            <a:lvl1pPr>
              <a:defRPr/>
            </a:lvl1pPr>
          </a:lstStyle>
          <a:p>
            <a:endParaRPr lang="en-US"/>
          </a:p>
        </p:txBody>
      </p:sp>
      <p:sp>
        <p:nvSpPr>
          <p:cNvPr id="5" name="Footer Placeholder 4"/>
          <p:cNvSpPr>
            <a:spLocks noGrp="1"/>
          </p:cNvSpPr>
          <p:nvPr>
            <p:ph type="ftr" idx="11"/>
          </p:nvPr>
        </p:nvSpPr>
        <p:spPr/>
        <p:txBody>
          <a:bodyPr/>
          <a:lstStyle>
            <a:lvl1pPr>
              <a:defRPr/>
            </a:lvl1pPr>
          </a:lstStyle>
          <a:p>
            <a:endParaRPr lang="en-US"/>
          </a:p>
        </p:txBody>
      </p:sp>
      <p:sp>
        <p:nvSpPr>
          <p:cNvPr id="6" name="Slide Number Placeholder 5"/>
          <p:cNvSpPr>
            <a:spLocks noGrp="1"/>
          </p:cNvSpPr>
          <p:nvPr>
            <p:ph type="sldNum" idx="12"/>
          </p:nvPr>
        </p:nvSpPr>
        <p:spPr/>
        <p:txBody>
          <a:bodyPr/>
          <a:lstStyle>
            <a:lvl1pPr>
              <a:defRPr/>
            </a:lvl1pPr>
          </a:lstStyle>
          <a:p>
            <a:fld id="{7A6F8840-279F-4E05-BFE5-B265D219EF77}" type="slidenum">
              <a:rPr lang="en-US"/>
              <a:pPr/>
              <a:t>‹#›</a:t>
            </a:fld>
            <a:endParaRPr lang="en-US"/>
          </a:p>
        </p:txBody>
      </p:sp>
    </p:spTree>
    <p:extLst>
      <p:ext uri="{BB962C8B-B14F-4D97-AF65-F5344CB8AC3E}">
        <p14:creationId xmlns="" xmlns:p14="http://schemas.microsoft.com/office/powerpoint/2010/main" val="4023779360"/>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idx="10"/>
          </p:nvPr>
        </p:nvSpPr>
        <p:spPr/>
        <p:txBody>
          <a:bodyPr/>
          <a:lstStyle>
            <a:lvl1pPr>
              <a:defRPr/>
            </a:lvl1pPr>
          </a:lstStyle>
          <a:p>
            <a:endParaRPr lang="en-US"/>
          </a:p>
        </p:txBody>
      </p:sp>
      <p:sp>
        <p:nvSpPr>
          <p:cNvPr id="5" name="Footer Placeholder 4"/>
          <p:cNvSpPr>
            <a:spLocks noGrp="1"/>
          </p:cNvSpPr>
          <p:nvPr>
            <p:ph type="ftr" idx="11"/>
          </p:nvPr>
        </p:nvSpPr>
        <p:spPr/>
        <p:txBody>
          <a:bodyPr/>
          <a:lstStyle>
            <a:lvl1pPr>
              <a:defRPr/>
            </a:lvl1pPr>
          </a:lstStyle>
          <a:p>
            <a:endParaRPr lang="en-US"/>
          </a:p>
        </p:txBody>
      </p:sp>
      <p:sp>
        <p:nvSpPr>
          <p:cNvPr id="6" name="Slide Number Placeholder 5"/>
          <p:cNvSpPr>
            <a:spLocks noGrp="1"/>
          </p:cNvSpPr>
          <p:nvPr>
            <p:ph type="sldNum" idx="12"/>
          </p:nvPr>
        </p:nvSpPr>
        <p:spPr/>
        <p:txBody>
          <a:bodyPr/>
          <a:lstStyle>
            <a:lvl1pPr>
              <a:defRPr/>
            </a:lvl1pPr>
          </a:lstStyle>
          <a:p>
            <a:fld id="{63FAD8BF-1E39-4D14-82CC-F0D6AAA72E08}" type="slidenum">
              <a:rPr lang="en-US"/>
              <a:pPr/>
              <a:t>‹#›</a:t>
            </a:fld>
            <a:endParaRPr lang="en-US"/>
          </a:p>
        </p:txBody>
      </p:sp>
    </p:spTree>
    <p:extLst>
      <p:ext uri="{BB962C8B-B14F-4D97-AF65-F5344CB8AC3E}">
        <p14:creationId xmlns="" xmlns:p14="http://schemas.microsoft.com/office/powerpoint/2010/main" val="2522303172"/>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95168" y="4407146"/>
            <a:ext cx="8548848" cy="1362383"/>
          </a:xfrm>
        </p:spPr>
        <p:txBody>
          <a:bodyPr anchor="t"/>
          <a:lstStyle>
            <a:lvl1pPr algn="l">
              <a:defRPr sz="3800" b="1" cap="all"/>
            </a:lvl1pPr>
          </a:lstStyle>
          <a:p>
            <a:r>
              <a:rPr lang="en-US" smtClean="0"/>
              <a:t>Click to edit Master title style</a:t>
            </a:r>
            <a:endParaRPr lang="en-US"/>
          </a:p>
        </p:txBody>
      </p:sp>
      <p:sp>
        <p:nvSpPr>
          <p:cNvPr id="3" name="Text Placeholder 2"/>
          <p:cNvSpPr>
            <a:spLocks noGrp="1"/>
          </p:cNvSpPr>
          <p:nvPr>
            <p:ph type="body" idx="1"/>
          </p:nvPr>
        </p:nvSpPr>
        <p:spPr>
          <a:xfrm>
            <a:off x="795168" y="2906225"/>
            <a:ext cx="8548848" cy="1500638"/>
          </a:xfrm>
        </p:spPr>
        <p:txBody>
          <a:bodyPr anchor="b"/>
          <a:lstStyle>
            <a:lvl1pPr marL="0" indent="0">
              <a:buNone/>
              <a:defRPr sz="1900"/>
            </a:lvl1pPr>
            <a:lvl2pPr marL="436984" indent="0">
              <a:buNone/>
              <a:defRPr sz="1700"/>
            </a:lvl2pPr>
            <a:lvl3pPr marL="873969" indent="0">
              <a:buNone/>
              <a:defRPr sz="1500"/>
            </a:lvl3pPr>
            <a:lvl4pPr marL="1310952" indent="0">
              <a:buNone/>
              <a:defRPr sz="1300"/>
            </a:lvl4pPr>
            <a:lvl5pPr marL="1747939" indent="0">
              <a:buNone/>
              <a:defRPr sz="1300"/>
            </a:lvl5pPr>
            <a:lvl6pPr marL="2184922" indent="0">
              <a:buNone/>
              <a:defRPr sz="1300"/>
            </a:lvl6pPr>
            <a:lvl7pPr marL="2621906" indent="0">
              <a:buNone/>
              <a:defRPr sz="1300"/>
            </a:lvl7pPr>
            <a:lvl8pPr marL="3058892" indent="0">
              <a:buNone/>
              <a:defRPr sz="1300"/>
            </a:lvl8pPr>
            <a:lvl9pPr marL="3495878" indent="0">
              <a:buNone/>
              <a:defRPr sz="1300"/>
            </a:lvl9pPr>
          </a:lstStyle>
          <a:p>
            <a:pPr lvl="0"/>
            <a:r>
              <a:rPr lang="en-US" smtClean="0"/>
              <a:t>Click to edit Master text styles</a:t>
            </a:r>
          </a:p>
        </p:txBody>
      </p:sp>
      <p:sp>
        <p:nvSpPr>
          <p:cNvPr id="4" name="Date Placeholder 3"/>
          <p:cNvSpPr>
            <a:spLocks noGrp="1"/>
          </p:cNvSpPr>
          <p:nvPr>
            <p:ph type="dt" idx="10"/>
          </p:nvPr>
        </p:nvSpPr>
        <p:spPr/>
        <p:txBody>
          <a:bodyPr/>
          <a:lstStyle>
            <a:lvl1pPr>
              <a:defRPr/>
            </a:lvl1pPr>
          </a:lstStyle>
          <a:p>
            <a:endParaRPr lang="en-US"/>
          </a:p>
        </p:txBody>
      </p:sp>
      <p:sp>
        <p:nvSpPr>
          <p:cNvPr id="5" name="Footer Placeholder 4"/>
          <p:cNvSpPr>
            <a:spLocks noGrp="1"/>
          </p:cNvSpPr>
          <p:nvPr>
            <p:ph type="ftr" idx="11"/>
          </p:nvPr>
        </p:nvSpPr>
        <p:spPr/>
        <p:txBody>
          <a:bodyPr/>
          <a:lstStyle>
            <a:lvl1pPr>
              <a:defRPr/>
            </a:lvl1pPr>
          </a:lstStyle>
          <a:p>
            <a:endParaRPr lang="en-US"/>
          </a:p>
        </p:txBody>
      </p:sp>
      <p:sp>
        <p:nvSpPr>
          <p:cNvPr id="6" name="Slide Number Placeholder 5"/>
          <p:cNvSpPr>
            <a:spLocks noGrp="1"/>
          </p:cNvSpPr>
          <p:nvPr>
            <p:ph type="sldNum" idx="12"/>
          </p:nvPr>
        </p:nvSpPr>
        <p:spPr/>
        <p:txBody>
          <a:bodyPr/>
          <a:lstStyle>
            <a:lvl1pPr>
              <a:defRPr/>
            </a:lvl1pPr>
          </a:lstStyle>
          <a:p>
            <a:fld id="{09DEACEE-5003-4602-A7A4-EA726EB88490}" type="slidenum">
              <a:rPr lang="en-US"/>
              <a:pPr/>
              <a:t>‹#›</a:t>
            </a:fld>
            <a:endParaRPr lang="en-US"/>
          </a:p>
        </p:txBody>
      </p:sp>
    </p:spTree>
    <p:extLst>
      <p:ext uri="{BB962C8B-B14F-4D97-AF65-F5344CB8AC3E}">
        <p14:creationId xmlns="" xmlns:p14="http://schemas.microsoft.com/office/powerpoint/2010/main" val="258420157"/>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502128" y="1604332"/>
            <a:ext cx="4446288" cy="5036209"/>
          </a:xfrm>
        </p:spPr>
        <p:txBody>
          <a:bodyPr/>
          <a:lstStyle>
            <a:lvl1pPr>
              <a:defRPr sz="2700"/>
            </a:lvl1pPr>
            <a:lvl2pPr>
              <a:defRPr sz="2300"/>
            </a:lvl2pPr>
            <a:lvl3pPr>
              <a:defRPr sz="1900"/>
            </a:lvl3pPr>
            <a:lvl4pPr>
              <a:defRPr sz="1700"/>
            </a:lvl4pPr>
            <a:lvl5pPr>
              <a:defRPr sz="17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100480" y="1604332"/>
            <a:ext cx="4447872" cy="5036209"/>
          </a:xfrm>
        </p:spPr>
        <p:txBody>
          <a:bodyPr/>
          <a:lstStyle>
            <a:lvl1pPr>
              <a:defRPr sz="2700"/>
            </a:lvl1pPr>
            <a:lvl2pPr>
              <a:defRPr sz="2300"/>
            </a:lvl2pPr>
            <a:lvl3pPr>
              <a:defRPr sz="1900"/>
            </a:lvl3pPr>
            <a:lvl4pPr>
              <a:defRPr sz="1700"/>
            </a:lvl4pPr>
            <a:lvl5pPr>
              <a:defRPr sz="17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idx="10"/>
          </p:nvPr>
        </p:nvSpPr>
        <p:spPr/>
        <p:txBody>
          <a:bodyPr/>
          <a:lstStyle>
            <a:lvl1pPr>
              <a:defRPr/>
            </a:lvl1pPr>
          </a:lstStyle>
          <a:p>
            <a:endParaRPr lang="en-US"/>
          </a:p>
        </p:txBody>
      </p:sp>
      <p:sp>
        <p:nvSpPr>
          <p:cNvPr id="6" name="Footer Placeholder 5"/>
          <p:cNvSpPr>
            <a:spLocks noGrp="1"/>
          </p:cNvSpPr>
          <p:nvPr>
            <p:ph type="ftr" idx="11"/>
          </p:nvPr>
        </p:nvSpPr>
        <p:spPr/>
        <p:txBody>
          <a:bodyPr/>
          <a:lstStyle>
            <a:lvl1pPr>
              <a:defRPr/>
            </a:lvl1pPr>
          </a:lstStyle>
          <a:p>
            <a:endParaRPr lang="en-US"/>
          </a:p>
        </p:txBody>
      </p:sp>
      <p:sp>
        <p:nvSpPr>
          <p:cNvPr id="7" name="Slide Number Placeholder 6"/>
          <p:cNvSpPr>
            <a:spLocks noGrp="1"/>
          </p:cNvSpPr>
          <p:nvPr>
            <p:ph type="sldNum" idx="12"/>
          </p:nvPr>
        </p:nvSpPr>
        <p:spPr/>
        <p:txBody>
          <a:bodyPr/>
          <a:lstStyle>
            <a:lvl1pPr>
              <a:defRPr/>
            </a:lvl1pPr>
          </a:lstStyle>
          <a:p>
            <a:fld id="{12929110-D496-4F5A-9C81-F0A174ECFBF8}" type="slidenum">
              <a:rPr lang="en-US"/>
              <a:pPr/>
              <a:t>‹#›</a:t>
            </a:fld>
            <a:endParaRPr lang="en-US"/>
          </a:p>
        </p:txBody>
      </p:sp>
    </p:spTree>
    <p:extLst>
      <p:ext uri="{BB962C8B-B14F-4D97-AF65-F5344CB8AC3E}">
        <p14:creationId xmlns="" xmlns:p14="http://schemas.microsoft.com/office/powerpoint/2010/main" val="141908649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03446" y="550325"/>
            <a:ext cx="9051925" cy="592185"/>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503238" y="1535114"/>
            <a:ext cx="4443412" cy="639762"/>
          </a:xfrm>
        </p:spPr>
        <p:txBody>
          <a:bodyPr anchor="b"/>
          <a:lstStyle>
            <a:lvl1pPr marL="0" indent="0">
              <a:buNone/>
              <a:defRPr sz="2400" b="1"/>
            </a:lvl1pPr>
            <a:lvl2pPr marL="454917" indent="0">
              <a:buNone/>
              <a:defRPr sz="2000" b="1"/>
            </a:lvl2pPr>
            <a:lvl3pPr marL="909814" indent="0">
              <a:buNone/>
              <a:defRPr sz="1800" b="1"/>
            </a:lvl3pPr>
            <a:lvl4pPr marL="1364719" indent="0">
              <a:buNone/>
              <a:defRPr sz="1600" b="1"/>
            </a:lvl4pPr>
            <a:lvl5pPr marL="1819619" indent="0">
              <a:buNone/>
              <a:defRPr sz="1600" b="1"/>
            </a:lvl5pPr>
            <a:lvl6pPr marL="2274521" indent="0">
              <a:buNone/>
              <a:defRPr sz="1600" b="1"/>
            </a:lvl6pPr>
            <a:lvl7pPr marL="2729426" indent="0">
              <a:buNone/>
              <a:defRPr sz="1600" b="1"/>
            </a:lvl7pPr>
            <a:lvl8pPr marL="3184330" indent="0">
              <a:buNone/>
              <a:defRPr sz="1600" b="1"/>
            </a:lvl8pPr>
            <a:lvl9pPr marL="3639231"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3238" y="2174875"/>
            <a:ext cx="444341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5110167" y="1535114"/>
            <a:ext cx="4445000" cy="639762"/>
          </a:xfrm>
        </p:spPr>
        <p:txBody>
          <a:bodyPr anchor="b"/>
          <a:lstStyle>
            <a:lvl1pPr marL="0" indent="0">
              <a:buNone/>
              <a:defRPr sz="2400" b="1"/>
            </a:lvl1pPr>
            <a:lvl2pPr marL="454917" indent="0">
              <a:buNone/>
              <a:defRPr sz="2000" b="1"/>
            </a:lvl2pPr>
            <a:lvl3pPr marL="909814" indent="0">
              <a:buNone/>
              <a:defRPr sz="1800" b="1"/>
            </a:lvl3pPr>
            <a:lvl4pPr marL="1364719" indent="0">
              <a:buNone/>
              <a:defRPr sz="1600" b="1"/>
            </a:lvl4pPr>
            <a:lvl5pPr marL="1819619" indent="0">
              <a:buNone/>
              <a:defRPr sz="1600" b="1"/>
            </a:lvl5pPr>
            <a:lvl6pPr marL="2274521" indent="0">
              <a:buNone/>
              <a:defRPr sz="1600" b="1"/>
            </a:lvl6pPr>
            <a:lvl7pPr marL="2729426" indent="0">
              <a:buNone/>
              <a:defRPr sz="1600" b="1"/>
            </a:lvl7pPr>
            <a:lvl8pPr marL="3184330" indent="0">
              <a:buNone/>
              <a:defRPr sz="1600" b="1"/>
            </a:lvl8pPr>
            <a:lvl9pPr marL="3639231"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110167" y="2174875"/>
            <a:ext cx="444500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ftr" sz="quarter" idx="10"/>
          </p:nvPr>
        </p:nvSpPr>
        <p:spPr/>
        <p:txBody>
          <a:bodyPr/>
          <a:lstStyle>
            <a:lvl1pPr>
              <a:defRPr/>
            </a:lvl1pPr>
          </a:lstStyle>
          <a:p>
            <a:pPr>
              <a:defRPr/>
            </a:pPr>
            <a:r>
              <a:rPr lang="en-US"/>
              <a:t>J.P. Chen, USTC, 2007</a:t>
            </a:r>
          </a:p>
        </p:txBody>
      </p:sp>
    </p:spTree>
  </p:cSld>
  <p:clrMapOvr>
    <a:masterClrMapping/>
  </p:clrMapOvr>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03734" y="275353"/>
            <a:ext cx="9052560" cy="1142039"/>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503712" y="1535206"/>
            <a:ext cx="4443120" cy="639427"/>
          </a:xfrm>
        </p:spPr>
        <p:txBody>
          <a:bodyPr anchor="b"/>
          <a:lstStyle>
            <a:lvl1pPr marL="0" indent="0">
              <a:buNone/>
              <a:defRPr sz="2300" b="1"/>
            </a:lvl1pPr>
            <a:lvl2pPr marL="436984" indent="0">
              <a:buNone/>
              <a:defRPr sz="1900" b="1"/>
            </a:lvl2pPr>
            <a:lvl3pPr marL="873969" indent="0">
              <a:buNone/>
              <a:defRPr sz="1700" b="1"/>
            </a:lvl3pPr>
            <a:lvl4pPr marL="1310952" indent="0">
              <a:buNone/>
              <a:defRPr sz="1500" b="1"/>
            </a:lvl4pPr>
            <a:lvl5pPr marL="1747939" indent="0">
              <a:buNone/>
              <a:defRPr sz="1500" b="1"/>
            </a:lvl5pPr>
            <a:lvl6pPr marL="2184922" indent="0">
              <a:buNone/>
              <a:defRPr sz="1500" b="1"/>
            </a:lvl6pPr>
            <a:lvl7pPr marL="2621906" indent="0">
              <a:buNone/>
              <a:defRPr sz="1500" b="1"/>
            </a:lvl7pPr>
            <a:lvl8pPr marL="3058892" indent="0">
              <a:buNone/>
              <a:defRPr sz="1500" b="1"/>
            </a:lvl8pPr>
            <a:lvl9pPr marL="3495878" indent="0">
              <a:buNone/>
              <a:defRPr sz="1500" b="1"/>
            </a:lvl9pPr>
          </a:lstStyle>
          <a:p>
            <a:pPr lvl="0"/>
            <a:r>
              <a:rPr lang="en-US" smtClean="0"/>
              <a:t>Click to edit Master text styles</a:t>
            </a:r>
          </a:p>
        </p:txBody>
      </p:sp>
      <p:sp>
        <p:nvSpPr>
          <p:cNvPr id="4" name="Content Placeholder 3"/>
          <p:cNvSpPr>
            <a:spLocks noGrp="1"/>
          </p:cNvSpPr>
          <p:nvPr>
            <p:ph sz="half" idx="2"/>
          </p:nvPr>
        </p:nvSpPr>
        <p:spPr>
          <a:xfrm>
            <a:off x="503712" y="2174631"/>
            <a:ext cx="4443120" cy="3951775"/>
          </a:xfrm>
        </p:spPr>
        <p:txBody>
          <a:bodyPr/>
          <a:lstStyle>
            <a:lvl1pPr>
              <a:defRPr sz="2300"/>
            </a:lvl1pPr>
            <a:lvl2pPr>
              <a:defRPr sz="1900"/>
            </a:lvl2pPr>
            <a:lvl3pPr>
              <a:defRPr sz="17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5110006" y="1535206"/>
            <a:ext cx="4446288" cy="639427"/>
          </a:xfrm>
        </p:spPr>
        <p:txBody>
          <a:bodyPr anchor="b"/>
          <a:lstStyle>
            <a:lvl1pPr marL="0" indent="0">
              <a:buNone/>
              <a:defRPr sz="2300" b="1"/>
            </a:lvl1pPr>
            <a:lvl2pPr marL="436984" indent="0">
              <a:buNone/>
              <a:defRPr sz="1900" b="1"/>
            </a:lvl2pPr>
            <a:lvl3pPr marL="873969" indent="0">
              <a:buNone/>
              <a:defRPr sz="1700" b="1"/>
            </a:lvl3pPr>
            <a:lvl4pPr marL="1310952" indent="0">
              <a:buNone/>
              <a:defRPr sz="1500" b="1"/>
            </a:lvl4pPr>
            <a:lvl5pPr marL="1747939" indent="0">
              <a:buNone/>
              <a:defRPr sz="1500" b="1"/>
            </a:lvl5pPr>
            <a:lvl6pPr marL="2184922" indent="0">
              <a:buNone/>
              <a:defRPr sz="1500" b="1"/>
            </a:lvl6pPr>
            <a:lvl7pPr marL="2621906" indent="0">
              <a:buNone/>
              <a:defRPr sz="1500" b="1"/>
            </a:lvl7pPr>
            <a:lvl8pPr marL="3058892" indent="0">
              <a:buNone/>
              <a:defRPr sz="1500" b="1"/>
            </a:lvl8pPr>
            <a:lvl9pPr marL="3495878" indent="0">
              <a:buNone/>
              <a:defRPr sz="1500" b="1"/>
            </a:lvl9pPr>
          </a:lstStyle>
          <a:p>
            <a:pPr lvl="0"/>
            <a:r>
              <a:rPr lang="en-US" smtClean="0"/>
              <a:t>Click to edit Master text styles</a:t>
            </a:r>
          </a:p>
        </p:txBody>
      </p:sp>
      <p:sp>
        <p:nvSpPr>
          <p:cNvPr id="6" name="Content Placeholder 5"/>
          <p:cNvSpPr>
            <a:spLocks noGrp="1"/>
          </p:cNvSpPr>
          <p:nvPr>
            <p:ph sz="quarter" idx="4"/>
          </p:nvPr>
        </p:nvSpPr>
        <p:spPr>
          <a:xfrm>
            <a:off x="5110006" y="2174631"/>
            <a:ext cx="4446288" cy="3951775"/>
          </a:xfrm>
        </p:spPr>
        <p:txBody>
          <a:bodyPr/>
          <a:lstStyle>
            <a:lvl1pPr>
              <a:defRPr sz="2300"/>
            </a:lvl1pPr>
            <a:lvl2pPr>
              <a:defRPr sz="1900"/>
            </a:lvl2pPr>
            <a:lvl3pPr>
              <a:defRPr sz="17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idx="10"/>
          </p:nvPr>
        </p:nvSpPr>
        <p:spPr/>
        <p:txBody>
          <a:bodyPr/>
          <a:lstStyle>
            <a:lvl1pPr>
              <a:defRPr/>
            </a:lvl1pPr>
          </a:lstStyle>
          <a:p>
            <a:endParaRPr lang="en-US"/>
          </a:p>
        </p:txBody>
      </p:sp>
      <p:sp>
        <p:nvSpPr>
          <p:cNvPr id="8" name="Footer Placeholder 7"/>
          <p:cNvSpPr>
            <a:spLocks noGrp="1"/>
          </p:cNvSpPr>
          <p:nvPr>
            <p:ph type="ftr" idx="11"/>
          </p:nvPr>
        </p:nvSpPr>
        <p:spPr/>
        <p:txBody>
          <a:bodyPr/>
          <a:lstStyle>
            <a:lvl1pPr>
              <a:defRPr/>
            </a:lvl1pPr>
          </a:lstStyle>
          <a:p>
            <a:endParaRPr lang="en-US"/>
          </a:p>
        </p:txBody>
      </p:sp>
      <p:sp>
        <p:nvSpPr>
          <p:cNvPr id="9" name="Slide Number Placeholder 8"/>
          <p:cNvSpPr>
            <a:spLocks noGrp="1"/>
          </p:cNvSpPr>
          <p:nvPr>
            <p:ph type="sldNum" idx="12"/>
          </p:nvPr>
        </p:nvSpPr>
        <p:spPr/>
        <p:txBody>
          <a:bodyPr/>
          <a:lstStyle>
            <a:lvl1pPr>
              <a:defRPr/>
            </a:lvl1pPr>
          </a:lstStyle>
          <a:p>
            <a:fld id="{482A479D-0962-46D5-9E3C-5C352A099BC1}" type="slidenum">
              <a:rPr lang="en-US"/>
              <a:pPr/>
              <a:t>‹#›</a:t>
            </a:fld>
            <a:endParaRPr lang="en-US"/>
          </a:p>
        </p:txBody>
      </p:sp>
    </p:spTree>
    <p:extLst>
      <p:ext uri="{BB962C8B-B14F-4D97-AF65-F5344CB8AC3E}">
        <p14:creationId xmlns="" xmlns:p14="http://schemas.microsoft.com/office/powerpoint/2010/main" val="1360591646"/>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idx="10"/>
          </p:nvPr>
        </p:nvSpPr>
        <p:spPr/>
        <p:txBody>
          <a:bodyPr/>
          <a:lstStyle>
            <a:lvl1pPr>
              <a:defRPr/>
            </a:lvl1pPr>
          </a:lstStyle>
          <a:p>
            <a:endParaRPr lang="en-US"/>
          </a:p>
        </p:txBody>
      </p:sp>
      <p:sp>
        <p:nvSpPr>
          <p:cNvPr id="4" name="Footer Placeholder 3"/>
          <p:cNvSpPr>
            <a:spLocks noGrp="1"/>
          </p:cNvSpPr>
          <p:nvPr>
            <p:ph type="ftr" idx="11"/>
          </p:nvPr>
        </p:nvSpPr>
        <p:spPr/>
        <p:txBody>
          <a:bodyPr/>
          <a:lstStyle>
            <a:lvl1pPr>
              <a:defRPr/>
            </a:lvl1pPr>
          </a:lstStyle>
          <a:p>
            <a:endParaRPr lang="en-US"/>
          </a:p>
        </p:txBody>
      </p:sp>
      <p:sp>
        <p:nvSpPr>
          <p:cNvPr id="5" name="Slide Number Placeholder 4"/>
          <p:cNvSpPr>
            <a:spLocks noGrp="1"/>
          </p:cNvSpPr>
          <p:nvPr>
            <p:ph type="sldNum" idx="12"/>
          </p:nvPr>
        </p:nvSpPr>
        <p:spPr/>
        <p:txBody>
          <a:bodyPr/>
          <a:lstStyle>
            <a:lvl1pPr>
              <a:defRPr/>
            </a:lvl1pPr>
          </a:lstStyle>
          <a:p>
            <a:fld id="{E66A5E48-444F-4C78-978F-E170BD3C6787}" type="slidenum">
              <a:rPr lang="en-US"/>
              <a:pPr/>
              <a:t>‹#›</a:t>
            </a:fld>
            <a:endParaRPr lang="en-US"/>
          </a:p>
        </p:txBody>
      </p:sp>
    </p:spTree>
    <p:extLst>
      <p:ext uri="{BB962C8B-B14F-4D97-AF65-F5344CB8AC3E}">
        <p14:creationId xmlns="" xmlns:p14="http://schemas.microsoft.com/office/powerpoint/2010/main" val="846164189"/>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idx="10"/>
          </p:nvPr>
        </p:nvSpPr>
        <p:spPr/>
        <p:txBody>
          <a:bodyPr/>
          <a:lstStyle>
            <a:lvl1pPr>
              <a:defRPr/>
            </a:lvl1pPr>
          </a:lstStyle>
          <a:p>
            <a:endParaRPr lang="en-US"/>
          </a:p>
        </p:txBody>
      </p:sp>
      <p:sp>
        <p:nvSpPr>
          <p:cNvPr id="3" name="Footer Placeholder 2"/>
          <p:cNvSpPr>
            <a:spLocks noGrp="1"/>
          </p:cNvSpPr>
          <p:nvPr>
            <p:ph type="ftr" idx="11"/>
          </p:nvPr>
        </p:nvSpPr>
        <p:spPr/>
        <p:txBody>
          <a:bodyPr/>
          <a:lstStyle>
            <a:lvl1pPr>
              <a:defRPr/>
            </a:lvl1pPr>
          </a:lstStyle>
          <a:p>
            <a:endParaRPr lang="en-US"/>
          </a:p>
        </p:txBody>
      </p:sp>
      <p:sp>
        <p:nvSpPr>
          <p:cNvPr id="4" name="Slide Number Placeholder 3"/>
          <p:cNvSpPr>
            <a:spLocks noGrp="1"/>
          </p:cNvSpPr>
          <p:nvPr>
            <p:ph type="sldNum" idx="12"/>
          </p:nvPr>
        </p:nvSpPr>
        <p:spPr/>
        <p:txBody>
          <a:bodyPr/>
          <a:lstStyle>
            <a:lvl1pPr>
              <a:defRPr/>
            </a:lvl1pPr>
          </a:lstStyle>
          <a:p>
            <a:fld id="{10F06666-BFAE-4103-8B4F-073A5391FEE7}" type="slidenum">
              <a:rPr lang="en-US"/>
              <a:pPr/>
              <a:t>‹#›</a:t>
            </a:fld>
            <a:endParaRPr lang="en-US"/>
          </a:p>
        </p:txBody>
      </p:sp>
    </p:spTree>
    <p:extLst>
      <p:ext uri="{BB962C8B-B14F-4D97-AF65-F5344CB8AC3E}">
        <p14:creationId xmlns="" xmlns:p14="http://schemas.microsoft.com/office/powerpoint/2010/main" val="3516362013"/>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3712" y="273629"/>
            <a:ext cx="3308976" cy="1160762"/>
          </a:xfrm>
        </p:spPr>
        <p:txBody>
          <a:bodyPr anchor="b"/>
          <a:lstStyle>
            <a:lvl1pPr algn="l">
              <a:defRPr sz="1900" b="1"/>
            </a:lvl1pPr>
          </a:lstStyle>
          <a:p>
            <a:r>
              <a:rPr lang="en-US" smtClean="0"/>
              <a:t>Click to edit Master title style</a:t>
            </a:r>
            <a:endParaRPr lang="en-US"/>
          </a:p>
        </p:txBody>
      </p:sp>
      <p:sp>
        <p:nvSpPr>
          <p:cNvPr id="3" name="Content Placeholder 2"/>
          <p:cNvSpPr>
            <a:spLocks noGrp="1"/>
          </p:cNvSpPr>
          <p:nvPr>
            <p:ph idx="1"/>
          </p:nvPr>
        </p:nvSpPr>
        <p:spPr>
          <a:xfrm>
            <a:off x="3933094" y="273633"/>
            <a:ext cx="5623200" cy="5852774"/>
          </a:xfrm>
        </p:spPr>
        <p:txBody>
          <a:bodyPr/>
          <a:lstStyle>
            <a:lvl1pPr>
              <a:defRPr sz="3100"/>
            </a:lvl1pPr>
            <a:lvl2pPr>
              <a:defRPr sz="2700"/>
            </a:lvl2pPr>
            <a:lvl3pPr>
              <a:defRPr sz="2300"/>
            </a:lvl3pPr>
            <a:lvl4pPr>
              <a:defRPr sz="1900"/>
            </a:lvl4pPr>
            <a:lvl5pPr>
              <a:defRPr sz="19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03712" y="1434412"/>
            <a:ext cx="3308976" cy="4692013"/>
          </a:xfrm>
        </p:spPr>
        <p:txBody>
          <a:bodyPr/>
          <a:lstStyle>
            <a:lvl1pPr marL="0" indent="0">
              <a:buNone/>
              <a:defRPr sz="1300"/>
            </a:lvl1pPr>
            <a:lvl2pPr marL="436984" indent="0">
              <a:buNone/>
              <a:defRPr sz="1200"/>
            </a:lvl2pPr>
            <a:lvl3pPr marL="873969" indent="0">
              <a:buNone/>
              <a:defRPr sz="1000"/>
            </a:lvl3pPr>
            <a:lvl4pPr marL="1310952" indent="0">
              <a:buNone/>
              <a:defRPr sz="900"/>
            </a:lvl4pPr>
            <a:lvl5pPr marL="1747939" indent="0">
              <a:buNone/>
              <a:defRPr sz="900"/>
            </a:lvl5pPr>
            <a:lvl6pPr marL="2184922" indent="0">
              <a:buNone/>
              <a:defRPr sz="900"/>
            </a:lvl6pPr>
            <a:lvl7pPr marL="2621906" indent="0">
              <a:buNone/>
              <a:defRPr sz="900"/>
            </a:lvl7pPr>
            <a:lvl8pPr marL="3058892" indent="0">
              <a:buNone/>
              <a:defRPr sz="900"/>
            </a:lvl8pPr>
            <a:lvl9pPr marL="3495878" indent="0">
              <a:buNone/>
              <a:defRPr sz="900"/>
            </a:lvl9pPr>
          </a:lstStyle>
          <a:p>
            <a:pPr lvl="0"/>
            <a:r>
              <a:rPr lang="en-US" smtClean="0"/>
              <a:t>Click to edit Master text styles</a:t>
            </a:r>
          </a:p>
        </p:txBody>
      </p:sp>
      <p:sp>
        <p:nvSpPr>
          <p:cNvPr id="5" name="Date Placeholder 4"/>
          <p:cNvSpPr>
            <a:spLocks noGrp="1"/>
          </p:cNvSpPr>
          <p:nvPr>
            <p:ph type="dt" idx="10"/>
          </p:nvPr>
        </p:nvSpPr>
        <p:spPr/>
        <p:txBody>
          <a:bodyPr/>
          <a:lstStyle>
            <a:lvl1pPr>
              <a:defRPr/>
            </a:lvl1pPr>
          </a:lstStyle>
          <a:p>
            <a:endParaRPr lang="en-US"/>
          </a:p>
        </p:txBody>
      </p:sp>
      <p:sp>
        <p:nvSpPr>
          <p:cNvPr id="6" name="Footer Placeholder 5"/>
          <p:cNvSpPr>
            <a:spLocks noGrp="1"/>
          </p:cNvSpPr>
          <p:nvPr>
            <p:ph type="ftr" idx="11"/>
          </p:nvPr>
        </p:nvSpPr>
        <p:spPr/>
        <p:txBody>
          <a:bodyPr/>
          <a:lstStyle>
            <a:lvl1pPr>
              <a:defRPr/>
            </a:lvl1pPr>
          </a:lstStyle>
          <a:p>
            <a:endParaRPr lang="en-US"/>
          </a:p>
        </p:txBody>
      </p:sp>
      <p:sp>
        <p:nvSpPr>
          <p:cNvPr id="7" name="Slide Number Placeholder 6"/>
          <p:cNvSpPr>
            <a:spLocks noGrp="1"/>
          </p:cNvSpPr>
          <p:nvPr>
            <p:ph type="sldNum" idx="12"/>
          </p:nvPr>
        </p:nvSpPr>
        <p:spPr/>
        <p:txBody>
          <a:bodyPr/>
          <a:lstStyle>
            <a:lvl1pPr>
              <a:defRPr/>
            </a:lvl1pPr>
          </a:lstStyle>
          <a:p>
            <a:fld id="{4AB18980-1F99-488B-9363-0BF5D6586F69}" type="slidenum">
              <a:rPr lang="en-US"/>
              <a:pPr/>
              <a:t>‹#›</a:t>
            </a:fld>
            <a:endParaRPr lang="en-US"/>
          </a:p>
        </p:txBody>
      </p:sp>
    </p:spTree>
    <p:extLst>
      <p:ext uri="{BB962C8B-B14F-4D97-AF65-F5344CB8AC3E}">
        <p14:creationId xmlns="" xmlns:p14="http://schemas.microsoft.com/office/powerpoint/2010/main" val="133323201"/>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72102" y="4800026"/>
            <a:ext cx="6035040" cy="567420"/>
          </a:xfrm>
        </p:spPr>
        <p:txBody>
          <a:bodyPr anchor="b"/>
          <a:lstStyle>
            <a:lvl1pPr algn="l">
              <a:defRPr sz="1900" b="1"/>
            </a:lvl1pPr>
          </a:lstStyle>
          <a:p>
            <a:r>
              <a:rPr lang="en-US" smtClean="0"/>
              <a:t>Click to edit Master title style</a:t>
            </a:r>
            <a:endParaRPr lang="en-US"/>
          </a:p>
        </p:txBody>
      </p:sp>
      <p:sp>
        <p:nvSpPr>
          <p:cNvPr id="3" name="Picture Placeholder 2"/>
          <p:cNvSpPr>
            <a:spLocks noGrp="1"/>
          </p:cNvSpPr>
          <p:nvPr>
            <p:ph type="pic" idx="1"/>
          </p:nvPr>
        </p:nvSpPr>
        <p:spPr>
          <a:xfrm>
            <a:off x="1972102" y="612065"/>
            <a:ext cx="6035040" cy="4115952"/>
          </a:xfrm>
        </p:spPr>
        <p:txBody>
          <a:bodyPr/>
          <a:lstStyle>
            <a:lvl1pPr marL="0" indent="0">
              <a:buNone/>
              <a:defRPr sz="3100"/>
            </a:lvl1pPr>
            <a:lvl2pPr marL="436984" indent="0">
              <a:buNone/>
              <a:defRPr sz="2700"/>
            </a:lvl2pPr>
            <a:lvl3pPr marL="873969" indent="0">
              <a:buNone/>
              <a:defRPr sz="2300"/>
            </a:lvl3pPr>
            <a:lvl4pPr marL="1310952" indent="0">
              <a:buNone/>
              <a:defRPr sz="1900"/>
            </a:lvl4pPr>
            <a:lvl5pPr marL="1747939" indent="0">
              <a:buNone/>
              <a:defRPr sz="1900"/>
            </a:lvl5pPr>
            <a:lvl6pPr marL="2184922" indent="0">
              <a:buNone/>
              <a:defRPr sz="1900"/>
            </a:lvl6pPr>
            <a:lvl7pPr marL="2621906" indent="0">
              <a:buNone/>
              <a:defRPr sz="1900"/>
            </a:lvl7pPr>
            <a:lvl8pPr marL="3058892" indent="0">
              <a:buNone/>
              <a:defRPr sz="1900"/>
            </a:lvl8pPr>
            <a:lvl9pPr marL="3495878" indent="0">
              <a:buNone/>
              <a:defRPr sz="1900"/>
            </a:lvl9pPr>
          </a:lstStyle>
          <a:p>
            <a:endParaRPr lang="en-US"/>
          </a:p>
        </p:txBody>
      </p:sp>
      <p:sp>
        <p:nvSpPr>
          <p:cNvPr id="4" name="Text Placeholder 3"/>
          <p:cNvSpPr>
            <a:spLocks noGrp="1"/>
          </p:cNvSpPr>
          <p:nvPr>
            <p:ph type="body" sz="half" idx="2"/>
          </p:nvPr>
        </p:nvSpPr>
        <p:spPr>
          <a:xfrm>
            <a:off x="1972102" y="5367444"/>
            <a:ext cx="6035040" cy="805044"/>
          </a:xfrm>
        </p:spPr>
        <p:txBody>
          <a:bodyPr/>
          <a:lstStyle>
            <a:lvl1pPr marL="0" indent="0">
              <a:buNone/>
              <a:defRPr sz="1300"/>
            </a:lvl1pPr>
            <a:lvl2pPr marL="436984" indent="0">
              <a:buNone/>
              <a:defRPr sz="1200"/>
            </a:lvl2pPr>
            <a:lvl3pPr marL="873969" indent="0">
              <a:buNone/>
              <a:defRPr sz="1000"/>
            </a:lvl3pPr>
            <a:lvl4pPr marL="1310952" indent="0">
              <a:buNone/>
              <a:defRPr sz="900"/>
            </a:lvl4pPr>
            <a:lvl5pPr marL="1747939" indent="0">
              <a:buNone/>
              <a:defRPr sz="900"/>
            </a:lvl5pPr>
            <a:lvl6pPr marL="2184922" indent="0">
              <a:buNone/>
              <a:defRPr sz="900"/>
            </a:lvl6pPr>
            <a:lvl7pPr marL="2621906" indent="0">
              <a:buNone/>
              <a:defRPr sz="900"/>
            </a:lvl7pPr>
            <a:lvl8pPr marL="3058892" indent="0">
              <a:buNone/>
              <a:defRPr sz="900"/>
            </a:lvl8pPr>
            <a:lvl9pPr marL="3495878" indent="0">
              <a:buNone/>
              <a:defRPr sz="900"/>
            </a:lvl9pPr>
          </a:lstStyle>
          <a:p>
            <a:pPr lvl="0"/>
            <a:r>
              <a:rPr lang="en-US" smtClean="0"/>
              <a:t>Click to edit Master text styles</a:t>
            </a:r>
          </a:p>
        </p:txBody>
      </p:sp>
      <p:sp>
        <p:nvSpPr>
          <p:cNvPr id="5" name="Date Placeholder 4"/>
          <p:cNvSpPr>
            <a:spLocks noGrp="1"/>
          </p:cNvSpPr>
          <p:nvPr>
            <p:ph type="dt" idx="10"/>
          </p:nvPr>
        </p:nvSpPr>
        <p:spPr/>
        <p:txBody>
          <a:bodyPr/>
          <a:lstStyle>
            <a:lvl1pPr>
              <a:defRPr/>
            </a:lvl1pPr>
          </a:lstStyle>
          <a:p>
            <a:endParaRPr lang="en-US"/>
          </a:p>
        </p:txBody>
      </p:sp>
      <p:sp>
        <p:nvSpPr>
          <p:cNvPr id="6" name="Footer Placeholder 5"/>
          <p:cNvSpPr>
            <a:spLocks noGrp="1"/>
          </p:cNvSpPr>
          <p:nvPr>
            <p:ph type="ftr" idx="11"/>
          </p:nvPr>
        </p:nvSpPr>
        <p:spPr/>
        <p:txBody>
          <a:bodyPr/>
          <a:lstStyle>
            <a:lvl1pPr>
              <a:defRPr/>
            </a:lvl1pPr>
          </a:lstStyle>
          <a:p>
            <a:endParaRPr lang="en-US"/>
          </a:p>
        </p:txBody>
      </p:sp>
      <p:sp>
        <p:nvSpPr>
          <p:cNvPr id="7" name="Slide Number Placeholder 6"/>
          <p:cNvSpPr>
            <a:spLocks noGrp="1"/>
          </p:cNvSpPr>
          <p:nvPr>
            <p:ph type="sldNum" idx="12"/>
          </p:nvPr>
        </p:nvSpPr>
        <p:spPr/>
        <p:txBody>
          <a:bodyPr/>
          <a:lstStyle>
            <a:lvl1pPr>
              <a:defRPr/>
            </a:lvl1pPr>
          </a:lstStyle>
          <a:p>
            <a:fld id="{5CD2E6A1-E940-43D1-AE34-DF4C4BAB1B01}" type="slidenum">
              <a:rPr lang="en-US"/>
              <a:pPr/>
              <a:t>‹#›</a:t>
            </a:fld>
            <a:endParaRPr lang="en-US"/>
          </a:p>
        </p:txBody>
      </p:sp>
    </p:spTree>
    <p:extLst>
      <p:ext uri="{BB962C8B-B14F-4D97-AF65-F5344CB8AC3E}">
        <p14:creationId xmlns="" xmlns:p14="http://schemas.microsoft.com/office/powerpoint/2010/main" val="2553617162"/>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idx="10"/>
          </p:nvPr>
        </p:nvSpPr>
        <p:spPr/>
        <p:txBody>
          <a:bodyPr/>
          <a:lstStyle>
            <a:lvl1pPr>
              <a:defRPr/>
            </a:lvl1pPr>
          </a:lstStyle>
          <a:p>
            <a:endParaRPr lang="en-US"/>
          </a:p>
        </p:txBody>
      </p:sp>
      <p:sp>
        <p:nvSpPr>
          <p:cNvPr id="5" name="Footer Placeholder 4"/>
          <p:cNvSpPr>
            <a:spLocks noGrp="1"/>
          </p:cNvSpPr>
          <p:nvPr>
            <p:ph type="ftr" idx="11"/>
          </p:nvPr>
        </p:nvSpPr>
        <p:spPr/>
        <p:txBody>
          <a:bodyPr/>
          <a:lstStyle>
            <a:lvl1pPr>
              <a:defRPr/>
            </a:lvl1pPr>
          </a:lstStyle>
          <a:p>
            <a:endParaRPr lang="en-US"/>
          </a:p>
        </p:txBody>
      </p:sp>
      <p:sp>
        <p:nvSpPr>
          <p:cNvPr id="6" name="Slide Number Placeholder 5"/>
          <p:cNvSpPr>
            <a:spLocks noGrp="1"/>
          </p:cNvSpPr>
          <p:nvPr>
            <p:ph type="sldNum" idx="12"/>
          </p:nvPr>
        </p:nvSpPr>
        <p:spPr/>
        <p:txBody>
          <a:bodyPr/>
          <a:lstStyle>
            <a:lvl1pPr>
              <a:defRPr/>
            </a:lvl1pPr>
          </a:lstStyle>
          <a:p>
            <a:fld id="{519C7967-0275-422B-979E-6C1CAF8D2B32}" type="slidenum">
              <a:rPr lang="en-US"/>
              <a:pPr/>
              <a:t>‹#›</a:t>
            </a:fld>
            <a:endParaRPr lang="en-US"/>
          </a:p>
        </p:txBody>
      </p:sp>
    </p:spTree>
    <p:extLst>
      <p:ext uri="{BB962C8B-B14F-4D97-AF65-F5344CB8AC3E}">
        <p14:creationId xmlns="" xmlns:p14="http://schemas.microsoft.com/office/powerpoint/2010/main" val="395929331"/>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287984" y="273630"/>
            <a:ext cx="2260368" cy="6366909"/>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502128" y="273630"/>
            <a:ext cx="6633792" cy="6366909"/>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idx="10"/>
          </p:nvPr>
        </p:nvSpPr>
        <p:spPr/>
        <p:txBody>
          <a:bodyPr/>
          <a:lstStyle>
            <a:lvl1pPr>
              <a:defRPr/>
            </a:lvl1pPr>
          </a:lstStyle>
          <a:p>
            <a:endParaRPr lang="en-US"/>
          </a:p>
        </p:txBody>
      </p:sp>
      <p:sp>
        <p:nvSpPr>
          <p:cNvPr id="5" name="Footer Placeholder 4"/>
          <p:cNvSpPr>
            <a:spLocks noGrp="1"/>
          </p:cNvSpPr>
          <p:nvPr>
            <p:ph type="ftr" idx="11"/>
          </p:nvPr>
        </p:nvSpPr>
        <p:spPr/>
        <p:txBody>
          <a:bodyPr/>
          <a:lstStyle>
            <a:lvl1pPr>
              <a:defRPr/>
            </a:lvl1pPr>
          </a:lstStyle>
          <a:p>
            <a:endParaRPr lang="en-US"/>
          </a:p>
        </p:txBody>
      </p:sp>
      <p:sp>
        <p:nvSpPr>
          <p:cNvPr id="6" name="Slide Number Placeholder 5"/>
          <p:cNvSpPr>
            <a:spLocks noGrp="1"/>
          </p:cNvSpPr>
          <p:nvPr>
            <p:ph type="sldNum" idx="12"/>
          </p:nvPr>
        </p:nvSpPr>
        <p:spPr/>
        <p:txBody>
          <a:bodyPr/>
          <a:lstStyle>
            <a:lvl1pPr>
              <a:defRPr/>
            </a:lvl1pPr>
          </a:lstStyle>
          <a:p>
            <a:fld id="{373C41E8-0821-43F6-B11D-AC4570667FFC}" type="slidenum">
              <a:rPr lang="en-US"/>
              <a:pPr/>
              <a:t>‹#›</a:t>
            </a:fld>
            <a:endParaRPr lang="en-US"/>
          </a:p>
        </p:txBody>
      </p:sp>
    </p:spTree>
    <p:extLst>
      <p:ext uri="{BB962C8B-B14F-4D97-AF65-F5344CB8AC3E}">
        <p14:creationId xmlns="" xmlns:p14="http://schemas.microsoft.com/office/powerpoint/2010/main" val="1496754165"/>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53984" y="2129984"/>
            <a:ext cx="8550432" cy="1470394"/>
          </a:xfrm>
        </p:spPr>
        <p:txBody>
          <a:bodyPr/>
          <a:lstStyle/>
          <a:p>
            <a:r>
              <a:rPr lang="en-US" smtClean="0"/>
              <a:t>Click to edit Master title style</a:t>
            </a:r>
            <a:endParaRPr lang="en-US"/>
          </a:p>
        </p:txBody>
      </p:sp>
      <p:sp>
        <p:nvSpPr>
          <p:cNvPr id="3" name="Subtitle 2"/>
          <p:cNvSpPr>
            <a:spLocks noGrp="1"/>
          </p:cNvSpPr>
          <p:nvPr>
            <p:ph type="subTitle" idx="1"/>
          </p:nvPr>
        </p:nvSpPr>
        <p:spPr>
          <a:xfrm>
            <a:off x="1509553" y="3885528"/>
            <a:ext cx="7040880" cy="1752664"/>
          </a:xfrm>
        </p:spPr>
        <p:txBody>
          <a:bodyPr/>
          <a:lstStyle>
            <a:lvl1pPr marL="0" indent="0" algn="ctr">
              <a:buNone/>
              <a:defRPr/>
            </a:lvl1pPr>
            <a:lvl2pPr marL="437390" indent="0" algn="ctr">
              <a:buNone/>
              <a:defRPr/>
            </a:lvl2pPr>
            <a:lvl3pPr marL="874783" indent="0" algn="ctr">
              <a:buNone/>
              <a:defRPr/>
            </a:lvl3pPr>
            <a:lvl4pPr marL="1312172" indent="0" algn="ctr">
              <a:buNone/>
              <a:defRPr/>
            </a:lvl4pPr>
            <a:lvl5pPr marL="1749564" indent="0" algn="ctr">
              <a:buNone/>
              <a:defRPr/>
            </a:lvl5pPr>
            <a:lvl6pPr marL="2186954" indent="0" algn="ctr">
              <a:buNone/>
              <a:defRPr/>
            </a:lvl6pPr>
            <a:lvl7pPr marL="2624345" indent="0" algn="ctr">
              <a:buNone/>
              <a:defRPr/>
            </a:lvl7pPr>
            <a:lvl8pPr marL="3061738" indent="0" algn="ctr">
              <a:buNone/>
              <a:defRPr/>
            </a:lvl8pPr>
            <a:lvl9pPr marL="3499130" indent="0" algn="ctr">
              <a:buNone/>
              <a:defRPr/>
            </a:lvl9pPr>
          </a:lstStyle>
          <a:p>
            <a:r>
              <a:rPr lang="en-US" smtClean="0"/>
              <a:t>Click to edit Master subtitle style</a:t>
            </a:r>
            <a:endParaRPr lang="en-US"/>
          </a:p>
        </p:txBody>
      </p:sp>
      <p:sp>
        <p:nvSpPr>
          <p:cNvPr id="4" name="Date Placeholder 3"/>
          <p:cNvSpPr>
            <a:spLocks noGrp="1"/>
          </p:cNvSpPr>
          <p:nvPr>
            <p:ph type="dt" idx="10"/>
          </p:nvPr>
        </p:nvSpPr>
        <p:spPr/>
        <p:txBody>
          <a:bodyPr/>
          <a:lstStyle>
            <a:lvl1pPr>
              <a:defRPr/>
            </a:lvl1pPr>
          </a:lstStyle>
          <a:p>
            <a:endParaRPr lang="en-US"/>
          </a:p>
        </p:txBody>
      </p:sp>
      <p:sp>
        <p:nvSpPr>
          <p:cNvPr id="5" name="Footer Placeholder 4"/>
          <p:cNvSpPr>
            <a:spLocks noGrp="1"/>
          </p:cNvSpPr>
          <p:nvPr>
            <p:ph type="ftr" idx="11"/>
          </p:nvPr>
        </p:nvSpPr>
        <p:spPr/>
        <p:txBody>
          <a:bodyPr/>
          <a:lstStyle>
            <a:lvl1pPr>
              <a:defRPr/>
            </a:lvl1pPr>
          </a:lstStyle>
          <a:p>
            <a:endParaRPr lang="en-US"/>
          </a:p>
        </p:txBody>
      </p:sp>
      <p:sp>
        <p:nvSpPr>
          <p:cNvPr id="6" name="Slide Number Placeholder 5"/>
          <p:cNvSpPr>
            <a:spLocks noGrp="1"/>
          </p:cNvSpPr>
          <p:nvPr>
            <p:ph type="sldNum" idx="12"/>
          </p:nvPr>
        </p:nvSpPr>
        <p:spPr/>
        <p:txBody>
          <a:bodyPr/>
          <a:lstStyle>
            <a:lvl1pPr>
              <a:defRPr/>
            </a:lvl1pPr>
          </a:lstStyle>
          <a:p>
            <a:fld id="{7A6F8840-279F-4E05-BFE5-B265D219EF77}" type="slidenum">
              <a:rPr lang="en-US"/>
              <a:pPr/>
              <a:t>‹#›</a:t>
            </a:fld>
            <a:endParaRPr lang="en-US"/>
          </a:p>
        </p:txBody>
      </p:sp>
    </p:spTree>
    <p:extLst>
      <p:ext uri="{BB962C8B-B14F-4D97-AF65-F5344CB8AC3E}">
        <p14:creationId xmlns="" xmlns:p14="http://schemas.microsoft.com/office/powerpoint/2010/main" val="848106556"/>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idx="10"/>
          </p:nvPr>
        </p:nvSpPr>
        <p:spPr/>
        <p:txBody>
          <a:bodyPr/>
          <a:lstStyle>
            <a:lvl1pPr>
              <a:defRPr/>
            </a:lvl1pPr>
          </a:lstStyle>
          <a:p>
            <a:endParaRPr lang="en-US"/>
          </a:p>
        </p:txBody>
      </p:sp>
      <p:sp>
        <p:nvSpPr>
          <p:cNvPr id="5" name="Footer Placeholder 4"/>
          <p:cNvSpPr>
            <a:spLocks noGrp="1"/>
          </p:cNvSpPr>
          <p:nvPr>
            <p:ph type="ftr" idx="11"/>
          </p:nvPr>
        </p:nvSpPr>
        <p:spPr/>
        <p:txBody>
          <a:bodyPr/>
          <a:lstStyle>
            <a:lvl1pPr>
              <a:defRPr/>
            </a:lvl1pPr>
          </a:lstStyle>
          <a:p>
            <a:endParaRPr lang="en-US"/>
          </a:p>
        </p:txBody>
      </p:sp>
      <p:sp>
        <p:nvSpPr>
          <p:cNvPr id="6" name="Slide Number Placeholder 5"/>
          <p:cNvSpPr>
            <a:spLocks noGrp="1"/>
          </p:cNvSpPr>
          <p:nvPr>
            <p:ph type="sldNum" idx="12"/>
          </p:nvPr>
        </p:nvSpPr>
        <p:spPr/>
        <p:txBody>
          <a:bodyPr/>
          <a:lstStyle>
            <a:lvl1pPr>
              <a:defRPr/>
            </a:lvl1pPr>
          </a:lstStyle>
          <a:p>
            <a:fld id="{63FAD8BF-1E39-4D14-82CC-F0D6AAA72E08}" type="slidenum">
              <a:rPr lang="en-US"/>
              <a:pPr/>
              <a:t>‹#›</a:t>
            </a:fld>
            <a:endParaRPr lang="en-US"/>
          </a:p>
        </p:txBody>
      </p:sp>
    </p:spTree>
    <p:extLst>
      <p:ext uri="{BB962C8B-B14F-4D97-AF65-F5344CB8AC3E}">
        <p14:creationId xmlns="" xmlns:p14="http://schemas.microsoft.com/office/powerpoint/2010/main" val="1784043113"/>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95168" y="4407140"/>
            <a:ext cx="8548848" cy="1362383"/>
          </a:xfrm>
        </p:spPr>
        <p:txBody>
          <a:bodyPr anchor="t"/>
          <a:lstStyle>
            <a:lvl1pPr algn="l">
              <a:defRPr sz="3800" b="1" cap="all"/>
            </a:lvl1pPr>
          </a:lstStyle>
          <a:p>
            <a:r>
              <a:rPr lang="en-US" smtClean="0"/>
              <a:t>Click to edit Master title style</a:t>
            </a:r>
            <a:endParaRPr lang="en-US"/>
          </a:p>
        </p:txBody>
      </p:sp>
      <p:sp>
        <p:nvSpPr>
          <p:cNvPr id="3" name="Text Placeholder 2"/>
          <p:cNvSpPr>
            <a:spLocks noGrp="1"/>
          </p:cNvSpPr>
          <p:nvPr>
            <p:ph type="body" idx="1"/>
          </p:nvPr>
        </p:nvSpPr>
        <p:spPr>
          <a:xfrm>
            <a:off x="795168" y="2906225"/>
            <a:ext cx="8548848" cy="1500638"/>
          </a:xfrm>
        </p:spPr>
        <p:txBody>
          <a:bodyPr anchor="b"/>
          <a:lstStyle>
            <a:lvl1pPr marL="0" indent="0">
              <a:buNone/>
              <a:defRPr sz="1900"/>
            </a:lvl1pPr>
            <a:lvl2pPr marL="437390" indent="0">
              <a:buNone/>
              <a:defRPr sz="1700"/>
            </a:lvl2pPr>
            <a:lvl3pPr marL="874783" indent="0">
              <a:buNone/>
              <a:defRPr sz="1500"/>
            </a:lvl3pPr>
            <a:lvl4pPr marL="1312172" indent="0">
              <a:buNone/>
              <a:defRPr sz="1300"/>
            </a:lvl4pPr>
            <a:lvl5pPr marL="1749564" indent="0">
              <a:buNone/>
              <a:defRPr sz="1300"/>
            </a:lvl5pPr>
            <a:lvl6pPr marL="2186954" indent="0">
              <a:buNone/>
              <a:defRPr sz="1300"/>
            </a:lvl6pPr>
            <a:lvl7pPr marL="2624345" indent="0">
              <a:buNone/>
              <a:defRPr sz="1300"/>
            </a:lvl7pPr>
            <a:lvl8pPr marL="3061738" indent="0">
              <a:buNone/>
              <a:defRPr sz="1300"/>
            </a:lvl8pPr>
            <a:lvl9pPr marL="3499130" indent="0">
              <a:buNone/>
              <a:defRPr sz="1300"/>
            </a:lvl9pPr>
          </a:lstStyle>
          <a:p>
            <a:pPr lvl="0"/>
            <a:r>
              <a:rPr lang="en-US" smtClean="0"/>
              <a:t>Click to edit Master text styles</a:t>
            </a:r>
          </a:p>
        </p:txBody>
      </p:sp>
      <p:sp>
        <p:nvSpPr>
          <p:cNvPr id="4" name="Date Placeholder 3"/>
          <p:cNvSpPr>
            <a:spLocks noGrp="1"/>
          </p:cNvSpPr>
          <p:nvPr>
            <p:ph type="dt" idx="10"/>
          </p:nvPr>
        </p:nvSpPr>
        <p:spPr/>
        <p:txBody>
          <a:bodyPr/>
          <a:lstStyle>
            <a:lvl1pPr>
              <a:defRPr/>
            </a:lvl1pPr>
          </a:lstStyle>
          <a:p>
            <a:endParaRPr lang="en-US"/>
          </a:p>
        </p:txBody>
      </p:sp>
      <p:sp>
        <p:nvSpPr>
          <p:cNvPr id="5" name="Footer Placeholder 4"/>
          <p:cNvSpPr>
            <a:spLocks noGrp="1"/>
          </p:cNvSpPr>
          <p:nvPr>
            <p:ph type="ftr" idx="11"/>
          </p:nvPr>
        </p:nvSpPr>
        <p:spPr/>
        <p:txBody>
          <a:bodyPr/>
          <a:lstStyle>
            <a:lvl1pPr>
              <a:defRPr/>
            </a:lvl1pPr>
          </a:lstStyle>
          <a:p>
            <a:endParaRPr lang="en-US"/>
          </a:p>
        </p:txBody>
      </p:sp>
      <p:sp>
        <p:nvSpPr>
          <p:cNvPr id="6" name="Slide Number Placeholder 5"/>
          <p:cNvSpPr>
            <a:spLocks noGrp="1"/>
          </p:cNvSpPr>
          <p:nvPr>
            <p:ph type="sldNum" idx="12"/>
          </p:nvPr>
        </p:nvSpPr>
        <p:spPr/>
        <p:txBody>
          <a:bodyPr/>
          <a:lstStyle>
            <a:lvl1pPr>
              <a:defRPr/>
            </a:lvl1pPr>
          </a:lstStyle>
          <a:p>
            <a:fld id="{09DEACEE-5003-4602-A7A4-EA726EB88490}" type="slidenum">
              <a:rPr lang="en-US"/>
              <a:pPr/>
              <a:t>‹#›</a:t>
            </a:fld>
            <a:endParaRPr lang="en-US"/>
          </a:p>
        </p:txBody>
      </p:sp>
    </p:spTree>
    <p:extLst>
      <p:ext uri="{BB962C8B-B14F-4D97-AF65-F5344CB8AC3E}">
        <p14:creationId xmlns="" xmlns:p14="http://schemas.microsoft.com/office/powerpoint/2010/main" val="210257481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ftr" sz="quarter" idx="10"/>
          </p:nvPr>
        </p:nvSpPr>
        <p:spPr/>
        <p:txBody>
          <a:bodyPr/>
          <a:lstStyle>
            <a:lvl1pPr>
              <a:defRPr/>
            </a:lvl1pPr>
          </a:lstStyle>
          <a:p>
            <a:pPr>
              <a:defRPr/>
            </a:pPr>
            <a:r>
              <a:rPr lang="en-US"/>
              <a:t>J.P. Chen, USTC, 2007</a:t>
            </a:r>
          </a:p>
        </p:txBody>
      </p:sp>
    </p:spTree>
  </p:cSld>
  <p:clrMapOvr>
    <a:masterClrMapping/>
  </p:clrMapOvr>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502128" y="1604332"/>
            <a:ext cx="4446288" cy="5036209"/>
          </a:xfrm>
        </p:spPr>
        <p:txBody>
          <a:bodyPr/>
          <a:lstStyle>
            <a:lvl1pPr>
              <a:defRPr sz="2700"/>
            </a:lvl1pPr>
            <a:lvl2pPr>
              <a:defRPr sz="2300"/>
            </a:lvl2pPr>
            <a:lvl3pPr>
              <a:defRPr sz="1900"/>
            </a:lvl3pPr>
            <a:lvl4pPr>
              <a:defRPr sz="1700"/>
            </a:lvl4pPr>
            <a:lvl5pPr>
              <a:defRPr sz="17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100480" y="1604332"/>
            <a:ext cx="4447872" cy="5036209"/>
          </a:xfrm>
        </p:spPr>
        <p:txBody>
          <a:bodyPr/>
          <a:lstStyle>
            <a:lvl1pPr>
              <a:defRPr sz="2700"/>
            </a:lvl1pPr>
            <a:lvl2pPr>
              <a:defRPr sz="2300"/>
            </a:lvl2pPr>
            <a:lvl3pPr>
              <a:defRPr sz="1900"/>
            </a:lvl3pPr>
            <a:lvl4pPr>
              <a:defRPr sz="1700"/>
            </a:lvl4pPr>
            <a:lvl5pPr>
              <a:defRPr sz="17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idx="10"/>
          </p:nvPr>
        </p:nvSpPr>
        <p:spPr/>
        <p:txBody>
          <a:bodyPr/>
          <a:lstStyle>
            <a:lvl1pPr>
              <a:defRPr/>
            </a:lvl1pPr>
          </a:lstStyle>
          <a:p>
            <a:endParaRPr lang="en-US"/>
          </a:p>
        </p:txBody>
      </p:sp>
      <p:sp>
        <p:nvSpPr>
          <p:cNvPr id="6" name="Footer Placeholder 5"/>
          <p:cNvSpPr>
            <a:spLocks noGrp="1"/>
          </p:cNvSpPr>
          <p:nvPr>
            <p:ph type="ftr" idx="11"/>
          </p:nvPr>
        </p:nvSpPr>
        <p:spPr/>
        <p:txBody>
          <a:bodyPr/>
          <a:lstStyle>
            <a:lvl1pPr>
              <a:defRPr/>
            </a:lvl1pPr>
          </a:lstStyle>
          <a:p>
            <a:endParaRPr lang="en-US"/>
          </a:p>
        </p:txBody>
      </p:sp>
      <p:sp>
        <p:nvSpPr>
          <p:cNvPr id="7" name="Slide Number Placeholder 6"/>
          <p:cNvSpPr>
            <a:spLocks noGrp="1"/>
          </p:cNvSpPr>
          <p:nvPr>
            <p:ph type="sldNum" idx="12"/>
          </p:nvPr>
        </p:nvSpPr>
        <p:spPr/>
        <p:txBody>
          <a:bodyPr/>
          <a:lstStyle>
            <a:lvl1pPr>
              <a:defRPr/>
            </a:lvl1pPr>
          </a:lstStyle>
          <a:p>
            <a:fld id="{12929110-D496-4F5A-9C81-F0A174ECFBF8}" type="slidenum">
              <a:rPr lang="en-US"/>
              <a:pPr/>
              <a:t>‹#›</a:t>
            </a:fld>
            <a:endParaRPr lang="en-US"/>
          </a:p>
        </p:txBody>
      </p:sp>
    </p:spTree>
    <p:extLst>
      <p:ext uri="{BB962C8B-B14F-4D97-AF65-F5344CB8AC3E}">
        <p14:creationId xmlns="" xmlns:p14="http://schemas.microsoft.com/office/powerpoint/2010/main" val="622318372"/>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03729" y="275347"/>
            <a:ext cx="9052560" cy="1142039"/>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503712" y="1535206"/>
            <a:ext cx="4443120" cy="639427"/>
          </a:xfrm>
        </p:spPr>
        <p:txBody>
          <a:bodyPr anchor="b"/>
          <a:lstStyle>
            <a:lvl1pPr marL="0" indent="0">
              <a:buNone/>
              <a:defRPr sz="2300" b="1"/>
            </a:lvl1pPr>
            <a:lvl2pPr marL="437390" indent="0">
              <a:buNone/>
              <a:defRPr sz="1900" b="1"/>
            </a:lvl2pPr>
            <a:lvl3pPr marL="874783" indent="0">
              <a:buNone/>
              <a:defRPr sz="1700" b="1"/>
            </a:lvl3pPr>
            <a:lvl4pPr marL="1312172" indent="0">
              <a:buNone/>
              <a:defRPr sz="1500" b="1"/>
            </a:lvl4pPr>
            <a:lvl5pPr marL="1749564" indent="0">
              <a:buNone/>
              <a:defRPr sz="1500" b="1"/>
            </a:lvl5pPr>
            <a:lvl6pPr marL="2186954" indent="0">
              <a:buNone/>
              <a:defRPr sz="1500" b="1"/>
            </a:lvl6pPr>
            <a:lvl7pPr marL="2624345" indent="0">
              <a:buNone/>
              <a:defRPr sz="1500" b="1"/>
            </a:lvl7pPr>
            <a:lvl8pPr marL="3061738" indent="0">
              <a:buNone/>
              <a:defRPr sz="1500" b="1"/>
            </a:lvl8pPr>
            <a:lvl9pPr marL="3499130" indent="0">
              <a:buNone/>
              <a:defRPr sz="1500" b="1"/>
            </a:lvl9pPr>
          </a:lstStyle>
          <a:p>
            <a:pPr lvl="0"/>
            <a:r>
              <a:rPr lang="en-US" smtClean="0"/>
              <a:t>Click to edit Master text styles</a:t>
            </a:r>
          </a:p>
        </p:txBody>
      </p:sp>
      <p:sp>
        <p:nvSpPr>
          <p:cNvPr id="4" name="Content Placeholder 3"/>
          <p:cNvSpPr>
            <a:spLocks noGrp="1"/>
          </p:cNvSpPr>
          <p:nvPr>
            <p:ph sz="half" idx="2"/>
          </p:nvPr>
        </p:nvSpPr>
        <p:spPr>
          <a:xfrm>
            <a:off x="503712" y="2174631"/>
            <a:ext cx="4443120" cy="3951775"/>
          </a:xfrm>
        </p:spPr>
        <p:txBody>
          <a:bodyPr/>
          <a:lstStyle>
            <a:lvl1pPr>
              <a:defRPr sz="2300"/>
            </a:lvl1pPr>
            <a:lvl2pPr>
              <a:defRPr sz="1900"/>
            </a:lvl2pPr>
            <a:lvl3pPr>
              <a:defRPr sz="17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5110001" y="1535206"/>
            <a:ext cx="4446288" cy="639427"/>
          </a:xfrm>
        </p:spPr>
        <p:txBody>
          <a:bodyPr anchor="b"/>
          <a:lstStyle>
            <a:lvl1pPr marL="0" indent="0">
              <a:buNone/>
              <a:defRPr sz="2300" b="1"/>
            </a:lvl1pPr>
            <a:lvl2pPr marL="437390" indent="0">
              <a:buNone/>
              <a:defRPr sz="1900" b="1"/>
            </a:lvl2pPr>
            <a:lvl3pPr marL="874783" indent="0">
              <a:buNone/>
              <a:defRPr sz="1700" b="1"/>
            </a:lvl3pPr>
            <a:lvl4pPr marL="1312172" indent="0">
              <a:buNone/>
              <a:defRPr sz="1500" b="1"/>
            </a:lvl4pPr>
            <a:lvl5pPr marL="1749564" indent="0">
              <a:buNone/>
              <a:defRPr sz="1500" b="1"/>
            </a:lvl5pPr>
            <a:lvl6pPr marL="2186954" indent="0">
              <a:buNone/>
              <a:defRPr sz="1500" b="1"/>
            </a:lvl6pPr>
            <a:lvl7pPr marL="2624345" indent="0">
              <a:buNone/>
              <a:defRPr sz="1500" b="1"/>
            </a:lvl7pPr>
            <a:lvl8pPr marL="3061738" indent="0">
              <a:buNone/>
              <a:defRPr sz="1500" b="1"/>
            </a:lvl8pPr>
            <a:lvl9pPr marL="3499130" indent="0">
              <a:buNone/>
              <a:defRPr sz="1500" b="1"/>
            </a:lvl9pPr>
          </a:lstStyle>
          <a:p>
            <a:pPr lvl="0"/>
            <a:r>
              <a:rPr lang="en-US" smtClean="0"/>
              <a:t>Click to edit Master text styles</a:t>
            </a:r>
          </a:p>
        </p:txBody>
      </p:sp>
      <p:sp>
        <p:nvSpPr>
          <p:cNvPr id="6" name="Content Placeholder 5"/>
          <p:cNvSpPr>
            <a:spLocks noGrp="1"/>
          </p:cNvSpPr>
          <p:nvPr>
            <p:ph sz="quarter" idx="4"/>
          </p:nvPr>
        </p:nvSpPr>
        <p:spPr>
          <a:xfrm>
            <a:off x="5110001" y="2174631"/>
            <a:ext cx="4446288" cy="3951775"/>
          </a:xfrm>
        </p:spPr>
        <p:txBody>
          <a:bodyPr/>
          <a:lstStyle>
            <a:lvl1pPr>
              <a:defRPr sz="2300"/>
            </a:lvl1pPr>
            <a:lvl2pPr>
              <a:defRPr sz="1900"/>
            </a:lvl2pPr>
            <a:lvl3pPr>
              <a:defRPr sz="17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idx="10"/>
          </p:nvPr>
        </p:nvSpPr>
        <p:spPr/>
        <p:txBody>
          <a:bodyPr/>
          <a:lstStyle>
            <a:lvl1pPr>
              <a:defRPr/>
            </a:lvl1pPr>
          </a:lstStyle>
          <a:p>
            <a:endParaRPr lang="en-US"/>
          </a:p>
        </p:txBody>
      </p:sp>
      <p:sp>
        <p:nvSpPr>
          <p:cNvPr id="8" name="Footer Placeholder 7"/>
          <p:cNvSpPr>
            <a:spLocks noGrp="1"/>
          </p:cNvSpPr>
          <p:nvPr>
            <p:ph type="ftr" idx="11"/>
          </p:nvPr>
        </p:nvSpPr>
        <p:spPr/>
        <p:txBody>
          <a:bodyPr/>
          <a:lstStyle>
            <a:lvl1pPr>
              <a:defRPr/>
            </a:lvl1pPr>
          </a:lstStyle>
          <a:p>
            <a:endParaRPr lang="en-US"/>
          </a:p>
        </p:txBody>
      </p:sp>
      <p:sp>
        <p:nvSpPr>
          <p:cNvPr id="9" name="Slide Number Placeholder 8"/>
          <p:cNvSpPr>
            <a:spLocks noGrp="1"/>
          </p:cNvSpPr>
          <p:nvPr>
            <p:ph type="sldNum" idx="12"/>
          </p:nvPr>
        </p:nvSpPr>
        <p:spPr/>
        <p:txBody>
          <a:bodyPr/>
          <a:lstStyle>
            <a:lvl1pPr>
              <a:defRPr/>
            </a:lvl1pPr>
          </a:lstStyle>
          <a:p>
            <a:fld id="{482A479D-0962-46D5-9E3C-5C352A099BC1}" type="slidenum">
              <a:rPr lang="en-US"/>
              <a:pPr/>
              <a:t>‹#›</a:t>
            </a:fld>
            <a:endParaRPr lang="en-US"/>
          </a:p>
        </p:txBody>
      </p:sp>
    </p:spTree>
    <p:extLst>
      <p:ext uri="{BB962C8B-B14F-4D97-AF65-F5344CB8AC3E}">
        <p14:creationId xmlns="" xmlns:p14="http://schemas.microsoft.com/office/powerpoint/2010/main" val="3428255261"/>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idx="10"/>
          </p:nvPr>
        </p:nvSpPr>
        <p:spPr/>
        <p:txBody>
          <a:bodyPr/>
          <a:lstStyle>
            <a:lvl1pPr>
              <a:defRPr/>
            </a:lvl1pPr>
          </a:lstStyle>
          <a:p>
            <a:endParaRPr lang="en-US"/>
          </a:p>
        </p:txBody>
      </p:sp>
      <p:sp>
        <p:nvSpPr>
          <p:cNvPr id="4" name="Footer Placeholder 3"/>
          <p:cNvSpPr>
            <a:spLocks noGrp="1"/>
          </p:cNvSpPr>
          <p:nvPr>
            <p:ph type="ftr" idx="11"/>
          </p:nvPr>
        </p:nvSpPr>
        <p:spPr/>
        <p:txBody>
          <a:bodyPr/>
          <a:lstStyle>
            <a:lvl1pPr>
              <a:defRPr/>
            </a:lvl1pPr>
          </a:lstStyle>
          <a:p>
            <a:endParaRPr lang="en-US"/>
          </a:p>
        </p:txBody>
      </p:sp>
      <p:sp>
        <p:nvSpPr>
          <p:cNvPr id="5" name="Slide Number Placeholder 4"/>
          <p:cNvSpPr>
            <a:spLocks noGrp="1"/>
          </p:cNvSpPr>
          <p:nvPr>
            <p:ph type="sldNum" idx="12"/>
          </p:nvPr>
        </p:nvSpPr>
        <p:spPr/>
        <p:txBody>
          <a:bodyPr/>
          <a:lstStyle>
            <a:lvl1pPr>
              <a:defRPr/>
            </a:lvl1pPr>
          </a:lstStyle>
          <a:p>
            <a:fld id="{E66A5E48-444F-4C78-978F-E170BD3C6787}" type="slidenum">
              <a:rPr lang="en-US"/>
              <a:pPr/>
              <a:t>‹#›</a:t>
            </a:fld>
            <a:endParaRPr lang="en-US"/>
          </a:p>
        </p:txBody>
      </p:sp>
    </p:spTree>
    <p:extLst>
      <p:ext uri="{BB962C8B-B14F-4D97-AF65-F5344CB8AC3E}">
        <p14:creationId xmlns="" xmlns:p14="http://schemas.microsoft.com/office/powerpoint/2010/main" val="229479754"/>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idx="10"/>
          </p:nvPr>
        </p:nvSpPr>
        <p:spPr/>
        <p:txBody>
          <a:bodyPr/>
          <a:lstStyle>
            <a:lvl1pPr>
              <a:defRPr/>
            </a:lvl1pPr>
          </a:lstStyle>
          <a:p>
            <a:endParaRPr lang="en-US"/>
          </a:p>
        </p:txBody>
      </p:sp>
      <p:sp>
        <p:nvSpPr>
          <p:cNvPr id="3" name="Footer Placeholder 2"/>
          <p:cNvSpPr>
            <a:spLocks noGrp="1"/>
          </p:cNvSpPr>
          <p:nvPr>
            <p:ph type="ftr" idx="11"/>
          </p:nvPr>
        </p:nvSpPr>
        <p:spPr/>
        <p:txBody>
          <a:bodyPr/>
          <a:lstStyle>
            <a:lvl1pPr>
              <a:defRPr/>
            </a:lvl1pPr>
          </a:lstStyle>
          <a:p>
            <a:endParaRPr lang="en-US"/>
          </a:p>
        </p:txBody>
      </p:sp>
      <p:sp>
        <p:nvSpPr>
          <p:cNvPr id="4" name="Slide Number Placeholder 3"/>
          <p:cNvSpPr>
            <a:spLocks noGrp="1"/>
          </p:cNvSpPr>
          <p:nvPr>
            <p:ph type="sldNum" idx="12"/>
          </p:nvPr>
        </p:nvSpPr>
        <p:spPr/>
        <p:txBody>
          <a:bodyPr/>
          <a:lstStyle>
            <a:lvl1pPr>
              <a:defRPr/>
            </a:lvl1pPr>
          </a:lstStyle>
          <a:p>
            <a:fld id="{10F06666-BFAE-4103-8B4F-073A5391FEE7}" type="slidenum">
              <a:rPr lang="en-US"/>
              <a:pPr/>
              <a:t>‹#›</a:t>
            </a:fld>
            <a:endParaRPr lang="en-US"/>
          </a:p>
        </p:txBody>
      </p:sp>
    </p:spTree>
    <p:extLst>
      <p:ext uri="{BB962C8B-B14F-4D97-AF65-F5344CB8AC3E}">
        <p14:creationId xmlns="" xmlns:p14="http://schemas.microsoft.com/office/powerpoint/2010/main" val="127318875"/>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3712" y="273629"/>
            <a:ext cx="3308976" cy="1160762"/>
          </a:xfrm>
        </p:spPr>
        <p:txBody>
          <a:bodyPr anchor="b"/>
          <a:lstStyle>
            <a:lvl1pPr algn="l">
              <a:defRPr sz="1900" b="1"/>
            </a:lvl1pPr>
          </a:lstStyle>
          <a:p>
            <a:r>
              <a:rPr lang="en-US" smtClean="0"/>
              <a:t>Click to edit Master title style</a:t>
            </a:r>
            <a:endParaRPr lang="en-US"/>
          </a:p>
        </p:txBody>
      </p:sp>
      <p:sp>
        <p:nvSpPr>
          <p:cNvPr id="3" name="Content Placeholder 2"/>
          <p:cNvSpPr>
            <a:spLocks noGrp="1"/>
          </p:cNvSpPr>
          <p:nvPr>
            <p:ph idx="1"/>
          </p:nvPr>
        </p:nvSpPr>
        <p:spPr>
          <a:xfrm>
            <a:off x="3933088" y="273633"/>
            <a:ext cx="5623200" cy="5852774"/>
          </a:xfrm>
        </p:spPr>
        <p:txBody>
          <a:bodyPr/>
          <a:lstStyle>
            <a:lvl1pPr>
              <a:defRPr sz="3100"/>
            </a:lvl1pPr>
            <a:lvl2pPr>
              <a:defRPr sz="2700"/>
            </a:lvl2pPr>
            <a:lvl3pPr>
              <a:defRPr sz="2300"/>
            </a:lvl3pPr>
            <a:lvl4pPr>
              <a:defRPr sz="1900"/>
            </a:lvl4pPr>
            <a:lvl5pPr>
              <a:defRPr sz="19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03712" y="1434412"/>
            <a:ext cx="3308976" cy="4692013"/>
          </a:xfrm>
        </p:spPr>
        <p:txBody>
          <a:bodyPr/>
          <a:lstStyle>
            <a:lvl1pPr marL="0" indent="0">
              <a:buNone/>
              <a:defRPr sz="1300"/>
            </a:lvl1pPr>
            <a:lvl2pPr marL="437390" indent="0">
              <a:buNone/>
              <a:defRPr sz="1200"/>
            </a:lvl2pPr>
            <a:lvl3pPr marL="874783" indent="0">
              <a:buNone/>
              <a:defRPr sz="1000"/>
            </a:lvl3pPr>
            <a:lvl4pPr marL="1312172" indent="0">
              <a:buNone/>
              <a:defRPr sz="900"/>
            </a:lvl4pPr>
            <a:lvl5pPr marL="1749564" indent="0">
              <a:buNone/>
              <a:defRPr sz="900"/>
            </a:lvl5pPr>
            <a:lvl6pPr marL="2186954" indent="0">
              <a:buNone/>
              <a:defRPr sz="900"/>
            </a:lvl6pPr>
            <a:lvl7pPr marL="2624345" indent="0">
              <a:buNone/>
              <a:defRPr sz="900"/>
            </a:lvl7pPr>
            <a:lvl8pPr marL="3061738" indent="0">
              <a:buNone/>
              <a:defRPr sz="900"/>
            </a:lvl8pPr>
            <a:lvl9pPr marL="3499130" indent="0">
              <a:buNone/>
              <a:defRPr sz="900"/>
            </a:lvl9pPr>
          </a:lstStyle>
          <a:p>
            <a:pPr lvl="0"/>
            <a:r>
              <a:rPr lang="en-US" smtClean="0"/>
              <a:t>Click to edit Master text styles</a:t>
            </a:r>
          </a:p>
        </p:txBody>
      </p:sp>
      <p:sp>
        <p:nvSpPr>
          <p:cNvPr id="5" name="Date Placeholder 4"/>
          <p:cNvSpPr>
            <a:spLocks noGrp="1"/>
          </p:cNvSpPr>
          <p:nvPr>
            <p:ph type="dt" idx="10"/>
          </p:nvPr>
        </p:nvSpPr>
        <p:spPr/>
        <p:txBody>
          <a:bodyPr/>
          <a:lstStyle>
            <a:lvl1pPr>
              <a:defRPr/>
            </a:lvl1pPr>
          </a:lstStyle>
          <a:p>
            <a:endParaRPr lang="en-US"/>
          </a:p>
        </p:txBody>
      </p:sp>
      <p:sp>
        <p:nvSpPr>
          <p:cNvPr id="6" name="Footer Placeholder 5"/>
          <p:cNvSpPr>
            <a:spLocks noGrp="1"/>
          </p:cNvSpPr>
          <p:nvPr>
            <p:ph type="ftr" idx="11"/>
          </p:nvPr>
        </p:nvSpPr>
        <p:spPr/>
        <p:txBody>
          <a:bodyPr/>
          <a:lstStyle>
            <a:lvl1pPr>
              <a:defRPr/>
            </a:lvl1pPr>
          </a:lstStyle>
          <a:p>
            <a:endParaRPr lang="en-US"/>
          </a:p>
        </p:txBody>
      </p:sp>
      <p:sp>
        <p:nvSpPr>
          <p:cNvPr id="7" name="Slide Number Placeholder 6"/>
          <p:cNvSpPr>
            <a:spLocks noGrp="1"/>
          </p:cNvSpPr>
          <p:nvPr>
            <p:ph type="sldNum" idx="12"/>
          </p:nvPr>
        </p:nvSpPr>
        <p:spPr/>
        <p:txBody>
          <a:bodyPr/>
          <a:lstStyle>
            <a:lvl1pPr>
              <a:defRPr/>
            </a:lvl1pPr>
          </a:lstStyle>
          <a:p>
            <a:fld id="{4AB18980-1F99-488B-9363-0BF5D6586F69}" type="slidenum">
              <a:rPr lang="en-US"/>
              <a:pPr/>
              <a:t>‹#›</a:t>
            </a:fld>
            <a:endParaRPr lang="en-US"/>
          </a:p>
        </p:txBody>
      </p:sp>
    </p:spTree>
    <p:extLst>
      <p:ext uri="{BB962C8B-B14F-4D97-AF65-F5344CB8AC3E}">
        <p14:creationId xmlns="" xmlns:p14="http://schemas.microsoft.com/office/powerpoint/2010/main" val="3690262081"/>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72097" y="4800026"/>
            <a:ext cx="6035040" cy="567420"/>
          </a:xfrm>
        </p:spPr>
        <p:txBody>
          <a:bodyPr anchor="b"/>
          <a:lstStyle>
            <a:lvl1pPr algn="l">
              <a:defRPr sz="1900" b="1"/>
            </a:lvl1pPr>
          </a:lstStyle>
          <a:p>
            <a:r>
              <a:rPr lang="en-US" smtClean="0"/>
              <a:t>Click to edit Master title style</a:t>
            </a:r>
            <a:endParaRPr lang="en-US"/>
          </a:p>
        </p:txBody>
      </p:sp>
      <p:sp>
        <p:nvSpPr>
          <p:cNvPr id="3" name="Picture Placeholder 2"/>
          <p:cNvSpPr>
            <a:spLocks noGrp="1"/>
          </p:cNvSpPr>
          <p:nvPr>
            <p:ph type="pic" idx="1"/>
          </p:nvPr>
        </p:nvSpPr>
        <p:spPr>
          <a:xfrm>
            <a:off x="1972097" y="612065"/>
            <a:ext cx="6035040" cy="4115952"/>
          </a:xfrm>
        </p:spPr>
        <p:txBody>
          <a:bodyPr/>
          <a:lstStyle>
            <a:lvl1pPr marL="0" indent="0">
              <a:buNone/>
              <a:defRPr sz="3100"/>
            </a:lvl1pPr>
            <a:lvl2pPr marL="437390" indent="0">
              <a:buNone/>
              <a:defRPr sz="2700"/>
            </a:lvl2pPr>
            <a:lvl3pPr marL="874783" indent="0">
              <a:buNone/>
              <a:defRPr sz="2300"/>
            </a:lvl3pPr>
            <a:lvl4pPr marL="1312172" indent="0">
              <a:buNone/>
              <a:defRPr sz="1900"/>
            </a:lvl4pPr>
            <a:lvl5pPr marL="1749564" indent="0">
              <a:buNone/>
              <a:defRPr sz="1900"/>
            </a:lvl5pPr>
            <a:lvl6pPr marL="2186954" indent="0">
              <a:buNone/>
              <a:defRPr sz="1900"/>
            </a:lvl6pPr>
            <a:lvl7pPr marL="2624345" indent="0">
              <a:buNone/>
              <a:defRPr sz="1900"/>
            </a:lvl7pPr>
            <a:lvl8pPr marL="3061738" indent="0">
              <a:buNone/>
              <a:defRPr sz="1900"/>
            </a:lvl8pPr>
            <a:lvl9pPr marL="3499130" indent="0">
              <a:buNone/>
              <a:defRPr sz="1900"/>
            </a:lvl9pPr>
          </a:lstStyle>
          <a:p>
            <a:endParaRPr lang="en-US"/>
          </a:p>
        </p:txBody>
      </p:sp>
      <p:sp>
        <p:nvSpPr>
          <p:cNvPr id="4" name="Text Placeholder 3"/>
          <p:cNvSpPr>
            <a:spLocks noGrp="1"/>
          </p:cNvSpPr>
          <p:nvPr>
            <p:ph type="body" sz="half" idx="2"/>
          </p:nvPr>
        </p:nvSpPr>
        <p:spPr>
          <a:xfrm>
            <a:off x="1972097" y="5367444"/>
            <a:ext cx="6035040" cy="805044"/>
          </a:xfrm>
        </p:spPr>
        <p:txBody>
          <a:bodyPr/>
          <a:lstStyle>
            <a:lvl1pPr marL="0" indent="0">
              <a:buNone/>
              <a:defRPr sz="1300"/>
            </a:lvl1pPr>
            <a:lvl2pPr marL="437390" indent="0">
              <a:buNone/>
              <a:defRPr sz="1200"/>
            </a:lvl2pPr>
            <a:lvl3pPr marL="874783" indent="0">
              <a:buNone/>
              <a:defRPr sz="1000"/>
            </a:lvl3pPr>
            <a:lvl4pPr marL="1312172" indent="0">
              <a:buNone/>
              <a:defRPr sz="900"/>
            </a:lvl4pPr>
            <a:lvl5pPr marL="1749564" indent="0">
              <a:buNone/>
              <a:defRPr sz="900"/>
            </a:lvl5pPr>
            <a:lvl6pPr marL="2186954" indent="0">
              <a:buNone/>
              <a:defRPr sz="900"/>
            </a:lvl6pPr>
            <a:lvl7pPr marL="2624345" indent="0">
              <a:buNone/>
              <a:defRPr sz="900"/>
            </a:lvl7pPr>
            <a:lvl8pPr marL="3061738" indent="0">
              <a:buNone/>
              <a:defRPr sz="900"/>
            </a:lvl8pPr>
            <a:lvl9pPr marL="3499130" indent="0">
              <a:buNone/>
              <a:defRPr sz="900"/>
            </a:lvl9pPr>
          </a:lstStyle>
          <a:p>
            <a:pPr lvl="0"/>
            <a:r>
              <a:rPr lang="en-US" smtClean="0"/>
              <a:t>Click to edit Master text styles</a:t>
            </a:r>
          </a:p>
        </p:txBody>
      </p:sp>
      <p:sp>
        <p:nvSpPr>
          <p:cNvPr id="5" name="Date Placeholder 4"/>
          <p:cNvSpPr>
            <a:spLocks noGrp="1"/>
          </p:cNvSpPr>
          <p:nvPr>
            <p:ph type="dt" idx="10"/>
          </p:nvPr>
        </p:nvSpPr>
        <p:spPr/>
        <p:txBody>
          <a:bodyPr/>
          <a:lstStyle>
            <a:lvl1pPr>
              <a:defRPr/>
            </a:lvl1pPr>
          </a:lstStyle>
          <a:p>
            <a:endParaRPr lang="en-US"/>
          </a:p>
        </p:txBody>
      </p:sp>
      <p:sp>
        <p:nvSpPr>
          <p:cNvPr id="6" name="Footer Placeholder 5"/>
          <p:cNvSpPr>
            <a:spLocks noGrp="1"/>
          </p:cNvSpPr>
          <p:nvPr>
            <p:ph type="ftr" idx="11"/>
          </p:nvPr>
        </p:nvSpPr>
        <p:spPr/>
        <p:txBody>
          <a:bodyPr/>
          <a:lstStyle>
            <a:lvl1pPr>
              <a:defRPr/>
            </a:lvl1pPr>
          </a:lstStyle>
          <a:p>
            <a:endParaRPr lang="en-US"/>
          </a:p>
        </p:txBody>
      </p:sp>
      <p:sp>
        <p:nvSpPr>
          <p:cNvPr id="7" name="Slide Number Placeholder 6"/>
          <p:cNvSpPr>
            <a:spLocks noGrp="1"/>
          </p:cNvSpPr>
          <p:nvPr>
            <p:ph type="sldNum" idx="12"/>
          </p:nvPr>
        </p:nvSpPr>
        <p:spPr/>
        <p:txBody>
          <a:bodyPr/>
          <a:lstStyle>
            <a:lvl1pPr>
              <a:defRPr/>
            </a:lvl1pPr>
          </a:lstStyle>
          <a:p>
            <a:fld id="{5CD2E6A1-E940-43D1-AE34-DF4C4BAB1B01}" type="slidenum">
              <a:rPr lang="en-US"/>
              <a:pPr/>
              <a:t>‹#›</a:t>
            </a:fld>
            <a:endParaRPr lang="en-US"/>
          </a:p>
        </p:txBody>
      </p:sp>
    </p:spTree>
    <p:extLst>
      <p:ext uri="{BB962C8B-B14F-4D97-AF65-F5344CB8AC3E}">
        <p14:creationId xmlns="" xmlns:p14="http://schemas.microsoft.com/office/powerpoint/2010/main" val="1364984058"/>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idx="10"/>
          </p:nvPr>
        </p:nvSpPr>
        <p:spPr/>
        <p:txBody>
          <a:bodyPr/>
          <a:lstStyle>
            <a:lvl1pPr>
              <a:defRPr/>
            </a:lvl1pPr>
          </a:lstStyle>
          <a:p>
            <a:endParaRPr lang="en-US"/>
          </a:p>
        </p:txBody>
      </p:sp>
      <p:sp>
        <p:nvSpPr>
          <p:cNvPr id="5" name="Footer Placeholder 4"/>
          <p:cNvSpPr>
            <a:spLocks noGrp="1"/>
          </p:cNvSpPr>
          <p:nvPr>
            <p:ph type="ftr" idx="11"/>
          </p:nvPr>
        </p:nvSpPr>
        <p:spPr/>
        <p:txBody>
          <a:bodyPr/>
          <a:lstStyle>
            <a:lvl1pPr>
              <a:defRPr/>
            </a:lvl1pPr>
          </a:lstStyle>
          <a:p>
            <a:endParaRPr lang="en-US"/>
          </a:p>
        </p:txBody>
      </p:sp>
      <p:sp>
        <p:nvSpPr>
          <p:cNvPr id="6" name="Slide Number Placeholder 5"/>
          <p:cNvSpPr>
            <a:spLocks noGrp="1"/>
          </p:cNvSpPr>
          <p:nvPr>
            <p:ph type="sldNum" idx="12"/>
          </p:nvPr>
        </p:nvSpPr>
        <p:spPr/>
        <p:txBody>
          <a:bodyPr/>
          <a:lstStyle>
            <a:lvl1pPr>
              <a:defRPr/>
            </a:lvl1pPr>
          </a:lstStyle>
          <a:p>
            <a:fld id="{519C7967-0275-422B-979E-6C1CAF8D2B32}" type="slidenum">
              <a:rPr lang="en-US"/>
              <a:pPr/>
              <a:t>‹#›</a:t>
            </a:fld>
            <a:endParaRPr lang="en-US"/>
          </a:p>
        </p:txBody>
      </p:sp>
    </p:spTree>
    <p:extLst>
      <p:ext uri="{BB962C8B-B14F-4D97-AF65-F5344CB8AC3E}">
        <p14:creationId xmlns="" xmlns:p14="http://schemas.microsoft.com/office/powerpoint/2010/main" val="2983320357"/>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287984" y="273630"/>
            <a:ext cx="2260368" cy="6366909"/>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502128" y="273630"/>
            <a:ext cx="6633792" cy="6366909"/>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idx="10"/>
          </p:nvPr>
        </p:nvSpPr>
        <p:spPr/>
        <p:txBody>
          <a:bodyPr/>
          <a:lstStyle>
            <a:lvl1pPr>
              <a:defRPr/>
            </a:lvl1pPr>
          </a:lstStyle>
          <a:p>
            <a:endParaRPr lang="en-US"/>
          </a:p>
        </p:txBody>
      </p:sp>
      <p:sp>
        <p:nvSpPr>
          <p:cNvPr id="5" name="Footer Placeholder 4"/>
          <p:cNvSpPr>
            <a:spLocks noGrp="1"/>
          </p:cNvSpPr>
          <p:nvPr>
            <p:ph type="ftr" idx="11"/>
          </p:nvPr>
        </p:nvSpPr>
        <p:spPr/>
        <p:txBody>
          <a:bodyPr/>
          <a:lstStyle>
            <a:lvl1pPr>
              <a:defRPr/>
            </a:lvl1pPr>
          </a:lstStyle>
          <a:p>
            <a:endParaRPr lang="en-US"/>
          </a:p>
        </p:txBody>
      </p:sp>
      <p:sp>
        <p:nvSpPr>
          <p:cNvPr id="6" name="Slide Number Placeholder 5"/>
          <p:cNvSpPr>
            <a:spLocks noGrp="1"/>
          </p:cNvSpPr>
          <p:nvPr>
            <p:ph type="sldNum" idx="12"/>
          </p:nvPr>
        </p:nvSpPr>
        <p:spPr/>
        <p:txBody>
          <a:bodyPr/>
          <a:lstStyle>
            <a:lvl1pPr>
              <a:defRPr/>
            </a:lvl1pPr>
          </a:lstStyle>
          <a:p>
            <a:fld id="{373C41E8-0821-43F6-B11D-AC4570667FFC}" type="slidenum">
              <a:rPr lang="en-US"/>
              <a:pPr/>
              <a:t>‹#›</a:t>
            </a:fld>
            <a:endParaRPr lang="en-US"/>
          </a:p>
        </p:txBody>
      </p:sp>
    </p:spTree>
    <p:extLst>
      <p:ext uri="{BB962C8B-B14F-4D97-AF65-F5344CB8AC3E}">
        <p14:creationId xmlns="" xmlns:p14="http://schemas.microsoft.com/office/powerpoint/2010/main" val="3466824530"/>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53984" y="2129984"/>
            <a:ext cx="8550432" cy="1470394"/>
          </a:xfrm>
        </p:spPr>
        <p:txBody>
          <a:bodyPr/>
          <a:lstStyle/>
          <a:p>
            <a:r>
              <a:rPr lang="en-US" smtClean="0"/>
              <a:t>Click to edit Master title style</a:t>
            </a:r>
            <a:endParaRPr lang="en-US"/>
          </a:p>
        </p:txBody>
      </p:sp>
      <p:sp>
        <p:nvSpPr>
          <p:cNvPr id="3" name="Subtitle 2"/>
          <p:cNvSpPr>
            <a:spLocks noGrp="1"/>
          </p:cNvSpPr>
          <p:nvPr>
            <p:ph type="subTitle" idx="1"/>
          </p:nvPr>
        </p:nvSpPr>
        <p:spPr>
          <a:xfrm>
            <a:off x="1509553" y="3885528"/>
            <a:ext cx="7040880" cy="1752664"/>
          </a:xfrm>
        </p:spPr>
        <p:txBody>
          <a:bodyPr/>
          <a:lstStyle>
            <a:lvl1pPr marL="0" indent="0" algn="ctr">
              <a:buNone/>
              <a:defRPr/>
            </a:lvl1pPr>
            <a:lvl2pPr marL="438409" indent="0" algn="ctr">
              <a:buNone/>
              <a:defRPr/>
            </a:lvl2pPr>
            <a:lvl3pPr marL="876818" indent="0" algn="ctr">
              <a:buNone/>
              <a:defRPr/>
            </a:lvl3pPr>
            <a:lvl4pPr marL="1315227" indent="0" algn="ctr">
              <a:buNone/>
              <a:defRPr/>
            </a:lvl4pPr>
            <a:lvl5pPr marL="1753636" indent="0" algn="ctr">
              <a:buNone/>
              <a:defRPr/>
            </a:lvl5pPr>
            <a:lvl6pPr marL="2192045" indent="0" algn="ctr">
              <a:buNone/>
              <a:defRPr/>
            </a:lvl6pPr>
            <a:lvl7pPr marL="2630454" indent="0" algn="ctr">
              <a:buNone/>
              <a:defRPr/>
            </a:lvl7pPr>
            <a:lvl8pPr marL="3068864" indent="0" algn="ctr">
              <a:buNone/>
              <a:defRPr/>
            </a:lvl8pPr>
            <a:lvl9pPr marL="3507273" indent="0" algn="ctr">
              <a:buNone/>
              <a:defRPr/>
            </a:lvl9pPr>
          </a:lstStyle>
          <a:p>
            <a:r>
              <a:rPr lang="en-US" smtClean="0"/>
              <a:t>Click to edit Master subtitle style</a:t>
            </a:r>
            <a:endParaRPr lang="en-US"/>
          </a:p>
        </p:txBody>
      </p:sp>
      <p:sp>
        <p:nvSpPr>
          <p:cNvPr id="4" name="Date Placeholder 3"/>
          <p:cNvSpPr>
            <a:spLocks noGrp="1"/>
          </p:cNvSpPr>
          <p:nvPr>
            <p:ph type="dt" idx="10"/>
          </p:nvPr>
        </p:nvSpPr>
        <p:spPr/>
        <p:txBody>
          <a:bodyPr/>
          <a:lstStyle>
            <a:lvl1pPr>
              <a:defRPr/>
            </a:lvl1pPr>
          </a:lstStyle>
          <a:p>
            <a:endParaRPr lang="en-US"/>
          </a:p>
        </p:txBody>
      </p:sp>
      <p:sp>
        <p:nvSpPr>
          <p:cNvPr id="5" name="Footer Placeholder 4"/>
          <p:cNvSpPr>
            <a:spLocks noGrp="1"/>
          </p:cNvSpPr>
          <p:nvPr>
            <p:ph type="ftr" idx="11"/>
          </p:nvPr>
        </p:nvSpPr>
        <p:spPr/>
        <p:txBody>
          <a:bodyPr/>
          <a:lstStyle>
            <a:lvl1pPr>
              <a:defRPr/>
            </a:lvl1pPr>
          </a:lstStyle>
          <a:p>
            <a:endParaRPr lang="en-US"/>
          </a:p>
        </p:txBody>
      </p:sp>
      <p:sp>
        <p:nvSpPr>
          <p:cNvPr id="6" name="Slide Number Placeholder 5"/>
          <p:cNvSpPr>
            <a:spLocks noGrp="1"/>
          </p:cNvSpPr>
          <p:nvPr>
            <p:ph type="sldNum" idx="12"/>
          </p:nvPr>
        </p:nvSpPr>
        <p:spPr/>
        <p:txBody>
          <a:bodyPr/>
          <a:lstStyle>
            <a:lvl1pPr>
              <a:defRPr/>
            </a:lvl1pPr>
          </a:lstStyle>
          <a:p>
            <a:fld id="{7A6F8840-279F-4E05-BFE5-B265D219EF77}" type="slidenum">
              <a:rPr lang="en-US"/>
              <a:pPr/>
              <a:t>‹#›</a:t>
            </a:fld>
            <a:endParaRPr lang="en-US"/>
          </a:p>
        </p:txBody>
      </p:sp>
    </p:spTree>
    <p:extLst>
      <p:ext uri="{BB962C8B-B14F-4D97-AF65-F5344CB8AC3E}">
        <p14:creationId xmlns="" xmlns:p14="http://schemas.microsoft.com/office/powerpoint/2010/main" val="2116376693"/>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idx="10"/>
          </p:nvPr>
        </p:nvSpPr>
        <p:spPr/>
        <p:txBody>
          <a:bodyPr/>
          <a:lstStyle>
            <a:lvl1pPr>
              <a:defRPr/>
            </a:lvl1pPr>
          </a:lstStyle>
          <a:p>
            <a:endParaRPr lang="en-US"/>
          </a:p>
        </p:txBody>
      </p:sp>
      <p:sp>
        <p:nvSpPr>
          <p:cNvPr id="5" name="Footer Placeholder 4"/>
          <p:cNvSpPr>
            <a:spLocks noGrp="1"/>
          </p:cNvSpPr>
          <p:nvPr>
            <p:ph type="ftr" idx="11"/>
          </p:nvPr>
        </p:nvSpPr>
        <p:spPr/>
        <p:txBody>
          <a:bodyPr/>
          <a:lstStyle>
            <a:lvl1pPr>
              <a:defRPr/>
            </a:lvl1pPr>
          </a:lstStyle>
          <a:p>
            <a:endParaRPr lang="en-US"/>
          </a:p>
        </p:txBody>
      </p:sp>
      <p:sp>
        <p:nvSpPr>
          <p:cNvPr id="6" name="Slide Number Placeholder 5"/>
          <p:cNvSpPr>
            <a:spLocks noGrp="1"/>
          </p:cNvSpPr>
          <p:nvPr>
            <p:ph type="sldNum" idx="12"/>
          </p:nvPr>
        </p:nvSpPr>
        <p:spPr/>
        <p:txBody>
          <a:bodyPr/>
          <a:lstStyle>
            <a:lvl1pPr>
              <a:defRPr/>
            </a:lvl1pPr>
          </a:lstStyle>
          <a:p>
            <a:fld id="{63FAD8BF-1E39-4D14-82CC-F0D6AAA72E08}" type="slidenum">
              <a:rPr lang="en-US"/>
              <a:pPr/>
              <a:t>‹#›</a:t>
            </a:fld>
            <a:endParaRPr lang="en-US"/>
          </a:p>
        </p:txBody>
      </p:sp>
    </p:spTree>
    <p:extLst>
      <p:ext uri="{BB962C8B-B14F-4D97-AF65-F5344CB8AC3E}">
        <p14:creationId xmlns="" xmlns:p14="http://schemas.microsoft.com/office/powerpoint/2010/main" val="313184533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ftr" sz="quarter" idx="10"/>
          </p:nvPr>
        </p:nvSpPr>
        <p:spPr/>
        <p:txBody>
          <a:bodyPr/>
          <a:lstStyle>
            <a:lvl1pPr>
              <a:defRPr/>
            </a:lvl1pPr>
          </a:lstStyle>
          <a:p>
            <a:pPr>
              <a:defRPr/>
            </a:pPr>
            <a:r>
              <a:rPr lang="en-US"/>
              <a:t>J.P. Chen, USTC, 2007</a:t>
            </a:r>
          </a:p>
        </p:txBody>
      </p:sp>
    </p:spTree>
  </p:cSld>
  <p:clrMapOvr>
    <a:masterClrMapping/>
  </p:clrMapOvr>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95168" y="4407125"/>
            <a:ext cx="8548848" cy="1362383"/>
          </a:xfrm>
        </p:spPr>
        <p:txBody>
          <a:bodyPr anchor="t"/>
          <a:lstStyle>
            <a:lvl1pPr algn="l">
              <a:defRPr sz="3800" b="1" cap="all"/>
            </a:lvl1pPr>
          </a:lstStyle>
          <a:p>
            <a:r>
              <a:rPr lang="en-US" smtClean="0"/>
              <a:t>Click to edit Master title style</a:t>
            </a:r>
            <a:endParaRPr lang="en-US"/>
          </a:p>
        </p:txBody>
      </p:sp>
      <p:sp>
        <p:nvSpPr>
          <p:cNvPr id="3" name="Text Placeholder 2"/>
          <p:cNvSpPr>
            <a:spLocks noGrp="1"/>
          </p:cNvSpPr>
          <p:nvPr>
            <p:ph type="body" idx="1"/>
          </p:nvPr>
        </p:nvSpPr>
        <p:spPr>
          <a:xfrm>
            <a:off x="795168" y="2906225"/>
            <a:ext cx="8548848" cy="1500638"/>
          </a:xfrm>
        </p:spPr>
        <p:txBody>
          <a:bodyPr anchor="b"/>
          <a:lstStyle>
            <a:lvl1pPr marL="0" indent="0">
              <a:buNone/>
              <a:defRPr sz="1900"/>
            </a:lvl1pPr>
            <a:lvl2pPr marL="438409" indent="0">
              <a:buNone/>
              <a:defRPr sz="1700"/>
            </a:lvl2pPr>
            <a:lvl3pPr marL="876818" indent="0">
              <a:buNone/>
              <a:defRPr sz="1500"/>
            </a:lvl3pPr>
            <a:lvl4pPr marL="1315227" indent="0">
              <a:buNone/>
              <a:defRPr sz="1300"/>
            </a:lvl4pPr>
            <a:lvl5pPr marL="1753636" indent="0">
              <a:buNone/>
              <a:defRPr sz="1300"/>
            </a:lvl5pPr>
            <a:lvl6pPr marL="2192045" indent="0">
              <a:buNone/>
              <a:defRPr sz="1300"/>
            </a:lvl6pPr>
            <a:lvl7pPr marL="2630454" indent="0">
              <a:buNone/>
              <a:defRPr sz="1300"/>
            </a:lvl7pPr>
            <a:lvl8pPr marL="3068864" indent="0">
              <a:buNone/>
              <a:defRPr sz="1300"/>
            </a:lvl8pPr>
            <a:lvl9pPr marL="3507273" indent="0">
              <a:buNone/>
              <a:defRPr sz="1300"/>
            </a:lvl9pPr>
          </a:lstStyle>
          <a:p>
            <a:pPr lvl="0"/>
            <a:r>
              <a:rPr lang="en-US" smtClean="0"/>
              <a:t>Click to edit Master text styles</a:t>
            </a:r>
          </a:p>
        </p:txBody>
      </p:sp>
      <p:sp>
        <p:nvSpPr>
          <p:cNvPr id="4" name="Date Placeholder 3"/>
          <p:cNvSpPr>
            <a:spLocks noGrp="1"/>
          </p:cNvSpPr>
          <p:nvPr>
            <p:ph type="dt" idx="10"/>
          </p:nvPr>
        </p:nvSpPr>
        <p:spPr/>
        <p:txBody>
          <a:bodyPr/>
          <a:lstStyle>
            <a:lvl1pPr>
              <a:defRPr/>
            </a:lvl1pPr>
          </a:lstStyle>
          <a:p>
            <a:endParaRPr lang="en-US"/>
          </a:p>
        </p:txBody>
      </p:sp>
      <p:sp>
        <p:nvSpPr>
          <p:cNvPr id="5" name="Footer Placeholder 4"/>
          <p:cNvSpPr>
            <a:spLocks noGrp="1"/>
          </p:cNvSpPr>
          <p:nvPr>
            <p:ph type="ftr" idx="11"/>
          </p:nvPr>
        </p:nvSpPr>
        <p:spPr/>
        <p:txBody>
          <a:bodyPr/>
          <a:lstStyle>
            <a:lvl1pPr>
              <a:defRPr/>
            </a:lvl1pPr>
          </a:lstStyle>
          <a:p>
            <a:endParaRPr lang="en-US"/>
          </a:p>
        </p:txBody>
      </p:sp>
      <p:sp>
        <p:nvSpPr>
          <p:cNvPr id="6" name="Slide Number Placeholder 5"/>
          <p:cNvSpPr>
            <a:spLocks noGrp="1"/>
          </p:cNvSpPr>
          <p:nvPr>
            <p:ph type="sldNum" idx="12"/>
          </p:nvPr>
        </p:nvSpPr>
        <p:spPr/>
        <p:txBody>
          <a:bodyPr/>
          <a:lstStyle>
            <a:lvl1pPr>
              <a:defRPr/>
            </a:lvl1pPr>
          </a:lstStyle>
          <a:p>
            <a:fld id="{09DEACEE-5003-4602-A7A4-EA726EB88490}" type="slidenum">
              <a:rPr lang="en-US"/>
              <a:pPr/>
              <a:t>‹#›</a:t>
            </a:fld>
            <a:endParaRPr lang="en-US"/>
          </a:p>
        </p:txBody>
      </p:sp>
    </p:spTree>
    <p:extLst>
      <p:ext uri="{BB962C8B-B14F-4D97-AF65-F5344CB8AC3E}">
        <p14:creationId xmlns="" xmlns:p14="http://schemas.microsoft.com/office/powerpoint/2010/main" val="2293549323"/>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502128" y="1604332"/>
            <a:ext cx="4446288" cy="5036209"/>
          </a:xfrm>
        </p:spPr>
        <p:txBody>
          <a:bodyPr/>
          <a:lstStyle>
            <a:lvl1pPr>
              <a:defRPr sz="2700"/>
            </a:lvl1pPr>
            <a:lvl2pPr>
              <a:defRPr sz="2300"/>
            </a:lvl2pPr>
            <a:lvl3pPr>
              <a:defRPr sz="1900"/>
            </a:lvl3pPr>
            <a:lvl4pPr>
              <a:defRPr sz="1700"/>
            </a:lvl4pPr>
            <a:lvl5pPr>
              <a:defRPr sz="17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100480" y="1604332"/>
            <a:ext cx="4447872" cy="5036209"/>
          </a:xfrm>
        </p:spPr>
        <p:txBody>
          <a:bodyPr/>
          <a:lstStyle>
            <a:lvl1pPr>
              <a:defRPr sz="2700"/>
            </a:lvl1pPr>
            <a:lvl2pPr>
              <a:defRPr sz="2300"/>
            </a:lvl2pPr>
            <a:lvl3pPr>
              <a:defRPr sz="1900"/>
            </a:lvl3pPr>
            <a:lvl4pPr>
              <a:defRPr sz="1700"/>
            </a:lvl4pPr>
            <a:lvl5pPr>
              <a:defRPr sz="17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idx="10"/>
          </p:nvPr>
        </p:nvSpPr>
        <p:spPr/>
        <p:txBody>
          <a:bodyPr/>
          <a:lstStyle>
            <a:lvl1pPr>
              <a:defRPr/>
            </a:lvl1pPr>
          </a:lstStyle>
          <a:p>
            <a:endParaRPr lang="en-US"/>
          </a:p>
        </p:txBody>
      </p:sp>
      <p:sp>
        <p:nvSpPr>
          <p:cNvPr id="6" name="Footer Placeholder 5"/>
          <p:cNvSpPr>
            <a:spLocks noGrp="1"/>
          </p:cNvSpPr>
          <p:nvPr>
            <p:ph type="ftr" idx="11"/>
          </p:nvPr>
        </p:nvSpPr>
        <p:spPr/>
        <p:txBody>
          <a:bodyPr/>
          <a:lstStyle>
            <a:lvl1pPr>
              <a:defRPr/>
            </a:lvl1pPr>
          </a:lstStyle>
          <a:p>
            <a:endParaRPr lang="en-US"/>
          </a:p>
        </p:txBody>
      </p:sp>
      <p:sp>
        <p:nvSpPr>
          <p:cNvPr id="7" name="Slide Number Placeholder 6"/>
          <p:cNvSpPr>
            <a:spLocks noGrp="1"/>
          </p:cNvSpPr>
          <p:nvPr>
            <p:ph type="sldNum" idx="12"/>
          </p:nvPr>
        </p:nvSpPr>
        <p:spPr/>
        <p:txBody>
          <a:bodyPr/>
          <a:lstStyle>
            <a:lvl1pPr>
              <a:defRPr/>
            </a:lvl1pPr>
          </a:lstStyle>
          <a:p>
            <a:fld id="{12929110-D496-4F5A-9C81-F0A174ECFBF8}" type="slidenum">
              <a:rPr lang="en-US"/>
              <a:pPr/>
              <a:t>‹#›</a:t>
            </a:fld>
            <a:endParaRPr lang="en-US"/>
          </a:p>
        </p:txBody>
      </p:sp>
    </p:spTree>
    <p:extLst>
      <p:ext uri="{BB962C8B-B14F-4D97-AF65-F5344CB8AC3E}">
        <p14:creationId xmlns="" xmlns:p14="http://schemas.microsoft.com/office/powerpoint/2010/main" val="1362700367"/>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03713" y="275332"/>
            <a:ext cx="9052560" cy="1142039"/>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503712" y="1535206"/>
            <a:ext cx="4443120" cy="639427"/>
          </a:xfrm>
        </p:spPr>
        <p:txBody>
          <a:bodyPr anchor="b"/>
          <a:lstStyle>
            <a:lvl1pPr marL="0" indent="0">
              <a:buNone/>
              <a:defRPr sz="2300" b="1"/>
            </a:lvl1pPr>
            <a:lvl2pPr marL="438409" indent="0">
              <a:buNone/>
              <a:defRPr sz="1900" b="1"/>
            </a:lvl2pPr>
            <a:lvl3pPr marL="876818" indent="0">
              <a:buNone/>
              <a:defRPr sz="1700" b="1"/>
            </a:lvl3pPr>
            <a:lvl4pPr marL="1315227" indent="0">
              <a:buNone/>
              <a:defRPr sz="1500" b="1"/>
            </a:lvl4pPr>
            <a:lvl5pPr marL="1753636" indent="0">
              <a:buNone/>
              <a:defRPr sz="1500" b="1"/>
            </a:lvl5pPr>
            <a:lvl6pPr marL="2192045" indent="0">
              <a:buNone/>
              <a:defRPr sz="1500" b="1"/>
            </a:lvl6pPr>
            <a:lvl7pPr marL="2630454" indent="0">
              <a:buNone/>
              <a:defRPr sz="1500" b="1"/>
            </a:lvl7pPr>
            <a:lvl8pPr marL="3068864" indent="0">
              <a:buNone/>
              <a:defRPr sz="1500" b="1"/>
            </a:lvl8pPr>
            <a:lvl9pPr marL="3507273" indent="0">
              <a:buNone/>
              <a:defRPr sz="1500" b="1"/>
            </a:lvl9pPr>
          </a:lstStyle>
          <a:p>
            <a:pPr lvl="0"/>
            <a:r>
              <a:rPr lang="en-US" smtClean="0"/>
              <a:t>Click to edit Master text styles</a:t>
            </a:r>
          </a:p>
        </p:txBody>
      </p:sp>
      <p:sp>
        <p:nvSpPr>
          <p:cNvPr id="4" name="Content Placeholder 3"/>
          <p:cNvSpPr>
            <a:spLocks noGrp="1"/>
          </p:cNvSpPr>
          <p:nvPr>
            <p:ph sz="half" idx="2"/>
          </p:nvPr>
        </p:nvSpPr>
        <p:spPr>
          <a:xfrm>
            <a:off x="503712" y="2174631"/>
            <a:ext cx="4443120" cy="3951775"/>
          </a:xfrm>
        </p:spPr>
        <p:txBody>
          <a:bodyPr/>
          <a:lstStyle>
            <a:lvl1pPr>
              <a:defRPr sz="2300"/>
            </a:lvl1pPr>
            <a:lvl2pPr>
              <a:defRPr sz="1900"/>
            </a:lvl2pPr>
            <a:lvl3pPr>
              <a:defRPr sz="17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5109985" y="1535206"/>
            <a:ext cx="4446288" cy="639427"/>
          </a:xfrm>
        </p:spPr>
        <p:txBody>
          <a:bodyPr anchor="b"/>
          <a:lstStyle>
            <a:lvl1pPr marL="0" indent="0">
              <a:buNone/>
              <a:defRPr sz="2300" b="1"/>
            </a:lvl1pPr>
            <a:lvl2pPr marL="438409" indent="0">
              <a:buNone/>
              <a:defRPr sz="1900" b="1"/>
            </a:lvl2pPr>
            <a:lvl3pPr marL="876818" indent="0">
              <a:buNone/>
              <a:defRPr sz="1700" b="1"/>
            </a:lvl3pPr>
            <a:lvl4pPr marL="1315227" indent="0">
              <a:buNone/>
              <a:defRPr sz="1500" b="1"/>
            </a:lvl4pPr>
            <a:lvl5pPr marL="1753636" indent="0">
              <a:buNone/>
              <a:defRPr sz="1500" b="1"/>
            </a:lvl5pPr>
            <a:lvl6pPr marL="2192045" indent="0">
              <a:buNone/>
              <a:defRPr sz="1500" b="1"/>
            </a:lvl6pPr>
            <a:lvl7pPr marL="2630454" indent="0">
              <a:buNone/>
              <a:defRPr sz="1500" b="1"/>
            </a:lvl7pPr>
            <a:lvl8pPr marL="3068864" indent="0">
              <a:buNone/>
              <a:defRPr sz="1500" b="1"/>
            </a:lvl8pPr>
            <a:lvl9pPr marL="3507273" indent="0">
              <a:buNone/>
              <a:defRPr sz="1500" b="1"/>
            </a:lvl9pPr>
          </a:lstStyle>
          <a:p>
            <a:pPr lvl="0"/>
            <a:r>
              <a:rPr lang="en-US" smtClean="0"/>
              <a:t>Click to edit Master text styles</a:t>
            </a:r>
          </a:p>
        </p:txBody>
      </p:sp>
      <p:sp>
        <p:nvSpPr>
          <p:cNvPr id="6" name="Content Placeholder 5"/>
          <p:cNvSpPr>
            <a:spLocks noGrp="1"/>
          </p:cNvSpPr>
          <p:nvPr>
            <p:ph sz="quarter" idx="4"/>
          </p:nvPr>
        </p:nvSpPr>
        <p:spPr>
          <a:xfrm>
            <a:off x="5109985" y="2174631"/>
            <a:ext cx="4446288" cy="3951775"/>
          </a:xfrm>
        </p:spPr>
        <p:txBody>
          <a:bodyPr/>
          <a:lstStyle>
            <a:lvl1pPr>
              <a:defRPr sz="2300"/>
            </a:lvl1pPr>
            <a:lvl2pPr>
              <a:defRPr sz="1900"/>
            </a:lvl2pPr>
            <a:lvl3pPr>
              <a:defRPr sz="17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idx="10"/>
          </p:nvPr>
        </p:nvSpPr>
        <p:spPr/>
        <p:txBody>
          <a:bodyPr/>
          <a:lstStyle>
            <a:lvl1pPr>
              <a:defRPr/>
            </a:lvl1pPr>
          </a:lstStyle>
          <a:p>
            <a:endParaRPr lang="en-US"/>
          </a:p>
        </p:txBody>
      </p:sp>
      <p:sp>
        <p:nvSpPr>
          <p:cNvPr id="8" name="Footer Placeholder 7"/>
          <p:cNvSpPr>
            <a:spLocks noGrp="1"/>
          </p:cNvSpPr>
          <p:nvPr>
            <p:ph type="ftr" idx="11"/>
          </p:nvPr>
        </p:nvSpPr>
        <p:spPr/>
        <p:txBody>
          <a:bodyPr/>
          <a:lstStyle>
            <a:lvl1pPr>
              <a:defRPr/>
            </a:lvl1pPr>
          </a:lstStyle>
          <a:p>
            <a:endParaRPr lang="en-US"/>
          </a:p>
        </p:txBody>
      </p:sp>
      <p:sp>
        <p:nvSpPr>
          <p:cNvPr id="9" name="Slide Number Placeholder 8"/>
          <p:cNvSpPr>
            <a:spLocks noGrp="1"/>
          </p:cNvSpPr>
          <p:nvPr>
            <p:ph type="sldNum" idx="12"/>
          </p:nvPr>
        </p:nvSpPr>
        <p:spPr/>
        <p:txBody>
          <a:bodyPr/>
          <a:lstStyle>
            <a:lvl1pPr>
              <a:defRPr/>
            </a:lvl1pPr>
          </a:lstStyle>
          <a:p>
            <a:fld id="{482A479D-0962-46D5-9E3C-5C352A099BC1}" type="slidenum">
              <a:rPr lang="en-US"/>
              <a:pPr/>
              <a:t>‹#›</a:t>
            </a:fld>
            <a:endParaRPr lang="en-US"/>
          </a:p>
        </p:txBody>
      </p:sp>
    </p:spTree>
    <p:extLst>
      <p:ext uri="{BB962C8B-B14F-4D97-AF65-F5344CB8AC3E}">
        <p14:creationId xmlns="" xmlns:p14="http://schemas.microsoft.com/office/powerpoint/2010/main" val="444815101"/>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idx="10"/>
          </p:nvPr>
        </p:nvSpPr>
        <p:spPr/>
        <p:txBody>
          <a:bodyPr/>
          <a:lstStyle>
            <a:lvl1pPr>
              <a:defRPr/>
            </a:lvl1pPr>
          </a:lstStyle>
          <a:p>
            <a:endParaRPr lang="en-US"/>
          </a:p>
        </p:txBody>
      </p:sp>
      <p:sp>
        <p:nvSpPr>
          <p:cNvPr id="4" name="Footer Placeholder 3"/>
          <p:cNvSpPr>
            <a:spLocks noGrp="1"/>
          </p:cNvSpPr>
          <p:nvPr>
            <p:ph type="ftr" idx="11"/>
          </p:nvPr>
        </p:nvSpPr>
        <p:spPr/>
        <p:txBody>
          <a:bodyPr/>
          <a:lstStyle>
            <a:lvl1pPr>
              <a:defRPr/>
            </a:lvl1pPr>
          </a:lstStyle>
          <a:p>
            <a:endParaRPr lang="en-US"/>
          </a:p>
        </p:txBody>
      </p:sp>
      <p:sp>
        <p:nvSpPr>
          <p:cNvPr id="5" name="Slide Number Placeholder 4"/>
          <p:cNvSpPr>
            <a:spLocks noGrp="1"/>
          </p:cNvSpPr>
          <p:nvPr>
            <p:ph type="sldNum" idx="12"/>
          </p:nvPr>
        </p:nvSpPr>
        <p:spPr/>
        <p:txBody>
          <a:bodyPr/>
          <a:lstStyle>
            <a:lvl1pPr>
              <a:defRPr/>
            </a:lvl1pPr>
          </a:lstStyle>
          <a:p>
            <a:fld id="{E66A5E48-444F-4C78-978F-E170BD3C6787}" type="slidenum">
              <a:rPr lang="en-US"/>
              <a:pPr/>
              <a:t>‹#›</a:t>
            </a:fld>
            <a:endParaRPr lang="en-US"/>
          </a:p>
        </p:txBody>
      </p:sp>
    </p:spTree>
    <p:extLst>
      <p:ext uri="{BB962C8B-B14F-4D97-AF65-F5344CB8AC3E}">
        <p14:creationId xmlns="" xmlns:p14="http://schemas.microsoft.com/office/powerpoint/2010/main" val="238942396"/>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idx="10"/>
          </p:nvPr>
        </p:nvSpPr>
        <p:spPr/>
        <p:txBody>
          <a:bodyPr/>
          <a:lstStyle>
            <a:lvl1pPr>
              <a:defRPr/>
            </a:lvl1pPr>
          </a:lstStyle>
          <a:p>
            <a:endParaRPr lang="en-US"/>
          </a:p>
        </p:txBody>
      </p:sp>
      <p:sp>
        <p:nvSpPr>
          <p:cNvPr id="3" name="Footer Placeholder 2"/>
          <p:cNvSpPr>
            <a:spLocks noGrp="1"/>
          </p:cNvSpPr>
          <p:nvPr>
            <p:ph type="ftr" idx="11"/>
          </p:nvPr>
        </p:nvSpPr>
        <p:spPr/>
        <p:txBody>
          <a:bodyPr/>
          <a:lstStyle>
            <a:lvl1pPr>
              <a:defRPr/>
            </a:lvl1pPr>
          </a:lstStyle>
          <a:p>
            <a:endParaRPr lang="en-US"/>
          </a:p>
        </p:txBody>
      </p:sp>
      <p:sp>
        <p:nvSpPr>
          <p:cNvPr id="4" name="Slide Number Placeholder 3"/>
          <p:cNvSpPr>
            <a:spLocks noGrp="1"/>
          </p:cNvSpPr>
          <p:nvPr>
            <p:ph type="sldNum" idx="12"/>
          </p:nvPr>
        </p:nvSpPr>
        <p:spPr/>
        <p:txBody>
          <a:bodyPr/>
          <a:lstStyle>
            <a:lvl1pPr>
              <a:defRPr/>
            </a:lvl1pPr>
          </a:lstStyle>
          <a:p>
            <a:fld id="{10F06666-BFAE-4103-8B4F-073A5391FEE7}" type="slidenum">
              <a:rPr lang="en-US"/>
              <a:pPr/>
              <a:t>‹#›</a:t>
            </a:fld>
            <a:endParaRPr lang="en-US"/>
          </a:p>
        </p:txBody>
      </p:sp>
    </p:spTree>
    <p:extLst>
      <p:ext uri="{BB962C8B-B14F-4D97-AF65-F5344CB8AC3E}">
        <p14:creationId xmlns="" xmlns:p14="http://schemas.microsoft.com/office/powerpoint/2010/main" val="4146201652"/>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3712" y="273629"/>
            <a:ext cx="3308976" cy="1160762"/>
          </a:xfrm>
        </p:spPr>
        <p:txBody>
          <a:bodyPr anchor="b"/>
          <a:lstStyle>
            <a:lvl1pPr algn="l">
              <a:defRPr sz="1900" b="1"/>
            </a:lvl1pPr>
          </a:lstStyle>
          <a:p>
            <a:r>
              <a:rPr lang="en-US" smtClean="0"/>
              <a:t>Click to edit Master title style</a:t>
            </a:r>
            <a:endParaRPr lang="en-US"/>
          </a:p>
        </p:txBody>
      </p:sp>
      <p:sp>
        <p:nvSpPr>
          <p:cNvPr id="3" name="Content Placeholder 2"/>
          <p:cNvSpPr>
            <a:spLocks noGrp="1"/>
          </p:cNvSpPr>
          <p:nvPr>
            <p:ph idx="1"/>
          </p:nvPr>
        </p:nvSpPr>
        <p:spPr>
          <a:xfrm>
            <a:off x="3933073" y="273629"/>
            <a:ext cx="5623200" cy="5852774"/>
          </a:xfrm>
        </p:spPr>
        <p:txBody>
          <a:bodyPr/>
          <a:lstStyle>
            <a:lvl1pPr>
              <a:defRPr sz="3100"/>
            </a:lvl1pPr>
            <a:lvl2pPr>
              <a:defRPr sz="2700"/>
            </a:lvl2pPr>
            <a:lvl3pPr>
              <a:defRPr sz="2300"/>
            </a:lvl3pPr>
            <a:lvl4pPr>
              <a:defRPr sz="1900"/>
            </a:lvl4pPr>
            <a:lvl5pPr>
              <a:defRPr sz="19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03712" y="1434392"/>
            <a:ext cx="3308976" cy="4692013"/>
          </a:xfrm>
        </p:spPr>
        <p:txBody>
          <a:bodyPr/>
          <a:lstStyle>
            <a:lvl1pPr marL="0" indent="0">
              <a:buNone/>
              <a:defRPr sz="1300"/>
            </a:lvl1pPr>
            <a:lvl2pPr marL="438409" indent="0">
              <a:buNone/>
              <a:defRPr sz="1200"/>
            </a:lvl2pPr>
            <a:lvl3pPr marL="876818" indent="0">
              <a:buNone/>
              <a:defRPr sz="1000"/>
            </a:lvl3pPr>
            <a:lvl4pPr marL="1315227" indent="0">
              <a:buNone/>
              <a:defRPr sz="900"/>
            </a:lvl4pPr>
            <a:lvl5pPr marL="1753636" indent="0">
              <a:buNone/>
              <a:defRPr sz="900"/>
            </a:lvl5pPr>
            <a:lvl6pPr marL="2192045" indent="0">
              <a:buNone/>
              <a:defRPr sz="900"/>
            </a:lvl6pPr>
            <a:lvl7pPr marL="2630454" indent="0">
              <a:buNone/>
              <a:defRPr sz="900"/>
            </a:lvl7pPr>
            <a:lvl8pPr marL="3068864" indent="0">
              <a:buNone/>
              <a:defRPr sz="900"/>
            </a:lvl8pPr>
            <a:lvl9pPr marL="3507273" indent="0">
              <a:buNone/>
              <a:defRPr sz="900"/>
            </a:lvl9pPr>
          </a:lstStyle>
          <a:p>
            <a:pPr lvl="0"/>
            <a:r>
              <a:rPr lang="en-US" smtClean="0"/>
              <a:t>Click to edit Master text styles</a:t>
            </a:r>
          </a:p>
        </p:txBody>
      </p:sp>
      <p:sp>
        <p:nvSpPr>
          <p:cNvPr id="5" name="Date Placeholder 4"/>
          <p:cNvSpPr>
            <a:spLocks noGrp="1"/>
          </p:cNvSpPr>
          <p:nvPr>
            <p:ph type="dt" idx="10"/>
          </p:nvPr>
        </p:nvSpPr>
        <p:spPr/>
        <p:txBody>
          <a:bodyPr/>
          <a:lstStyle>
            <a:lvl1pPr>
              <a:defRPr/>
            </a:lvl1pPr>
          </a:lstStyle>
          <a:p>
            <a:endParaRPr lang="en-US"/>
          </a:p>
        </p:txBody>
      </p:sp>
      <p:sp>
        <p:nvSpPr>
          <p:cNvPr id="6" name="Footer Placeholder 5"/>
          <p:cNvSpPr>
            <a:spLocks noGrp="1"/>
          </p:cNvSpPr>
          <p:nvPr>
            <p:ph type="ftr" idx="11"/>
          </p:nvPr>
        </p:nvSpPr>
        <p:spPr/>
        <p:txBody>
          <a:bodyPr/>
          <a:lstStyle>
            <a:lvl1pPr>
              <a:defRPr/>
            </a:lvl1pPr>
          </a:lstStyle>
          <a:p>
            <a:endParaRPr lang="en-US"/>
          </a:p>
        </p:txBody>
      </p:sp>
      <p:sp>
        <p:nvSpPr>
          <p:cNvPr id="7" name="Slide Number Placeholder 6"/>
          <p:cNvSpPr>
            <a:spLocks noGrp="1"/>
          </p:cNvSpPr>
          <p:nvPr>
            <p:ph type="sldNum" idx="12"/>
          </p:nvPr>
        </p:nvSpPr>
        <p:spPr/>
        <p:txBody>
          <a:bodyPr/>
          <a:lstStyle>
            <a:lvl1pPr>
              <a:defRPr/>
            </a:lvl1pPr>
          </a:lstStyle>
          <a:p>
            <a:fld id="{4AB18980-1F99-488B-9363-0BF5D6586F69}" type="slidenum">
              <a:rPr lang="en-US"/>
              <a:pPr/>
              <a:t>‹#›</a:t>
            </a:fld>
            <a:endParaRPr lang="en-US"/>
          </a:p>
        </p:txBody>
      </p:sp>
    </p:spTree>
    <p:extLst>
      <p:ext uri="{BB962C8B-B14F-4D97-AF65-F5344CB8AC3E}">
        <p14:creationId xmlns="" xmlns:p14="http://schemas.microsoft.com/office/powerpoint/2010/main" val="3326486535"/>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72081" y="4800025"/>
            <a:ext cx="6035040" cy="567420"/>
          </a:xfrm>
        </p:spPr>
        <p:txBody>
          <a:bodyPr anchor="b"/>
          <a:lstStyle>
            <a:lvl1pPr algn="l">
              <a:defRPr sz="1900" b="1"/>
            </a:lvl1pPr>
          </a:lstStyle>
          <a:p>
            <a:r>
              <a:rPr lang="en-US" smtClean="0"/>
              <a:t>Click to edit Master title style</a:t>
            </a:r>
            <a:endParaRPr lang="en-US"/>
          </a:p>
        </p:txBody>
      </p:sp>
      <p:sp>
        <p:nvSpPr>
          <p:cNvPr id="3" name="Picture Placeholder 2"/>
          <p:cNvSpPr>
            <a:spLocks noGrp="1"/>
          </p:cNvSpPr>
          <p:nvPr>
            <p:ph type="pic" idx="1"/>
          </p:nvPr>
        </p:nvSpPr>
        <p:spPr>
          <a:xfrm>
            <a:off x="1972081" y="612065"/>
            <a:ext cx="6035040" cy="4115952"/>
          </a:xfrm>
        </p:spPr>
        <p:txBody>
          <a:bodyPr/>
          <a:lstStyle>
            <a:lvl1pPr marL="0" indent="0">
              <a:buNone/>
              <a:defRPr sz="3100"/>
            </a:lvl1pPr>
            <a:lvl2pPr marL="438409" indent="0">
              <a:buNone/>
              <a:defRPr sz="2700"/>
            </a:lvl2pPr>
            <a:lvl3pPr marL="876818" indent="0">
              <a:buNone/>
              <a:defRPr sz="2300"/>
            </a:lvl3pPr>
            <a:lvl4pPr marL="1315227" indent="0">
              <a:buNone/>
              <a:defRPr sz="1900"/>
            </a:lvl4pPr>
            <a:lvl5pPr marL="1753636" indent="0">
              <a:buNone/>
              <a:defRPr sz="1900"/>
            </a:lvl5pPr>
            <a:lvl6pPr marL="2192045" indent="0">
              <a:buNone/>
              <a:defRPr sz="1900"/>
            </a:lvl6pPr>
            <a:lvl7pPr marL="2630454" indent="0">
              <a:buNone/>
              <a:defRPr sz="1900"/>
            </a:lvl7pPr>
            <a:lvl8pPr marL="3068864" indent="0">
              <a:buNone/>
              <a:defRPr sz="1900"/>
            </a:lvl8pPr>
            <a:lvl9pPr marL="3507273" indent="0">
              <a:buNone/>
              <a:defRPr sz="1900"/>
            </a:lvl9pPr>
          </a:lstStyle>
          <a:p>
            <a:endParaRPr lang="en-US"/>
          </a:p>
        </p:txBody>
      </p:sp>
      <p:sp>
        <p:nvSpPr>
          <p:cNvPr id="4" name="Text Placeholder 3"/>
          <p:cNvSpPr>
            <a:spLocks noGrp="1"/>
          </p:cNvSpPr>
          <p:nvPr>
            <p:ph type="body" sz="half" idx="2"/>
          </p:nvPr>
        </p:nvSpPr>
        <p:spPr>
          <a:xfrm>
            <a:off x="1972081" y="5367444"/>
            <a:ext cx="6035040" cy="805044"/>
          </a:xfrm>
        </p:spPr>
        <p:txBody>
          <a:bodyPr/>
          <a:lstStyle>
            <a:lvl1pPr marL="0" indent="0">
              <a:buNone/>
              <a:defRPr sz="1300"/>
            </a:lvl1pPr>
            <a:lvl2pPr marL="438409" indent="0">
              <a:buNone/>
              <a:defRPr sz="1200"/>
            </a:lvl2pPr>
            <a:lvl3pPr marL="876818" indent="0">
              <a:buNone/>
              <a:defRPr sz="1000"/>
            </a:lvl3pPr>
            <a:lvl4pPr marL="1315227" indent="0">
              <a:buNone/>
              <a:defRPr sz="900"/>
            </a:lvl4pPr>
            <a:lvl5pPr marL="1753636" indent="0">
              <a:buNone/>
              <a:defRPr sz="900"/>
            </a:lvl5pPr>
            <a:lvl6pPr marL="2192045" indent="0">
              <a:buNone/>
              <a:defRPr sz="900"/>
            </a:lvl6pPr>
            <a:lvl7pPr marL="2630454" indent="0">
              <a:buNone/>
              <a:defRPr sz="900"/>
            </a:lvl7pPr>
            <a:lvl8pPr marL="3068864" indent="0">
              <a:buNone/>
              <a:defRPr sz="900"/>
            </a:lvl8pPr>
            <a:lvl9pPr marL="3507273" indent="0">
              <a:buNone/>
              <a:defRPr sz="900"/>
            </a:lvl9pPr>
          </a:lstStyle>
          <a:p>
            <a:pPr lvl="0"/>
            <a:r>
              <a:rPr lang="en-US" smtClean="0"/>
              <a:t>Click to edit Master text styles</a:t>
            </a:r>
          </a:p>
        </p:txBody>
      </p:sp>
      <p:sp>
        <p:nvSpPr>
          <p:cNvPr id="5" name="Date Placeholder 4"/>
          <p:cNvSpPr>
            <a:spLocks noGrp="1"/>
          </p:cNvSpPr>
          <p:nvPr>
            <p:ph type="dt" idx="10"/>
          </p:nvPr>
        </p:nvSpPr>
        <p:spPr/>
        <p:txBody>
          <a:bodyPr/>
          <a:lstStyle>
            <a:lvl1pPr>
              <a:defRPr/>
            </a:lvl1pPr>
          </a:lstStyle>
          <a:p>
            <a:endParaRPr lang="en-US"/>
          </a:p>
        </p:txBody>
      </p:sp>
      <p:sp>
        <p:nvSpPr>
          <p:cNvPr id="6" name="Footer Placeholder 5"/>
          <p:cNvSpPr>
            <a:spLocks noGrp="1"/>
          </p:cNvSpPr>
          <p:nvPr>
            <p:ph type="ftr" idx="11"/>
          </p:nvPr>
        </p:nvSpPr>
        <p:spPr/>
        <p:txBody>
          <a:bodyPr/>
          <a:lstStyle>
            <a:lvl1pPr>
              <a:defRPr/>
            </a:lvl1pPr>
          </a:lstStyle>
          <a:p>
            <a:endParaRPr lang="en-US"/>
          </a:p>
        </p:txBody>
      </p:sp>
      <p:sp>
        <p:nvSpPr>
          <p:cNvPr id="7" name="Slide Number Placeholder 6"/>
          <p:cNvSpPr>
            <a:spLocks noGrp="1"/>
          </p:cNvSpPr>
          <p:nvPr>
            <p:ph type="sldNum" idx="12"/>
          </p:nvPr>
        </p:nvSpPr>
        <p:spPr/>
        <p:txBody>
          <a:bodyPr/>
          <a:lstStyle>
            <a:lvl1pPr>
              <a:defRPr/>
            </a:lvl1pPr>
          </a:lstStyle>
          <a:p>
            <a:fld id="{5CD2E6A1-E940-43D1-AE34-DF4C4BAB1B01}" type="slidenum">
              <a:rPr lang="en-US"/>
              <a:pPr/>
              <a:t>‹#›</a:t>
            </a:fld>
            <a:endParaRPr lang="en-US"/>
          </a:p>
        </p:txBody>
      </p:sp>
    </p:spTree>
    <p:extLst>
      <p:ext uri="{BB962C8B-B14F-4D97-AF65-F5344CB8AC3E}">
        <p14:creationId xmlns="" xmlns:p14="http://schemas.microsoft.com/office/powerpoint/2010/main" val="2636864190"/>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idx="10"/>
          </p:nvPr>
        </p:nvSpPr>
        <p:spPr/>
        <p:txBody>
          <a:bodyPr/>
          <a:lstStyle>
            <a:lvl1pPr>
              <a:defRPr/>
            </a:lvl1pPr>
          </a:lstStyle>
          <a:p>
            <a:endParaRPr lang="en-US"/>
          </a:p>
        </p:txBody>
      </p:sp>
      <p:sp>
        <p:nvSpPr>
          <p:cNvPr id="5" name="Footer Placeholder 4"/>
          <p:cNvSpPr>
            <a:spLocks noGrp="1"/>
          </p:cNvSpPr>
          <p:nvPr>
            <p:ph type="ftr" idx="11"/>
          </p:nvPr>
        </p:nvSpPr>
        <p:spPr/>
        <p:txBody>
          <a:bodyPr/>
          <a:lstStyle>
            <a:lvl1pPr>
              <a:defRPr/>
            </a:lvl1pPr>
          </a:lstStyle>
          <a:p>
            <a:endParaRPr lang="en-US"/>
          </a:p>
        </p:txBody>
      </p:sp>
      <p:sp>
        <p:nvSpPr>
          <p:cNvPr id="6" name="Slide Number Placeholder 5"/>
          <p:cNvSpPr>
            <a:spLocks noGrp="1"/>
          </p:cNvSpPr>
          <p:nvPr>
            <p:ph type="sldNum" idx="12"/>
          </p:nvPr>
        </p:nvSpPr>
        <p:spPr/>
        <p:txBody>
          <a:bodyPr/>
          <a:lstStyle>
            <a:lvl1pPr>
              <a:defRPr/>
            </a:lvl1pPr>
          </a:lstStyle>
          <a:p>
            <a:fld id="{519C7967-0275-422B-979E-6C1CAF8D2B32}" type="slidenum">
              <a:rPr lang="en-US"/>
              <a:pPr/>
              <a:t>‹#›</a:t>
            </a:fld>
            <a:endParaRPr lang="en-US"/>
          </a:p>
        </p:txBody>
      </p:sp>
    </p:spTree>
    <p:extLst>
      <p:ext uri="{BB962C8B-B14F-4D97-AF65-F5344CB8AC3E}">
        <p14:creationId xmlns="" xmlns:p14="http://schemas.microsoft.com/office/powerpoint/2010/main" val="4118959341"/>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287984" y="273630"/>
            <a:ext cx="2260368" cy="6366909"/>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502128" y="273630"/>
            <a:ext cx="6633792" cy="6366909"/>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idx="10"/>
          </p:nvPr>
        </p:nvSpPr>
        <p:spPr/>
        <p:txBody>
          <a:bodyPr/>
          <a:lstStyle>
            <a:lvl1pPr>
              <a:defRPr/>
            </a:lvl1pPr>
          </a:lstStyle>
          <a:p>
            <a:endParaRPr lang="en-US"/>
          </a:p>
        </p:txBody>
      </p:sp>
      <p:sp>
        <p:nvSpPr>
          <p:cNvPr id="5" name="Footer Placeholder 4"/>
          <p:cNvSpPr>
            <a:spLocks noGrp="1"/>
          </p:cNvSpPr>
          <p:nvPr>
            <p:ph type="ftr" idx="11"/>
          </p:nvPr>
        </p:nvSpPr>
        <p:spPr/>
        <p:txBody>
          <a:bodyPr/>
          <a:lstStyle>
            <a:lvl1pPr>
              <a:defRPr/>
            </a:lvl1pPr>
          </a:lstStyle>
          <a:p>
            <a:endParaRPr lang="en-US"/>
          </a:p>
        </p:txBody>
      </p:sp>
      <p:sp>
        <p:nvSpPr>
          <p:cNvPr id="6" name="Slide Number Placeholder 5"/>
          <p:cNvSpPr>
            <a:spLocks noGrp="1"/>
          </p:cNvSpPr>
          <p:nvPr>
            <p:ph type="sldNum" idx="12"/>
          </p:nvPr>
        </p:nvSpPr>
        <p:spPr/>
        <p:txBody>
          <a:bodyPr/>
          <a:lstStyle>
            <a:lvl1pPr>
              <a:defRPr/>
            </a:lvl1pPr>
          </a:lstStyle>
          <a:p>
            <a:fld id="{373C41E8-0821-43F6-B11D-AC4570667FFC}" type="slidenum">
              <a:rPr lang="en-US"/>
              <a:pPr/>
              <a:t>‹#›</a:t>
            </a:fld>
            <a:endParaRPr lang="en-US"/>
          </a:p>
        </p:txBody>
      </p:sp>
    </p:spTree>
    <p:extLst>
      <p:ext uri="{BB962C8B-B14F-4D97-AF65-F5344CB8AC3E}">
        <p14:creationId xmlns="" xmlns:p14="http://schemas.microsoft.com/office/powerpoint/2010/main" val="4105904516"/>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54380" y="2130508"/>
            <a:ext cx="854964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508760" y="3886200"/>
            <a:ext cx="7040880" cy="1752600"/>
          </a:xfrm>
        </p:spPr>
        <p:txBody>
          <a:bodyPr/>
          <a:lstStyle>
            <a:lvl1pPr marL="0" indent="0" algn="ctr">
              <a:buNone/>
              <a:defRPr>
                <a:solidFill>
                  <a:srgbClr val="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4" name="Date Placeholder 3"/>
          <p:cNvSpPr>
            <a:spLocks noGrp="1"/>
          </p:cNvSpPr>
          <p:nvPr>
            <p:ph type="dt" sz="half" idx="10"/>
          </p:nvPr>
        </p:nvSpPr>
        <p:spPr/>
        <p:txBody>
          <a:bodyPr/>
          <a:lstStyle/>
          <a:p>
            <a:fld id="{DFECEEF1-6EAE-8E43-A21B-93148A2A7384}" type="datetime1">
              <a:rPr lang="en-US" smtClean="0"/>
              <a:pPr/>
              <a:t>10/28/2013</a:t>
            </a:fld>
            <a:endParaRPr lang="en-US"/>
          </a:p>
        </p:txBody>
      </p:sp>
      <p:sp>
        <p:nvSpPr>
          <p:cNvPr id="5" name="Footer Placeholder 4"/>
          <p:cNvSpPr>
            <a:spLocks noGrp="1"/>
          </p:cNvSpPr>
          <p:nvPr>
            <p:ph type="ftr" sz="quarter" idx="11"/>
          </p:nvPr>
        </p:nvSpPr>
        <p:spPr/>
        <p:txBody>
          <a:bodyPr/>
          <a:lstStyle/>
          <a:p>
            <a:r>
              <a:rPr lang="en-US" smtClean="0"/>
              <a:t>Todd Averett-William &amp; Mary</a:t>
            </a:r>
            <a:endParaRPr lang="en-US"/>
          </a:p>
        </p:txBody>
      </p:sp>
      <p:sp>
        <p:nvSpPr>
          <p:cNvPr id="6" name="Slide Number Placeholder 5"/>
          <p:cNvSpPr>
            <a:spLocks noGrp="1"/>
          </p:cNvSpPr>
          <p:nvPr>
            <p:ph type="sldNum" sz="quarter" idx="12"/>
          </p:nvPr>
        </p:nvSpPr>
        <p:spPr/>
        <p:txBody>
          <a:bodyPr/>
          <a:lstStyle/>
          <a:p>
            <a:fld id="{69E29E33-B620-47F9-BB04-8846C2A5AFCC}" type="slidenum">
              <a:rPr lang="en-US" smtClean="0"/>
              <a:pPr/>
              <a:t>‹#›</a:t>
            </a:fld>
            <a:endParaRPr lang="en-US"/>
          </a:p>
        </p:txBody>
      </p:sp>
    </p:spTree>
    <p:extLst>
      <p:ext uri="{BB962C8B-B14F-4D97-AF65-F5344CB8AC3E}">
        <p14:creationId xmlns="" xmlns:p14="http://schemas.microsoft.com/office/powerpoint/2010/main" val="28486077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3245" y="719861"/>
            <a:ext cx="3308350" cy="715296"/>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932270" y="273438"/>
            <a:ext cx="5622925"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03245" y="1435104"/>
            <a:ext cx="3308350" cy="4691063"/>
          </a:xfrm>
        </p:spPr>
        <p:txBody>
          <a:bodyPr/>
          <a:lstStyle>
            <a:lvl1pPr marL="0" indent="0">
              <a:buNone/>
              <a:defRPr sz="1400"/>
            </a:lvl1pPr>
            <a:lvl2pPr marL="454917" indent="0">
              <a:buNone/>
              <a:defRPr sz="1200"/>
            </a:lvl2pPr>
            <a:lvl3pPr marL="909814" indent="0">
              <a:buNone/>
              <a:defRPr sz="1000"/>
            </a:lvl3pPr>
            <a:lvl4pPr marL="1364719" indent="0">
              <a:buNone/>
              <a:defRPr sz="900"/>
            </a:lvl4pPr>
            <a:lvl5pPr marL="1819619" indent="0">
              <a:buNone/>
              <a:defRPr sz="900"/>
            </a:lvl5pPr>
            <a:lvl6pPr marL="2274521" indent="0">
              <a:buNone/>
              <a:defRPr sz="900"/>
            </a:lvl6pPr>
            <a:lvl7pPr marL="2729426" indent="0">
              <a:buNone/>
              <a:defRPr sz="900"/>
            </a:lvl7pPr>
            <a:lvl8pPr marL="3184330" indent="0">
              <a:buNone/>
              <a:defRPr sz="900"/>
            </a:lvl8pPr>
            <a:lvl9pPr marL="3639231" indent="0">
              <a:buNone/>
              <a:defRPr sz="900"/>
            </a:lvl9pPr>
          </a:lstStyle>
          <a:p>
            <a:pPr lvl="0"/>
            <a:r>
              <a:rPr lang="en-US" smtClean="0"/>
              <a:t>Click to edit Master text styles</a:t>
            </a:r>
          </a:p>
        </p:txBody>
      </p:sp>
      <p:sp>
        <p:nvSpPr>
          <p:cNvPr id="5" name="Rectangle 4"/>
          <p:cNvSpPr>
            <a:spLocks noGrp="1" noChangeArrowheads="1"/>
          </p:cNvSpPr>
          <p:nvPr>
            <p:ph type="ftr" sz="quarter" idx="10"/>
          </p:nvPr>
        </p:nvSpPr>
        <p:spPr/>
        <p:txBody>
          <a:bodyPr/>
          <a:lstStyle>
            <a:lvl1pPr>
              <a:defRPr/>
            </a:lvl1pPr>
          </a:lstStyle>
          <a:p>
            <a:pPr>
              <a:defRPr/>
            </a:pPr>
            <a:r>
              <a:rPr lang="en-US"/>
              <a:t>J.P. Chen, USTC, 2007</a:t>
            </a:r>
          </a:p>
        </p:txBody>
      </p:sp>
    </p:spTree>
  </p:cSld>
  <p:clrMapOvr>
    <a:masterClrMapping/>
  </p:clrMapOvr>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CA5334E-FDD8-744E-9389-F3BEA296CC45}" type="datetime1">
              <a:rPr lang="en-US" smtClean="0"/>
              <a:pPr/>
              <a:t>10/28/2013</a:t>
            </a:fld>
            <a:endParaRPr lang="en-US"/>
          </a:p>
        </p:txBody>
      </p:sp>
      <p:sp>
        <p:nvSpPr>
          <p:cNvPr id="5" name="Footer Placeholder 4"/>
          <p:cNvSpPr>
            <a:spLocks noGrp="1"/>
          </p:cNvSpPr>
          <p:nvPr>
            <p:ph type="ftr" sz="quarter" idx="11"/>
          </p:nvPr>
        </p:nvSpPr>
        <p:spPr/>
        <p:txBody>
          <a:bodyPr/>
          <a:lstStyle/>
          <a:p>
            <a:r>
              <a:rPr lang="en-US" smtClean="0"/>
              <a:t>Todd Averett-William &amp; Mary</a:t>
            </a:r>
            <a:endParaRPr lang="en-US"/>
          </a:p>
        </p:txBody>
      </p:sp>
      <p:sp>
        <p:nvSpPr>
          <p:cNvPr id="6" name="Slide Number Placeholder 5"/>
          <p:cNvSpPr>
            <a:spLocks noGrp="1"/>
          </p:cNvSpPr>
          <p:nvPr>
            <p:ph type="sldNum" sz="quarter" idx="12"/>
          </p:nvPr>
        </p:nvSpPr>
        <p:spPr/>
        <p:txBody>
          <a:bodyPr/>
          <a:lstStyle/>
          <a:p>
            <a:fld id="{0769107A-DCB8-D545-BEED-6ED782223989}" type="slidenum">
              <a:rPr lang="en-US" smtClean="0"/>
              <a:pPr/>
              <a:t>‹#›</a:t>
            </a:fld>
            <a:endParaRPr lang="en-US"/>
          </a:p>
        </p:txBody>
      </p:sp>
    </p:spTree>
    <p:extLst>
      <p:ext uri="{BB962C8B-B14F-4D97-AF65-F5344CB8AC3E}">
        <p14:creationId xmlns="" xmlns:p14="http://schemas.microsoft.com/office/powerpoint/2010/main" val="1204882075"/>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94544" y="4406983"/>
            <a:ext cx="854964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94544" y="2906713"/>
            <a:ext cx="854964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9B174B6-CBF5-6A4B-B608-0FE006FACA08}" type="datetime1">
              <a:rPr lang="en-US" smtClean="0"/>
              <a:pPr/>
              <a:t>10/28/2013</a:t>
            </a:fld>
            <a:endParaRPr lang="en-US"/>
          </a:p>
        </p:txBody>
      </p:sp>
      <p:sp>
        <p:nvSpPr>
          <p:cNvPr id="5" name="Footer Placeholder 4"/>
          <p:cNvSpPr>
            <a:spLocks noGrp="1"/>
          </p:cNvSpPr>
          <p:nvPr>
            <p:ph type="ftr" sz="quarter" idx="11"/>
          </p:nvPr>
        </p:nvSpPr>
        <p:spPr/>
        <p:txBody>
          <a:bodyPr/>
          <a:lstStyle/>
          <a:p>
            <a:r>
              <a:rPr lang="en-US" smtClean="0"/>
              <a:t>Todd Averett-William &amp; Mary</a:t>
            </a:r>
            <a:endParaRPr lang="en-US"/>
          </a:p>
        </p:txBody>
      </p:sp>
      <p:sp>
        <p:nvSpPr>
          <p:cNvPr id="6" name="Slide Number Placeholder 5"/>
          <p:cNvSpPr>
            <a:spLocks noGrp="1"/>
          </p:cNvSpPr>
          <p:nvPr>
            <p:ph type="sldNum" sz="quarter" idx="12"/>
          </p:nvPr>
        </p:nvSpPr>
        <p:spPr/>
        <p:txBody>
          <a:bodyPr/>
          <a:lstStyle/>
          <a:p>
            <a:fld id="{0769107A-DCB8-D545-BEED-6ED782223989}" type="slidenum">
              <a:rPr lang="en-US" smtClean="0"/>
              <a:pPr/>
              <a:t>‹#›</a:t>
            </a:fld>
            <a:endParaRPr lang="en-US"/>
          </a:p>
        </p:txBody>
      </p:sp>
    </p:spTree>
    <p:extLst>
      <p:ext uri="{BB962C8B-B14F-4D97-AF65-F5344CB8AC3E}">
        <p14:creationId xmlns="" xmlns:p14="http://schemas.microsoft.com/office/powerpoint/2010/main" val="1235356068"/>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502920" y="1600206"/>
            <a:ext cx="444246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113020" y="1600206"/>
            <a:ext cx="444246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87881849-FA96-A344-8175-E0197F65CE49}" type="datetime1">
              <a:rPr lang="en-US" smtClean="0"/>
              <a:pPr/>
              <a:t>10/28/2013</a:t>
            </a:fld>
            <a:endParaRPr lang="en-US"/>
          </a:p>
        </p:txBody>
      </p:sp>
      <p:sp>
        <p:nvSpPr>
          <p:cNvPr id="6" name="Footer Placeholder 5"/>
          <p:cNvSpPr>
            <a:spLocks noGrp="1"/>
          </p:cNvSpPr>
          <p:nvPr>
            <p:ph type="ftr" sz="quarter" idx="11"/>
          </p:nvPr>
        </p:nvSpPr>
        <p:spPr/>
        <p:txBody>
          <a:bodyPr/>
          <a:lstStyle/>
          <a:p>
            <a:r>
              <a:rPr lang="en-US" smtClean="0"/>
              <a:t>Todd Averett-William &amp; Mary</a:t>
            </a:r>
            <a:endParaRPr lang="en-US"/>
          </a:p>
        </p:txBody>
      </p:sp>
      <p:sp>
        <p:nvSpPr>
          <p:cNvPr id="7" name="Slide Number Placeholder 6"/>
          <p:cNvSpPr>
            <a:spLocks noGrp="1"/>
          </p:cNvSpPr>
          <p:nvPr>
            <p:ph type="sldNum" sz="quarter" idx="12"/>
          </p:nvPr>
        </p:nvSpPr>
        <p:spPr/>
        <p:txBody>
          <a:bodyPr/>
          <a:lstStyle/>
          <a:p>
            <a:fld id="{0769107A-DCB8-D545-BEED-6ED782223989}" type="slidenum">
              <a:rPr lang="en-US" smtClean="0"/>
              <a:pPr/>
              <a:t>‹#›</a:t>
            </a:fld>
            <a:endParaRPr lang="en-US"/>
          </a:p>
        </p:txBody>
      </p:sp>
    </p:spTree>
    <p:extLst>
      <p:ext uri="{BB962C8B-B14F-4D97-AF65-F5344CB8AC3E}">
        <p14:creationId xmlns="" xmlns:p14="http://schemas.microsoft.com/office/powerpoint/2010/main" val="3081020949"/>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502921" y="1535113"/>
            <a:ext cx="444420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2921" y="2174875"/>
            <a:ext cx="444420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5109573" y="1535113"/>
            <a:ext cx="444595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109573" y="2174875"/>
            <a:ext cx="444595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04EB3A75-5D59-434A-81E6-F430AC377CCD}" type="datetime1">
              <a:rPr lang="en-US" smtClean="0"/>
              <a:pPr/>
              <a:t>10/28/2013</a:t>
            </a:fld>
            <a:endParaRPr lang="en-US"/>
          </a:p>
        </p:txBody>
      </p:sp>
      <p:sp>
        <p:nvSpPr>
          <p:cNvPr id="8" name="Footer Placeholder 7"/>
          <p:cNvSpPr>
            <a:spLocks noGrp="1"/>
          </p:cNvSpPr>
          <p:nvPr>
            <p:ph type="ftr" sz="quarter" idx="11"/>
          </p:nvPr>
        </p:nvSpPr>
        <p:spPr/>
        <p:txBody>
          <a:bodyPr/>
          <a:lstStyle/>
          <a:p>
            <a:r>
              <a:rPr lang="en-US" smtClean="0"/>
              <a:t>Todd Averett-William &amp; Mary</a:t>
            </a:r>
            <a:endParaRPr lang="en-US"/>
          </a:p>
        </p:txBody>
      </p:sp>
      <p:sp>
        <p:nvSpPr>
          <p:cNvPr id="9" name="Slide Number Placeholder 8"/>
          <p:cNvSpPr>
            <a:spLocks noGrp="1"/>
          </p:cNvSpPr>
          <p:nvPr>
            <p:ph type="sldNum" sz="quarter" idx="12"/>
          </p:nvPr>
        </p:nvSpPr>
        <p:spPr/>
        <p:txBody>
          <a:bodyPr/>
          <a:lstStyle/>
          <a:p>
            <a:fld id="{0769107A-DCB8-D545-BEED-6ED782223989}" type="slidenum">
              <a:rPr lang="en-US" smtClean="0"/>
              <a:pPr/>
              <a:t>‹#›</a:t>
            </a:fld>
            <a:endParaRPr lang="en-US"/>
          </a:p>
        </p:txBody>
      </p:sp>
    </p:spTree>
    <p:extLst>
      <p:ext uri="{BB962C8B-B14F-4D97-AF65-F5344CB8AC3E}">
        <p14:creationId xmlns="" xmlns:p14="http://schemas.microsoft.com/office/powerpoint/2010/main" val="1226749219"/>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BC4EC689-2812-8746-94F4-E52349EDD9AB}" type="datetime1">
              <a:rPr lang="en-US" smtClean="0"/>
              <a:pPr/>
              <a:t>10/28/2013</a:t>
            </a:fld>
            <a:endParaRPr lang="en-US"/>
          </a:p>
        </p:txBody>
      </p:sp>
      <p:sp>
        <p:nvSpPr>
          <p:cNvPr id="4" name="Footer Placeholder 3"/>
          <p:cNvSpPr>
            <a:spLocks noGrp="1"/>
          </p:cNvSpPr>
          <p:nvPr>
            <p:ph type="ftr" sz="quarter" idx="11"/>
          </p:nvPr>
        </p:nvSpPr>
        <p:spPr/>
        <p:txBody>
          <a:bodyPr/>
          <a:lstStyle/>
          <a:p>
            <a:r>
              <a:rPr lang="en-US" smtClean="0"/>
              <a:t>Todd Averett-William &amp; Mary</a:t>
            </a:r>
            <a:endParaRPr lang="en-US"/>
          </a:p>
        </p:txBody>
      </p:sp>
      <p:sp>
        <p:nvSpPr>
          <p:cNvPr id="5" name="Slide Number Placeholder 4"/>
          <p:cNvSpPr>
            <a:spLocks noGrp="1"/>
          </p:cNvSpPr>
          <p:nvPr>
            <p:ph type="sldNum" sz="quarter" idx="12"/>
          </p:nvPr>
        </p:nvSpPr>
        <p:spPr/>
        <p:txBody>
          <a:bodyPr/>
          <a:lstStyle/>
          <a:p>
            <a:fld id="{0769107A-DCB8-D545-BEED-6ED782223989}" type="slidenum">
              <a:rPr lang="en-US" smtClean="0"/>
              <a:pPr/>
              <a:t>‹#›</a:t>
            </a:fld>
            <a:endParaRPr lang="en-US"/>
          </a:p>
        </p:txBody>
      </p:sp>
    </p:spTree>
    <p:extLst>
      <p:ext uri="{BB962C8B-B14F-4D97-AF65-F5344CB8AC3E}">
        <p14:creationId xmlns="" xmlns:p14="http://schemas.microsoft.com/office/powerpoint/2010/main" val="2609288998"/>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971D11B-8BAB-D242-A41F-416283E4BFA2}" type="datetime1">
              <a:rPr lang="en-US" smtClean="0"/>
              <a:pPr/>
              <a:t>10/28/2013</a:t>
            </a:fld>
            <a:endParaRPr lang="en-US"/>
          </a:p>
        </p:txBody>
      </p:sp>
      <p:sp>
        <p:nvSpPr>
          <p:cNvPr id="3" name="Footer Placeholder 2"/>
          <p:cNvSpPr>
            <a:spLocks noGrp="1"/>
          </p:cNvSpPr>
          <p:nvPr>
            <p:ph type="ftr" sz="quarter" idx="11"/>
          </p:nvPr>
        </p:nvSpPr>
        <p:spPr/>
        <p:txBody>
          <a:bodyPr/>
          <a:lstStyle/>
          <a:p>
            <a:r>
              <a:rPr lang="en-US" smtClean="0"/>
              <a:t>Todd Averett-William &amp; Mary</a:t>
            </a:r>
            <a:endParaRPr lang="en-US"/>
          </a:p>
        </p:txBody>
      </p:sp>
      <p:sp>
        <p:nvSpPr>
          <p:cNvPr id="4" name="Slide Number Placeholder 3"/>
          <p:cNvSpPr>
            <a:spLocks noGrp="1"/>
          </p:cNvSpPr>
          <p:nvPr>
            <p:ph type="sldNum" sz="quarter" idx="12"/>
          </p:nvPr>
        </p:nvSpPr>
        <p:spPr/>
        <p:txBody>
          <a:bodyPr/>
          <a:lstStyle/>
          <a:p>
            <a:fld id="{0769107A-DCB8-D545-BEED-6ED782223989}" type="slidenum">
              <a:rPr lang="en-US" smtClean="0"/>
              <a:pPr/>
              <a:t>‹#›</a:t>
            </a:fld>
            <a:endParaRPr lang="en-US"/>
          </a:p>
        </p:txBody>
      </p:sp>
    </p:spTree>
    <p:extLst>
      <p:ext uri="{BB962C8B-B14F-4D97-AF65-F5344CB8AC3E}">
        <p14:creationId xmlns="" xmlns:p14="http://schemas.microsoft.com/office/powerpoint/2010/main" val="1970489599"/>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2925" y="273050"/>
            <a:ext cx="3309144"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932555" y="273133"/>
            <a:ext cx="5622925"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02925" y="1435103"/>
            <a:ext cx="330914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3D91E3A-767C-2545-9754-DB4CF6BCA56D}" type="datetime1">
              <a:rPr lang="en-US" smtClean="0"/>
              <a:pPr/>
              <a:t>10/28/2013</a:t>
            </a:fld>
            <a:endParaRPr lang="en-US"/>
          </a:p>
        </p:txBody>
      </p:sp>
      <p:sp>
        <p:nvSpPr>
          <p:cNvPr id="6" name="Footer Placeholder 5"/>
          <p:cNvSpPr>
            <a:spLocks noGrp="1"/>
          </p:cNvSpPr>
          <p:nvPr>
            <p:ph type="ftr" sz="quarter" idx="11"/>
          </p:nvPr>
        </p:nvSpPr>
        <p:spPr/>
        <p:txBody>
          <a:bodyPr/>
          <a:lstStyle/>
          <a:p>
            <a:r>
              <a:rPr lang="en-US" smtClean="0"/>
              <a:t>Todd Averett-William &amp; Mary</a:t>
            </a:r>
            <a:endParaRPr lang="en-US"/>
          </a:p>
        </p:txBody>
      </p:sp>
      <p:sp>
        <p:nvSpPr>
          <p:cNvPr id="7" name="Slide Number Placeholder 6"/>
          <p:cNvSpPr>
            <a:spLocks noGrp="1"/>
          </p:cNvSpPr>
          <p:nvPr>
            <p:ph type="sldNum" sz="quarter" idx="12"/>
          </p:nvPr>
        </p:nvSpPr>
        <p:spPr/>
        <p:txBody>
          <a:bodyPr/>
          <a:lstStyle/>
          <a:p>
            <a:fld id="{69E29E33-B620-47F9-BB04-8846C2A5AFCC}" type="slidenum">
              <a:rPr lang="en-US" smtClean="0"/>
              <a:pPr/>
              <a:t>‹#›</a:t>
            </a:fld>
            <a:endParaRPr lang="en-US"/>
          </a:p>
        </p:txBody>
      </p:sp>
    </p:spTree>
    <p:extLst>
      <p:ext uri="{BB962C8B-B14F-4D97-AF65-F5344CB8AC3E}">
        <p14:creationId xmlns="" xmlns:p14="http://schemas.microsoft.com/office/powerpoint/2010/main" val="2861824819"/>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71517" y="4800600"/>
            <a:ext cx="603504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971517" y="612775"/>
            <a:ext cx="603504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971517" y="5367338"/>
            <a:ext cx="603504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A8C4CFD-79A7-5E48-914D-D5E4301063D3}" type="datetime1">
              <a:rPr lang="en-US" smtClean="0"/>
              <a:pPr/>
              <a:t>10/28/2013</a:t>
            </a:fld>
            <a:endParaRPr lang="en-US"/>
          </a:p>
        </p:txBody>
      </p:sp>
      <p:sp>
        <p:nvSpPr>
          <p:cNvPr id="6" name="Footer Placeholder 5"/>
          <p:cNvSpPr>
            <a:spLocks noGrp="1"/>
          </p:cNvSpPr>
          <p:nvPr>
            <p:ph type="ftr" sz="quarter" idx="11"/>
          </p:nvPr>
        </p:nvSpPr>
        <p:spPr/>
        <p:txBody>
          <a:bodyPr/>
          <a:lstStyle/>
          <a:p>
            <a:r>
              <a:rPr lang="en-US" smtClean="0"/>
              <a:t>Todd Averett-William &amp; Mary</a:t>
            </a:r>
            <a:endParaRPr lang="en-US"/>
          </a:p>
        </p:txBody>
      </p:sp>
      <p:sp>
        <p:nvSpPr>
          <p:cNvPr id="7" name="Slide Number Placeholder 6"/>
          <p:cNvSpPr>
            <a:spLocks noGrp="1"/>
          </p:cNvSpPr>
          <p:nvPr>
            <p:ph type="sldNum" sz="quarter" idx="12"/>
          </p:nvPr>
        </p:nvSpPr>
        <p:spPr/>
        <p:txBody>
          <a:bodyPr/>
          <a:lstStyle/>
          <a:p>
            <a:fld id="{0769107A-DCB8-D545-BEED-6ED782223989}" type="slidenum">
              <a:rPr lang="en-US" smtClean="0"/>
              <a:pPr/>
              <a:t>‹#›</a:t>
            </a:fld>
            <a:endParaRPr lang="en-US"/>
          </a:p>
        </p:txBody>
      </p:sp>
    </p:spTree>
    <p:extLst>
      <p:ext uri="{BB962C8B-B14F-4D97-AF65-F5344CB8AC3E}">
        <p14:creationId xmlns="" xmlns:p14="http://schemas.microsoft.com/office/powerpoint/2010/main" val="108883268"/>
      </p:ext>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B9D7864-1745-C046-9F1C-3EB83B04554A}" type="datetime1">
              <a:rPr lang="en-US" smtClean="0"/>
              <a:pPr/>
              <a:t>10/28/2013</a:t>
            </a:fld>
            <a:endParaRPr lang="en-US"/>
          </a:p>
        </p:txBody>
      </p:sp>
      <p:sp>
        <p:nvSpPr>
          <p:cNvPr id="5" name="Footer Placeholder 4"/>
          <p:cNvSpPr>
            <a:spLocks noGrp="1"/>
          </p:cNvSpPr>
          <p:nvPr>
            <p:ph type="ftr" sz="quarter" idx="11"/>
          </p:nvPr>
        </p:nvSpPr>
        <p:spPr/>
        <p:txBody>
          <a:bodyPr/>
          <a:lstStyle/>
          <a:p>
            <a:r>
              <a:rPr lang="en-US" smtClean="0"/>
              <a:t>Todd Averett-William &amp; Mary</a:t>
            </a:r>
            <a:endParaRPr lang="en-US"/>
          </a:p>
        </p:txBody>
      </p:sp>
      <p:sp>
        <p:nvSpPr>
          <p:cNvPr id="6" name="Slide Number Placeholder 5"/>
          <p:cNvSpPr>
            <a:spLocks noGrp="1"/>
          </p:cNvSpPr>
          <p:nvPr>
            <p:ph type="sldNum" sz="quarter" idx="12"/>
          </p:nvPr>
        </p:nvSpPr>
        <p:spPr/>
        <p:txBody>
          <a:bodyPr/>
          <a:lstStyle/>
          <a:p>
            <a:fld id="{0769107A-DCB8-D545-BEED-6ED782223989}" type="slidenum">
              <a:rPr lang="en-US" smtClean="0"/>
              <a:pPr/>
              <a:t>‹#›</a:t>
            </a:fld>
            <a:endParaRPr lang="en-US"/>
          </a:p>
        </p:txBody>
      </p:sp>
    </p:spTree>
    <p:extLst>
      <p:ext uri="{BB962C8B-B14F-4D97-AF65-F5344CB8AC3E}">
        <p14:creationId xmlns="" xmlns:p14="http://schemas.microsoft.com/office/powerpoint/2010/main" val="2839694213"/>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292340" y="274721"/>
            <a:ext cx="226314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502920" y="274721"/>
            <a:ext cx="662178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1054CE9-3B1D-DC49-ACA3-F5432FC5E962}" type="datetime1">
              <a:rPr lang="en-US" smtClean="0"/>
              <a:pPr/>
              <a:t>10/28/2013</a:t>
            </a:fld>
            <a:endParaRPr lang="en-US"/>
          </a:p>
        </p:txBody>
      </p:sp>
      <p:sp>
        <p:nvSpPr>
          <p:cNvPr id="5" name="Footer Placeholder 4"/>
          <p:cNvSpPr>
            <a:spLocks noGrp="1"/>
          </p:cNvSpPr>
          <p:nvPr>
            <p:ph type="ftr" sz="quarter" idx="11"/>
          </p:nvPr>
        </p:nvSpPr>
        <p:spPr/>
        <p:txBody>
          <a:bodyPr/>
          <a:lstStyle/>
          <a:p>
            <a:r>
              <a:rPr lang="en-US" smtClean="0"/>
              <a:t>Todd Averett-William &amp; Mary</a:t>
            </a:r>
            <a:endParaRPr lang="en-US"/>
          </a:p>
        </p:txBody>
      </p:sp>
      <p:sp>
        <p:nvSpPr>
          <p:cNvPr id="6" name="Slide Number Placeholder 5"/>
          <p:cNvSpPr>
            <a:spLocks noGrp="1"/>
          </p:cNvSpPr>
          <p:nvPr>
            <p:ph type="sldNum" sz="quarter" idx="12"/>
          </p:nvPr>
        </p:nvSpPr>
        <p:spPr/>
        <p:txBody>
          <a:bodyPr/>
          <a:lstStyle/>
          <a:p>
            <a:fld id="{0769107A-DCB8-D545-BEED-6ED782223989}" type="slidenum">
              <a:rPr lang="en-US" smtClean="0"/>
              <a:pPr/>
              <a:t>‹#›</a:t>
            </a:fld>
            <a:endParaRPr lang="en-US"/>
          </a:p>
        </p:txBody>
      </p:sp>
    </p:spTree>
    <p:extLst>
      <p:ext uri="{BB962C8B-B14F-4D97-AF65-F5344CB8AC3E}">
        <p14:creationId xmlns="" xmlns:p14="http://schemas.microsoft.com/office/powerpoint/2010/main" val="4909263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ftr" sz="quarter" idx="10"/>
          </p:nvPr>
        </p:nvSpPr>
        <p:spPr/>
        <p:txBody>
          <a:bodyPr/>
          <a:lstStyle>
            <a:lvl1pPr>
              <a:defRPr/>
            </a:lvl1pPr>
          </a:lstStyle>
          <a:p>
            <a:pPr>
              <a:defRPr/>
            </a:pPr>
            <a:r>
              <a:rPr lang="en-US"/>
              <a:t>J.P. Chen, Overview</a:t>
            </a:r>
          </a:p>
        </p:txBody>
      </p:sp>
      <p:sp>
        <p:nvSpPr>
          <p:cNvPr id="5" name="Rectangle 6"/>
          <p:cNvSpPr>
            <a:spLocks noGrp="1" noChangeArrowheads="1"/>
          </p:cNvSpPr>
          <p:nvPr>
            <p:ph type="sldNum" sz="quarter" idx="11"/>
          </p:nvPr>
        </p:nvSpPr>
        <p:spPr/>
        <p:txBody>
          <a:bodyPr/>
          <a:lstStyle>
            <a:lvl1pPr>
              <a:defRPr/>
            </a:lvl1pPr>
          </a:lstStyle>
          <a:p>
            <a:pPr>
              <a:defRPr/>
            </a:pPr>
            <a:fld id="{E3B520DE-70F3-49BB-A0D4-A9792CBFBE08}" type="slidenum">
              <a:rPr lang="en-US"/>
              <a:pPr>
                <a:defRPr/>
              </a:pPr>
              <a:t>‹#›</a:t>
            </a:fld>
            <a:endParaRPr lang="en-US"/>
          </a:p>
        </p:txBody>
      </p:sp>
    </p:spTree>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71907" y="4960094"/>
            <a:ext cx="6035675" cy="407519"/>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971907" y="612775"/>
            <a:ext cx="6035675" cy="4114800"/>
          </a:xfrm>
        </p:spPr>
        <p:txBody>
          <a:bodyPr/>
          <a:lstStyle>
            <a:lvl1pPr marL="0" indent="0">
              <a:buNone/>
              <a:defRPr sz="3200"/>
            </a:lvl1pPr>
            <a:lvl2pPr marL="454917" indent="0">
              <a:buNone/>
              <a:defRPr sz="2800"/>
            </a:lvl2pPr>
            <a:lvl3pPr marL="909814" indent="0">
              <a:buNone/>
              <a:defRPr sz="2400"/>
            </a:lvl3pPr>
            <a:lvl4pPr marL="1364719" indent="0">
              <a:buNone/>
              <a:defRPr sz="2000"/>
            </a:lvl4pPr>
            <a:lvl5pPr marL="1819619" indent="0">
              <a:buNone/>
              <a:defRPr sz="2000"/>
            </a:lvl5pPr>
            <a:lvl6pPr marL="2274521" indent="0">
              <a:buNone/>
              <a:defRPr sz="2000"/>
            </a:lvl6pPr>
            <a:lvl7pPr marL="2729426" indent="0">
              <a:buNone/>
              <a:defRPr sz="2000"/>
            </a:lvl7pPr>
            <a:lvl8pPr marL="3184330" indent="0">
              <a:buNone/>
              <a:defRPr sz="2000"/>
            </a:lvl8pPr>
            <a:lvl9pPr marL="3639231" indent="0">
              <a:buNone/>
              <a:defRPr sz="2000"/>
            </a:lvl9pPr>
          </a:lstStyle>
          <a:p>
            <a:pPr lvl="0"/>
            <a:endParaRPr lang="en-US" noProof="0" smtClean="0"/>
          </a:p>
        </p:txBody>
      </p:sp>
      <p:sp>
        <p:nvSpPr>
          <p:cNvPr id="4" name="Text Placeholder 3"/>
          <p:cNvSpPr>
            <a:spLocks noGrp="1"/>
          </p:cNvSpPr>
          <p:nvPr>
            <p:ph type="body" sz="half" idx="2"/>
          </p:nvPr>
        </p:nvSpPr>
        <p:spPr>
          <a:xfrm>
            <a:off x="1971907" y="5367338"/>
            <a:ext cx="6035675" cy="804862"/>
          </a:xfrm>
        </p:spPr>
        <p:txBody>
          <a:bodyPr/>
          <a:lstStyle>
            <a:lvl1pPr marL="0" indent="0">
              <a:buNone/>
              <a:defRPr sz="1400"/>
            </a:lvl1pPr>
            <a:lvl2pPr marL="454917" indent="0">
              <a:buNone/>
              <a:defRPr sz="1200"/>
            </a:lvl2pPr>
            <a:lvl3pPr marL="909814" indent="0">
              <a:buNone/>
              <a:defRPr sz="1000"/>
            </a:lvl3pPr>
            <a:lvl4pPr marL="1364719" indent="0">
              <a:buNone/>
              <a:defRPr sz="900"/>
            </a:lvl4pPr>
            <a:lvl5pPr marL="1819619" indent="0">
              <a:buNone/>
              <a:defRPr sz="900"/>
            </a:lvl5pPr>
            <a:lvl6pPr marL="2274521" indent="0">
              <a:buNone/>
              <a:defRPr sz="900"/>
            </a:lvl6pPr>
            <a:lvl7pPr marL="2729426" indent="0">
              <a:buNone/>
              <a:defRPr sz="900"/>
            </a:lvl7pPr>
            <a:lvl8pPr marL="3184330" indent="0">
              <a:buNone/>
              <a:defRPr sz="900"/>
            </a:lvl8pPr>
            <a:lvl9pPr marL="3639231" indent="0">
              <a:buNone/>
              <a:defRPr sz="900"/>
            </a:lvl9pPr>
          </a:lstStyle>
          <a:p>
            <a:pPr lvl="0"/>
            <a:r>
              <a:rPr lang="en-US" smtClean="0"/>
              <a:t>Click to edit Master text styles</a:t>
            </a:r>
          </a:p>
        </p:txBody>
      </p:sp>
      <p:sp>
        <p:nvSpPr>
          <p:cNvPr id="5" name="Rectangle 4"/>
          <p:cNvSpPr>
            <a:spLocks noGrp="1" noChangeArrowheads="1"/>
          </p:cNvSpPr>
          <p:nvPr>
            <p:ph type="ftr" sz="quarter" idx="10"/>
          </p:nvPr>
        </p:nvSpPr>
        <p:spPr/>
        <p:txBody>
          <a:bodyPr/>
          <a:lstStyle>
            <a:lvl1pPr>
              <a:defRPr/>
            </a:lvl1pPr>
          </a:lstStyle>
          <a:p>
            <a:pPr>
              <a:defRPr/>
            </a:pPr>
            <a:r>
              <a:rPr lang="en-US"/>
              <a:t>J.P. Chen, USTC, 2007</a:t>
            </a:r>
          </a:p>
        </p:txBody>
      </p:sp>
    </p:spTree>
  </p:cSld>
  <p:clrMapOvr>
    <a:masterClrMapping/>
  </p:clrMapOvr>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Slide Number Placeholder 5"/>
          <p:cNvSpPr>
            <a:spLocks noGrp="1"/>
          </p:cNvSpPr>
          <p:nvPr>
            <p:ph type="sldNum" sz="quarter" idx="10"/>
          </p:nvPr>
        </p:nvSpPr>
        <p:spPr/>
        <p:txBody>
          <a:bodyPr/>
          <a:lstStyle>
            <a:lvl1pPr>
              <a:defRPr b="1" i="1">
                <a:latin typeface="Times New Roman" pitchFamily="18" charset="0"/>
              </a:defRPr>
            </a:lvl1pPr>
          </a:lstStyle>
          <a:p>
            <a:pPr>
              <a:defRPr/>
            </a:pPr>
            <a:fld id="{2D077724-D064-497E-8634-60C0BD1A23B9}" type="slidenum">
              <a:rPr lang="en-US"/>
              <a:pPr>
                <a:defRPr/>
              </a:pPr>
              <a:t>‹#›</a:t>
            </a:fld>
            <a:endParaRPr lang="en-US"/>
          </a:p>
        </p:txBody>
      </p:sp>
    </p:spTree>
    <p:extLst>
      <p:ext uri="{BB962C8B-B14F-4D97-AF65-F5344CB8AC3E}">
        <p14:creationId xmlns="" xmlns:p14="http://schemas.microsoft.com/office/powerpoint/2010/main" val="3346064803"/>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showMasterSp="0"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02920" y="274638"/>
            <a:ext cx="9052560" cy="1143000"/>
          </a:xfrm>
          <a:prstGeom prst="rect">
            <a:avLst/>
          </a:prstGeom>
        </p:spPr>
        <p:txBody>
          <a:bodyPr/>
          <a:lstStyle>
            <a:lvl1pPr>
              <a:defRPr>
                <a:effectLst>
                  <a:outerShdw blurRad="38100" dist="38100" dir="2700000" algn="tl">
                    <a:srgbClr val="000000">
                      <a:alpha val="43137"/>
                    </a:srgbClr>
                  </a:outerShdw>
                </a:effectLst>
              </a:defRPr>
            </a:lvl1pPr>
          </a:lstStyle>
          <a:p>
            <a:r>
              <a:rPr lang="en-US" dirty="0" smtClean="0"/>
              <a:t>Click to edit Master title style</a:t>
            </a:r>
            <a:endParaRPr lang="en-US" dirty="0"/>
          </a:p>
        </p:txBody>
      </p:sp>
      <p:sp>
        <p:nvSpPr>
          <p:cNvPr id="3" name="Content Placeholder 2"/>
          <p:cNvSpPr>
            <a:spLocks noGrp="1"/>
          </p:cNvSpPr>
          <p:nvPr>
            <p:ph idx="1"/>
          </p:nvPr>
        </p:nvSpPr>
        <p:spPr>
          <a:xfrm>
            <a:off x="502920" y="1600206"/>
            <a:ext cx="9052560" cy="4525963"/>
          </a:xfrm>
          <a:prstGeom prst="rect">
            <a:avLst/>
          </a:prstGeo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a:xfrm>
            <a:off x="503251" y="6356374"/>
            <a:ext cx="2346325" cy="365125"/>
          </a:xfrm>
          <a:prstGeom prst="rect">
            <a:avLst/>
          </a:prstGeom>
        </p:spPr>
        <p:txBody>
          <a:bodyPr vert="horz" wrap="square" lIns="91440" tIns="45720" rIns="91440" bIns="45720" numCol="1" anchor="t" anchorCtr="0" compatLnSpc="1">
            <a:prstTxWarp prst="textNoShape">
              <a:avLst/>
            </a:prstTxWarp>
          </a:bodyPr>
          <a:lstStyle>
            <a:lvl1pPr>
              <a:defRPr sz="2400" b="0" i="0">
                <a:solidFill>
                  <a:prstClr val="black"/>
                </a:solidFill>
                <a:latin typeface="Times" pitchFamily="18" charset="0"/>
              </a:defRPr>
            </a:lvl1pPr>
          </a:lstStyle>
          <a:p>
            <a:pPr>
              <a:defRPr/>
            </a:pPr>
            <a:fld id="{83DB7A70-65EB-42AB-91AF-9C9CF570A5CF}" type="datetime1">
              <a:rPr lang="en-US"/>
              <a:pPr>
                <a:defRPr/>
              </a:pPr>
              <a:t>10/28/2013</a:t>
            </a:fld>
            <a:endParaRPr lang="en-US"/>
          </a:p>
        </p:txBody>
      </p:sp>
      <p:sp>
        <p:nvSpPr>
          <p:cNvPr id="5" name="Footer Placeholder 4"/>
          <p:cNvSpPr>
            <a:spLocks noGrp="1"/>
          </p:cNvSpPr>
          <p:nvPr>
            <p:ph type="ftr" sz="quarter" idx="11"/>
          </p:nvPr>
        </p:nvSpPr>
        <p:spPr>
          <a:xfrm>
            <a:off x="3436951" y="6356374"/>
            <a:ext cx="3184525" cy="365125"/>
          </a:xfrm>
          <a:prstGeom prst="rect">
            <a:avLst/>
          </a:prstGeom>
        </p:spPr>
        <p:txBody>
          <a:bodyPr/>
          <a:lstStyle>
            <a:lvl1pPr>
              <a:defRPr sz="2400" b="0" i="0">
                <a:solidFill>
                  <a:prstClr val="black"/>
                </a:solidFill>
                <a:latin typeface="Times" charset="0"/>
                <a:ea typeface="ＭＳ Ｐゴシック" charset="0"/>
                <a:cs typeface="ＭＳ Ｐゴシック" charset="0"/>
              </a:defRPr>
            </a:lvl1pPr>
          </a:lstStyle>
          <a:p>
            <a:pPr>
              <a:defRPr/>
            </a:pPr>
            <a:endParaRPr lang="en-US"/>
          </a:p>
        </p:txBody>
      </p:sp>
      <p:sp>
        <p:nvSpPr>
          <p:cNvPr id="6" name="Slide Number Placeholder 5"/>
          <p:cNvSpPr>
            <a:spLocks noGrp="1"/>
          </p:cNvSpPr>
          <p:nvPr>
            <p:ph type="sldNum" sz="quarter" idx="12"/>
          </p:nvPr>
        </p:nvSpPr>
        <p:spPr/>
        <p:txBody>
          <a:bodyPr/>
          <a:lstStyle>
            <a:lvl1pPr>
              <a:defRPr b="1" i="1">
                <a:latin typeface="Times New Roman" pitchFamily="18" charset="0"/>
              </a:defRPr>
            </a:lvl1pPr>
          </a:lstStyle>
          <a:p>
            <a:pPr>
              <a:defRPr/>
            </a:pPr>
            <a:fld id="{AE39BEF1-0037-48E0-B5CD-66B9A8434BAA}" type="slidenum">
              <a:rPr lang="en-US"/>
              <a:pPr>
                <a:defRPr/>
              </a:pPr>
              <a:t>‹#›</a:t>
            </a:fld>
            <a:endParaRPr lang="en-US"/>
          </a:p>
        </p:txBody>
      </p:sp>
    </p:spTree>
    <p:extLst>
      <p:ext uri="{BB962C8B-B14F-4D97-AF65-F5344CB8AC3E}">
        <p14:creationId xmlns="" xmlns:p14="http://schemas.microsoft.com/office/powerpoint/2010/main" val="546450520"/>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54380" y="2130464"/>
            <a:ext cx="8549640" cy="1470025"/>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1508760" y="3886200"/>
            <a:ext cx="704088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 xmlns:p14="http://schemas.microsoft.com/office/powerpoint/2010/main" val="140428590"/>
      </p:ext>
    </p:extLst>
  </p:cSld>
  <p:clrMapOvr>
    <a:masterClrMapping/>
  </p:clrMapOvr>
  <p:hf sldNum="0" hdr="0" ftr="0" dt="0"/>
</p:sldLayout>
</file>

<file path=ppt/slideLayouts/slideLayout203.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2" name="Text Box 5"/>
          <p:cNvSpPr txBox="1">
            <a:spLocks noChangeArrowheads="1"/>
          </p:cNvSpPr>
          <p:nvPr userDrawn="1"/>
        </p:nvSpPr>
        <p:spPr bwMode="auto">
          <a:xfrm>
            <a:off x="1341438" y="6445250"/>
            <a:ext cx="7291387" cy="4127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itchFamily="18" charset="0"/>
                <a:ea typeface="MS PGothic" pitchFamily="34" charset="-128"/>
              </a:defRPr>
            </a:lvl1pPr>
            <a:lvl2pPr marL="742950" indent="-285750">
              <a:defRPr sz="2400">
                <a:solidFill>
                  <a:schemeClr val="tx1"/>
                </a:solidFill>
                <a:latin typeface="Times" pitchFamily="18" charset="0"/>
                <a:ea typeface="MS PGothic" pitchFamily="34" charset="-128"/>
              </a:defRPr>
            </a:lvl2pPr>
            <a:lvl3pPr marL="1143000" indent="-228600">
              <a:defRPr sz="2400">
                <a:solidFill>
                  <a:schemeClr val="tx1"/>
                </a:solidFill>
                <a:latin typeface="Times" pitchFamily="18" charset="0"/>
                <a:ea typeface="MS PGothic" pitchFamily="34" charset="-128"/>
              </a:defRPr>
            </a:lvl3pPr>
            <a:lvl4pPr marL="1600200" indent="-228600">
              <a:defRPr sz="2400">
                <a:solidFill>
                  <a:schemeClr val="tx1"/>
                </a:solidFill>
                <a:latin typeface="Times" pitchFamily="18" charset="0"/>
                <a:ea typeface="MS PGothic" pitchFamily="34" charset="-128"/>
              </a:defRPr>
            </a:lvl4pPr>
            <a:lvl5pPr marL="2057400" indent="-228600">
              <a:defRPr sz="2400">
                <a:solidFill>
                  <a:schemeClr val="tx1"/>
                </a:solidFill>
                <a:latin typeface="Times" pitchFamily="18" charset="0"/>
                <a:ea typeface="MS PGothic" pitchFamily="34" charset="-128"/>
              </a:defRPr>
            </a:lvl5pPr>
            <a:lvl6pPr marL="2514600" indent="-228600" eaLnBrk="0" fontAlgn="base" hangingPunct="0">
              <a:spcBef>
                <a:spcPct val="0"/>
              </a:spcBef>
              <a:spcAft>
                <a:spcPct val="0"/>
              </a:spcAft>
              <a:defRPr sz="2400">
                <a:solidFill>
                  <a:schemeClr val="tx1"/>
                </a:solidFill>
                <a:latin typeface="Times" pitchFamily="18" charset="0"/>
                <a:ea typeface="MS PGothic" pitchFamily="34" charset="-128"/>
              </a:defRPr>
            </a:lvl6pPr>
            <a:lvl7pPr marL="2971800" indent="-228600" eaLnBrk="0" fontAlgn="base" hangingPunct="0">
              <a:spcBef>
                <a:spcPct val="0"/>
              </a:spcBef>
              <a:spcAft>
                <a:spcPct val="0"/>
              </a:spcAft>
              <a:defRPr sz="2400">
                <a:solidFill>
                  <a:schemeClr val="tx1"/>
                </a:solidFill>
                <a:latin typeface="Times" pitchFamily="18" charset="0"/>
                <a:ea typeface="MS PGothic" pitchFamily="34" charset="-128"/>
              </a:defRPr>
            </a:lvl7pPr>
            <a:lvl8pPr marL="3429000" indent="-228600" eaLnBrk="0" fontAlgn="base" hangingPunct="0">
              <a:spcBef>
                <a:spcPct val="0"/>
              </a:spcBef>
              <a:spcAft>
                <a:spcPct val="0"/>
              </a:spcAft>
              <a:defRPr sz="2400">
                <a:solidFill>
                  <a:schemeClr val="tx1"/>
                </a:solidFill>
                <a:latin typeface="Times" pitchFamily="18" charset="0"/>
                <a:ea typeface="MS PGothic" pitchFamily="34" charset="-128"/>
              </a:defRPr>
            </a:lvl8pPr>
            <a:lvl9pPr marL="3886200" indent="-228600" eaLnBrk="0" fontAlgn="base" hangingPunct="0">
              <a:spcBef>
                <a:spcPct val="0"/>
              </a:spcBef>
              <a:spcAft>
                <a:spcPct val="0"/>
              </a:spcAft>
              <a:defRPr sz="2400">
                <a:solidFill>
                  <a:schemeClr val="tx1"/>
                </a:solidFill>
                <a:latin typeface="Times" pitchFamily="18" charset="0"/>
                <a:ea typeface="MS PGothic" pitchFamily="34" charset="-128"/>
              </a:defRPr>
            </a:lvl9pPr>
          </a:lstStyle>
          <a:p>
            <a:pPr algn="ctr" eaLnBrk="1">
              <a:lnSpc>
                <a:spcPts val="1200"/>
              </a:lnSpc>
              <a:defRPr/>
            </a:pPr>
            <a:r>
              <a:rPr lang="en-US" sz="1000" b="0" i="0" smtClean="0">
                <a:solidFill>
                  <a:srgbClr val="FFFFFF"/>
                </a:solidFill>
                <a:latin typeface="Arial" pitchFamily="34" charset="0"/>
                <a:cs typeface="Arial" pitchFamily="34" charset="0"/>
              </a:rPr>
              <a:t>May 2013</a:t>
            </a:r>
          </a:p>
          <a:p>
            <a:pPr algn="ctr">
              <a:spcBef>
                <a:spcPts val="100"/>
              </a:spcBef>
              <a:defRPr/>
            </a:pPr>
            <a:r>
              <a:rPr lang="en-US" sz="1000" b="0" i="0" smtClean="0">
                <a:solidFill>
                  <a:prstClr val="white"/>
                </a:solidFill>
                <a:latin typeface="Arial" pitchFamily="34" charset="0"/>
                <a:cs typeface="Arial" pitchFamily="34" charset="0"/>
              </a:rPr>
              <a:t>Page </a:t>
            </a:r>
            <a:fld id="{D7812458-EAE0-43AC-864D-BE5679D92AAF}" type="slidenum">
              <a:rPr lang="en-US" sz="1000" b="0" i="0" smtClean="0">
                <a:solidFill>
                  <a:prstClr val="white"/>
                </a:solidFill>
              </a:rPr>
              <a:pPr algn="ctr">
                <a:spcBef>
                  <a:spcPts val="100"/>
                </a:spcBef>
                <a:defRPr/>
              </a:pPr>
              <a:t>‹#›</a:t>
            </a:fld>
            <a:endParaRPr lang="en-US" sz="1000" b="0" i="0" smtClean="0">
              <a:solidFill>
                <a:prstClr val="white"/>
              </a:solidFill>
              <a:latin typeface="Arial" pitchFamily="34" charset="0"/>
              <a:cs typeface="Arial" pitchFamily="34" charset="0"/>
            </a:endParaRPr>
          </a:p>
        </p:txBody>
      </p:sp>
    </p:spTree>
    <p:extLst>
      <p:ext uri="{BB962C8B-B14F-4D97-AF65-F5344CB8AC3E}">
        <p14:creationId xmlns="" xmlns:p14="http://schemas.microsoft.com/office/powerpoint/2010/main" val="1437863237"/>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showMasterSp="0" type="titleOnly">
  <p:cSld name="1_Title Only">
    <p:spTree>
      <p:nvGrpSpPr>
        <p:cNvPr id="1" name=""/>
        <p:cNvGrpSpPr/>
        <p:nvPr/>
      </p:nvGrpSpPr>
      <p:grpSpPr>
        <a:xfrm>
          <a:off x="0" y="0"/>
          <a:ext cx="0" cy="0"/>
          <a:chOff x="0" y="0"/>
          <a:chExt cx="0" cy="0"/>
        </a:xfrm>
      </p:grpSpPr>
      <p:sp>
        <p:nvSpPr>
          <p:cNvPr id="3" name="Text Box 5"/>
          <p:cNvSpPr txBox="1">
            <a:spLocks noChangeArrowheads="1"/>
          </p:cNvSpPr>
          <p:nvPr userDrawn="1"/>
        </p:nvSpPr>
        <p:spPr bwMode="auto">
          <a:xfrm>
            <a:off x="1341438" y="6445250"/>
            <a:ext cx="7291387" cy="4127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itchFamily="18" charset="0"/>
                <a:ea typeface="MS PGothic" pitchFamily="34" charset="-128"/>
              </a:defRPr>
            </a:lvl1pPr>
            <a:lvl2pPr marL="742950" indent="-285750">
              <a:defRPr sz="2400">
                <a:solidFill>
                  <a:schemeClr val="tx1"/>
                </a:solidFill>
                <a:latin typeface="Times" pitchFamily="18" charset="0"/>
                <a:ea typeface="MS PGothic" pitchFamily="34" charset="-128"/>
              </a:defRPr>
            </a:lvl2pPr>
            <a:lvl3pPr marL="1143000" indent="-228600">
              <a:defRPr sz="2400">
                <a:solidFill>
                  <a:schemeClr val="tx1"/>
                </a:solidFill>
                <a:latin typeface="Times" pitchFamily="18" charset="0"/>
                <a:ea typeface="MS PGothic" pitchFamily="34" charset="-128"/>
              </a:defRPr>
            </a:lvl3pPr>
            <a:lvl4pPr marL="1600200" indent="-228600">
              <a:defRPr sz="2400">
                <a:solidFill>
                  <a:schemeClr val="tx1"/>
                </a:solidFill>
                <a:latin typeface="Times" pitchFamily="18" charset="0"/>
                <a:ea typeface="MS PGothic" pitchFamily="34" charset="-128"/>
              </a:defRPr>
            </a:lvl4pPr>
            <a:lvl5pPr marL="2057400" indent="-228600">
              <a:defRPr sz="2400">
                <a:solidFill>
                  <a:schemeClr val="tx1"/>
                </a:solidFill>
                <a:latin typeface="Times" pitchFamily="18" charset="0"/>
                <a:ea typeface="MS PGothic" pitchFamily="34" charset="-128"/>
              </a:defRPr>
            </a:lvl5pPr>
            <a:lvl6pPr marL="2514600" indent="-228600" eaLnBrk="0" fontAlgn="base" hangingPunct="0">
              <a:spcBef>
                <a:spcPct val="0"/>
              </a:spcBef>
              <a:spcAft>
                <a:spcPct val="0"/>
              </a:spcAft>
              <a:defRPr sz="2400">
                <a:solidFill>
                  <a:schemeClr val="tx1"/>
                </a:solidFill>
                <a:latin typeface="Times" pitchFamily="18" charset="0"/>
                <a:ea typeface="MS PGothic" pitchFamily="34" charset="-128"/>
              </a:defRPr>
            </a:lvl6pPr>
            <a:lvl7pPr marL="2971800" indent="-228600" eaLnBrk="0" fontAlgn="base" hangingPunct="0">
              <a:spcBef>
                <a:spcPct val="0"/>
              </a:spcBef>
              <a:spcAft>
                <a:spcPct val="0"/>
              </a:spcAft>
              <a:defRPr sz="2400">
                <a:solidFill>
                  <a:schemeClr val="tx1"/>
                </a:solidFill>
                <a:latin typeface="Times" pitchFamily="18" charset="0"/>
                <a:ea typeface="MS PGothic" pitchFamily="34" charset="-128"/>
              </a:defRPr>
            </a:lvl7pPr>
            <a:lvl8pPr marL="3429000" indent="-228600" eaLnBrk="0" fontAlgn="base" hangingPunct="0">
              <a:spcBef>
                <a:spcPct val="0"/>
              </a:spcBef>
              <a:spcAft>
                <a:spcPct val="0"/>
              </a:spcAft>
              <a:defRPr sz="2400">
                <a:solidFill>
                  <a:schemeClr val="tx1"/>
                </a:solidFill>
                <a:latin typeface="Times" pitchFamily="18" charset="0"/>
                <a:ea typeface="MS PGothic" pitchFamily="34" charset="-128"/>
              </a:defRPr>
            </a:lvl8pPr>
            <a:lvl9pPr marL="3886200" indent="-228600" eaLnBrk="0" fontAlgn="base" hangingPunct="0">
              <a:spcBef>
                <a:spcPct val="0"/>
              </a:spcBef>
              <a:spcAft>
                <a:spcPct val="0"/>
              </a:spcAft>
              <a:defRPr sz="2400">
                <a:solidFill>
                  <a:schemeClr val="tx1"/>
                </a:solidFill>
                <a:latin typeface="Times" pitchFamily="18" charset="0"/>
                <a:ea typeface="MS PGothic" pitchFamily="34" charset="-128"/>
              </a:defRPr>
            </a:lvl9pPr>
          </a:lstStyle>
          <a:p>
            <a:pPr algn="ctr" eaLnBrk="1">
              <a:lnSpc>
                <a:spcPts val="1200"/>
              </a:lnSpc>
              <a:defRPr/>
            </a:pPr>
            <a:r>
              <a:rPr lang="en-US" sz="1000" b="0" i="0" smtClean="0">
                <a:solidFill>
                  <a:srgbClr val="FFFFFF"/>
                </a:solidFill>
                <a:latin typeface="Arial" pitchFamily="34" charset="0"/>
                <a:cs typeface="Arial" pitchFamily="34" charset="0"/>
              </a:rPr>
              <a:t>May 2013</a:t>
            </a:r>
          </a:p>
          <a:p>
            <a:pPr algn="ctr">
              <a:spcBef>
                <a:spcPts val="100"/>
              </a:spcBef>
              <a:defRPr/>
            </a:pPr>
            <a:r>
              <a:rPr lang="en-US" sz="1000" b="0" i="0" smtClean="0">
                <a:solidFill>
                  <a:prstClr val="white"/>
                </a:solidFill>
                <a:latin typeface="Arial" pitchFamily="34" charset="0"/>
                <a:cs typeface="Arial" pitchFamily="34" charset="0"/>
              </a:rPr>
              <a:t>Page </a:t>
            </a:r>
            <a:fld id="{22AAB574-BC2F-406E-920B-2D181A3D1D62}" type="slidenum">
              <a:rPr lang="en-US" sz="1000" b="0" i="0" smtClean="0">
                <a:solidFill>
                  <a:prstClr val="white"/>
                </a:solidFill>
              </a:rPr>
              <a:pPr algn="ctr">
                <a:spcBef>
                  <a:spcPts val="100"/>
                </a:spcBef>
                <a:defRPr/>
              </a:pPr>
              <a:t>‹#›</a:t>
            </a:fld>
            <a:endParaRPr lang="en-US" sz="1000" b="0" i="0" smtClean="0">
              <a:solidFill>
                <a:prstClr val="white"/>
              </a:solidFill>
              <a:latin typeface="Arial" pitchFamily="34" charset="0"/>
              <a:cs typeface="Arial" pitchFamily="34" charset="0"/>
            </a:endParaRPr>
          </a:p>
        </p:txBody>
      </p:sp>
      <p:sp>
        <p:nvSpPr>
          <p:cNvPr id="2" name="Title 1"/>
          <p:cNvSpPr>
            <a:spLocks noGrp="1"/>
          </p:cNvSpPr>
          <p:nvPr>
            <p:ph type="title"/>
          </p:nvPr>
        </p:nvSpPr>
        <p:spPr>
          <a:xfrm>
            <a:off x="754380" y="0"/>
            <a:ext cx="8549640" cy="914400"/>
          </a:xfrm>
          <a:prstGeom prst="rect">
            <a:avLst/>
          </a:prstGeom>
        </p:spPr>
        <p:txBody>
          <a:bodyPr/>
          <a:lstStyle/>
          <a:p>
            <a:r>
              <a:rPr lang="en-US" smtClean="0"/>
              <a:t>Click to edit Master title style</a:t>
            </a:r>
            <a:endParaRPr lang="en-US"/>
          </a:p>
        </p:txBody>
      </p:sp>
    </p:spTree>
    <p:extLst>
      <p:ext uri="{BB962C8B-B14F-4D97-AF65-F5344CB8AC3E}">
        <p14:creationId xmlns="" xmlns:p14="http://schemas.microsoft.com/office/powerpoint/2010/main" val="3284833464"/>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Slide Number Placeholder 5"/>
          <p:cNvSpPr>
            <a:spLocks noGrp="1"/>
          </p:cNvSpPr>
          <p:nvPr>
            <p:ph type="sldNum" sz="quarter" idx="10"/>
          </p:nvPr>
        </p:nvSpPr>
        <p:spPr/>
        <p:txBody>
          <a:bodyPr/>
          <a:lstStyle>
            <a:lvl1pPr>
              <a:defRPr b="1" i="1">
                <a:latin typeface="Times New Roman" pitchFamily="18" charset="0"/>
              </a:defRPr>
            </a:lvl1pPr>
          </a:lstStyle>
          <a:p>
            <a:pPr>
              <a:defRPr/>
            </a:pPr>
            <a:fld id="{FB68487D-7714-461C-9E89-F658646E0CEB}" type="slidenum">
              <a:rPr lang="en-US"/>
              <a:pPr>
                <a:defRPr/>
              </a:pPr>
              <a:t>‹#›</a:t>
            </a:fld>
            <a:endParaRPr lang="en-US"/>
          </a:p>
        </p:txBody>
      </p:sp>
    </p:spTree>
    <p:extLst>
      <p:ext uri="{BB962C8B-B14F-4D97-AF65-F5344CB8AC3E}">
        <p14:creationId xmlns="" xmlns:p14="http://schemas.microsoft.com/office/powerpoint/2010/main" val="4068828126"/>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showMasterSp="0"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02920" y="274638"/>
            <a:ext cx="9052560" cy="1143000"/>
          </a:xfrm>
          <a:prstGeom prst="rect">
            <a:avLst/>
          </a:prstGeom>
        </p:spPr>
        <p:txBody>
          <a:bodyPr/>
          <a:lstStyle>
            <a:lvl1pPr>
              <a:defRPr>
                <a:effectLst>
                  <a:outerShdw blurRad="38100" dist="38100" dir="2700000" algn="tl">
                    <a:srgbClr val="000000">
                      <a:alpha val="43137"/>
                    </a:srgbClr>
                  </a:outerShdw>
                </a:effectLst>
              </a:defRPr>
            </a:lvl1pPr>
          </a:lstStyle>
          <a:p>
            <a:r>
              <a:rPr lang="en-US" dirty="0" smtClean="0"/>
              <a:t>Click to edit Master title style</a:t>
            </a:r>
            <a:endParaRPr lang="en-US" dirty="0"/>
          </a:p>
        </p:txBody>
      </p:sp>
      <p:sp>
        <p:nvSpPr>
          <p:cNvPr id="3" name="Content Placeholder 2"/>
          <p:cNvSpPr>
            <a:spLocks noGrp="1"/>
          </p:cNvSpPr>
          <p:nvPr>
            <p:ph idx="1"/>
          </p:nvPr>
        </p:nvSpPr>
        <p:spPr>
          <a:xfrm>
            <a:off x="502920" y="1600206"/>
            <a:ext cx="9052560" cy="4525963"/>
          </a:xfrm>
          <a:prstGeom prst="rect">
            <a:avLst/>
          </a:prstGeo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a:xfrm>
            <a:off x="503251" y="6356374"/>
            <a:ext cx="2346325" cy="365125"/>
          </a:xfrm>
          <a:prstGeom prst="rect">
            <a:avLst/>
          </a:prstGeom>
        </p:spPr>
        <p:txBody>
          <a:bodyPr vert="horz" wrap="square" lIns="91440" tIns="45720" rIns="91440" bIns="45720" numCol="1" anchor="t" anchorCtr="0" compatLnSpc="1">
            <a:prstTxWarp prst="textNoShape">
              <a:avLst/>
            </a:prstTxWarp>
          </a:bodyPr>
          <a:lstStyle>
            <a:lvl1pPr>
              <a:defRPr sz="2400" b="0" i="0">
                <a:solidFill>
                  <a:prstClr val="black"/>
                </a:solidFill>
                <a:latin typeface="Times" pitchFamily="18" charset="0"/>
              </a:defRPr>
            </a:lvl1pPr>
          </a:lstStyle>
          <a:p>
            <a:pPr>
              <a:defRPr/>
            </a:pPr>
            <a:fld id="{C48ECEEE-ED8C-4918-8D1A-F5A33FCF7B78}" type="datetime1">
              <a:rPr lang="en-US"/>
              <a:pPr>
                <a:defRPr/>
              </a:pPr>
              <a:t>10/28/2013</a:t>
            </a:fld>
            <a:endParaRPr lang="en-US"/>
          </a:p>
        </p:txBody>
      </p:sp>
      <p:sp>
        <p:nvSpPr>
          <p:cNvPr id="5" name="Footer Placeholder 4"/>
          <p:cNvSpPr>
            <a:spLocks noGrp="1"/>
          </p:cNvSpPr>
          <p:nvPr>
            <p:ph type="ftr" sz="quarter" idx="11"/>
          </p:nvPr>
        </p:nvSpPr>
        <p:spPr>
          <a:xfrm>
            <a:off x="3436951" y="6356374"/>
            <a:ext cx="3184525" cy="365125"/>
          </a:xfrm>
          <a:prstGeom prst="rect">
            <a:avLst/>
          </a:prstGeom>
        </p:spPr>
        <p:txBody>
          <a:bodyPr/>
          <a:lstStyle>
            <a:lvl1pPr>
              <a:defRPr sz="2400" b="0" i="0">
                <a:solidFill>
                  <a:prstClr val="black"/>
                </a:solidFill>
                <a:latin typeface="Times" charset="0"/>
                <a:ea typeface="ＭＳ Ｐゴシック" charset="0"/>
                <a:cs typeface="ＭＳ Ｐゴシック" charset="0"/>
              </a:defRPr>
            </a:lvl1pPr>
          </a:lstStyle>
          <a:p>
            <a:pPr>
              <a:defRPr/>
            </a:pPr>
            <a:endParaRPr lang="en-US"/>
          </a:p>
        </p:txBody>
      </p:sp>
      <p:sp>
        <p:nvSpPr>
          <p:cNvPr id="6" name="Slide Number Placeholder 5"/>
          <p:cNvSpPr>
            <a:spLocks noGrp="1"/>
          </p:cNvSpPr>
          <p:nvPr>
            <p:ph type="sldNum" sz="quarter" idx="12"/>
          </p:nvPr>
        </p:nvSpPr>
        <p:spPr/>
        <p:txBody>
          <a:bodyPr/>
          <a:lstStyle>
            <a:lvl1pPr>
              <a:defRPr b="1" i="1">
                <a:latin typeface="Times New Roman" pitchFamily="18" charset="0"/>
              </a:defRPr>
            </a:lvl1pPr>
          </a:lstStyle>
          <a:p>
            <a:pPr>
              <a:defRPr/>
            </a:pPr>
            <a:fld id="{BF5136A0-E883-429B-A632-21656EC3FCB8}" type="slidenum">
              <a:rPr lang="en-US"/>
              <a:pPr>
                <a:defRPr/>
              </a:pPr>
              <a:t>‹#›</a:t>
            </a:fld>
            <a:endParaRPr lang="en-US"/>
          </a:p>
        </p:txBody>
      </p:sp>
    </p:spTree>
    <p:extLst>
      <p:ext uri="{BB962C8B-B14F-4D97-AF65-F5344CB8AC3E}">
        <p14:creationId xmlns="" xmlns:p14="http://schemas.microsoft.com/office/powerpoint/2010/main" val="1267887146"/>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54380" y="2130450"/>
            <a:ext cx="8549640" cy="1470025"/>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1508760" y="3886200"/>
            <a:ext cx="704088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 xmlns:p14="http://schemas.microsoft.com/office/powerpoint/2010/main" val="2777308914"/>
      </p:ext>
    </p:extLst>
  </p:cSld>
  <p:clrMapOvr>
    <a:masterClrMapping/>
  </p:clrMapOvr>
  <p:hf sldNum="0" hdr="0" ftr="0" dt="0"/>
</p:sldLayout>
</file>

<file path=ppt/slideLayouts/slideLayout208.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2" name="Text Box 5"/>
          <p:cNvSpPr txBox="1">
            <a:spLocks noChangeArrowheads="1"/>
          </p:cNvSpPr>
          <p:nvPr userDrawn="1"/>
        </p:nvSpPr>
        <p:spPr bwMode="auto">
          <a:xfrm>
            <a:off x="1341438" y="6445250"/>
            <a:ext cx="7291387" cy="4127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itchFamily="18" charset="0"/>
                <a:ea typeface="MS PGothic" pitchFamily="34" charset="-128"/>
              </a:defRPr>
            </a:lvl1pPr>
            <a:lvl2pPr marL="742950" indent="-285750">
              <a:defRPr sz="2400">
                <a:solidFill>
                  <a:schemeClr val="tx1"/>
                </a:solidFill>
                <a:latin typeface="Times" pitchFamily="18" charset="0"/>
                <a:ea typeface="MS PGothic" pitchFamily="34" charset="-128"/>
              </a:defRPr>
            </a:lvl2pPr>
            <a:lvl3pPr marL="1143000" indent="-228600">
              <a:defRPr sz="2400">
                <a:solidFill>
                  <a:schemeClr val="tx1"/>
                </a:solidFill>
                <a:latin typeface="Times" pitchFamily="18" charset="0"/>
                <a:ea typeface="MS PGothic" pitchFamily="34" charset="-128"/>
              </a:defRPr>
            </a:lvl3pPr>
            <a:lvl4pPr marL="1600200" indent="-228600">
              <a:defRPr sz="2400">
                <a:solidFill>
                  <a:schemeClr val="tx1"/>
                </a:solidFill>
                <a:latin typeface="Times" pitchFamily="18" charset="0"/>
                <a:ea typeface="MS PGothic" pitchFamily="34" charset="-128"/>
              </a:defRPr>
            </a:lvl4pPr>
            <a:lvl5pPr marL="2057400" indent="-228600">
              <a:defRPr sz="2400">
                <a:solidFill>
                  <a:schemeClr val="tx1"/>
                </a:solidFill>
                <a:latin typeface="Times" pitchFamily="18" charset="0"/>
                <a:ea typeface="MS PGothic" pitchFamily="34" charset="-128"/>
              </a:defRPr>
            </a:lvl5pPr>
            <a:lvl6pPr marL="2514600" indent="-228600" eaLnBrk="0" fontAlgn="base" hangingPunct="0">
              <a:spcBef>
                <a:spcPct val="0"/>
              </a:spcBef>
              <a:spcAft>
                <a:spcPct val="0"/>
              </a:spcAft>
              <a:defRPr sz="2400">
                <a:solidFill>
                  <a:schemeClr val="tx1"/>
                </a:solidFill>
                <a:latin typeface="Times" pitchFamily="18" charset="0"/>
                <a:ea typeface="MS PGothic" pitchFamily="34" charset="-128"/>
              </a:defRPr>
            </a:lvl6pPr>
            <a:lvl7pPr marL="2971800" indent="-228600" eaLnBrk="0" fontAlgn="base" hangingPunct="0">
              <a:spcBef>
                <a:spcPct val="0"/>
              </a:spcBef>
              <a:spcAft>
                <a:spcPct val="0"/>
              </a:spcAft>
              <a:defRPr sz="2400">
                <a:solidFill>
                  <a:schemeClr val="tx1"/>
                </a:solidFill>
                <a:latin typeface="Times" pitchFamily="18" charset="0"/>
                <a:ea typeface="MS PGothic" pitchFamily="34" charset="-128"/>
              </a:defRPr>
            </a:lvl7pPr>
            <a:lvl8pPr marL="3429000" indent="-228600" eaLnBrk="0" fontAlgn="base" hangingPunct="0">
              <a:spcBef>
                <a:spcPct val="0"/>
              </a:spcBef>
              <a:spcAft>
                <a:spcPct val="0"/>
              </a:spcAft>
              <a:defRPr sz="2400">
                <a:solidFill>
                  <a:schemeClr val="tx1"/>
                </a:solidFill>
                <a:latin typeface="Times" pitchFamily="18" charset="0"/>
                <a:ea typeface="MS PGothic" pitchFamily="34" charset="-128"/>
              </a:defRPr>
            </a:lvl8pPr>
            <a:lvl9pPr marL="3886200" indent="-228600" eaLnBrk="0" fontAlgn="base" hangingPunct="0">
              <a:spcBef>
                <a:spcPct val="0"/>
              </a:spcBef>
              <a:spcAft>
                <a:spcPct val="0"/>
              </a:spcAft>
              <a:defRPr sz="2400">
                <a:solidFill>
                  <a:schemeClr val="tx1"/>
                </a:solidFill>
                <a:latin typeface="Times" pitchFamily="18" charset="0"/>
                <a:ea typeface="MS PGothic" pitchFamily="34" charset="-128"/>
              </a:defRPr>
            </a:lvl9pPr>
          </a:lstStyle>
          <a:p>
            <a:pPr algn="ctr" eaLnBrk="1">
              <a:lnSpc>
                <a:spcPts val="1200"/>
              </a:lnSpc>
              <a:defRPr/>
            </a:pPr>
            <a:r>
              <a:rPr lang="en-US" sz="1000" b="0" i="0" smtClean="0">
                <a:solidFill>
                  <a:srgbClr val="FFFFFF"/>
                </a:solidFill>
                <a:latin typeface="Arial" pitchFamily="34" charset="0"/>
                <a:cs typeface="Arial" pitchFamily="34" charset="0"/>
              </a:rPr>
              <a:t>May 2013</a:t>
            </a:r>
          </a:p>
          <a:p>
            <a:pPr algn="ctr">
              <a:spcBef>
                <a:spcPts val="100"/>
              </a:spcBef>
              <a:defRPr/>
            </a:pPr>
            <a:r>
              <a:rPr lang="en-US" sz="1000" b="0" i="0" smtClean="0">
                <a:solidFill>
                  <a:prstClr val="white"/>
                </a:solidFill>
                <a:latin typeface="Arial" pitchFamily="34" charset="0"/>
                <a:cs typeface="Arial" pitchFamily="34" charset="0"/>
              </a:rPr>
              <a:t>Page </a:t>
            </a:r>
            <a:fld id="{72A7E74D-1340-40AD-B5C0-E049920B8D1D}" type="slidenum">
              <a:rPr lang="en-US" sz="1000" b="0" i="0" smtClean="0">
                <a:solidFill>
                  <a:prstClr val="white"/>
                </a:solidFill>
              </a:rPr>
              <a:pPr algn="ctr">
                <a:spcBef>
                  <a:spcPts val="100"/>
                </a:spcBef>
                <a:defRPr/>
              </a:pPr>
              <a:t>‹#›</a:t>
            </a:fld>
            <a:endParaRPr lang="en-US" sz="1000" b="0" i="0" smtClean="0">
              <a:solidFill>
                <a:prstClr val="white"/>
              </a:solidFill>
              <a:latin typeface="Arial" pitchFamily="34" charset="0"/>
              <a:cs typeface="Arial" pitchFamily="34" charset="0"/>
            </a:endParaRPr>
          </a:p>
        </p:txBody>
      </p:sp>
    </p:spTree>
    <p:extLst>
      <p:ext uri="{BB962C8B-B14F-4D97-AF65-F5344CB8AC3E}">
        <p14:creationId xmlns="" xmlns:p14="http://schemas.microsoft.com/office/powerpoint/2010/main" val="2348388560"/>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showMasterSp="0" type="titleOnly">
  <p:cSld name="1_Title Only">
    <p:spTree>
      <p:nvGrpSpPr>
        <p:cNvPr id="1" name=""/>
        <p:cNvGrpSpPr/>
        <p:nvPr/>
      </p:nvGrpSpPr>
      <p:grpSpPr>
        <a:xfrm>
          <a:off x="0" y="0"/>
          <a:ext cx="0" cy="0"/>
          <a:chOff x="0" y="0"/>
          <a:chExt cx="0" cy="0"/>
        </a:xfrm>
      </p:grpSpPr>
      <p:sp>
        <p:nvSpPr>
          <p:cNvPr id="3" name="Text Box 5"/>
          <p:cNvSpPr txBox="1">
            <a:spLocks noChangeArrowheads="1"/>
          </p:cNvSpPr>
          <p:nvPr userDrawn="1"/>
        </p:nvSpPr>
        <p:spPr bwMode="auto">
          <a:xfrm>
            <a:off x="1341438" y="6445250"/>
            <a:ext cx="7291387" cy="4127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itchFamily="18" charset="0"/>
                <a:ea typeface="MS PGothic" pitchFamily="34" charset="-128"/>
              </a:defRPr>
            </a:lvl1pPr>
            <a:lvl2pPr marL="742950" indent="-285750">
              <a:defRPr sz="2400">
                <a:solidFill>
                  <a:schemeClr val="tx1"/>
                </a:solidFill>
                <a:latin typeface="Times" pitchFamily="18" charset="0"/>
                <a:ea typeface="MS PGothic" pitchFamily="34" charset="-128"/>
              </a:defRPr>
            </a:lvl2pPr>
            <a:lvl3pPr marL="1143000" indent="-228600">
              <a:defRPr sz="2400">
                <a:solidFill>
                  <a:schemeClr val="tx1"/>
                </a:solidFill>
                <a:latin typeface="Times" pitchFamily="18" charset="0"/>
                <a:ea typeface="MS PGothic" pitchFamily="34" charset="-128"/>
              </a:defRPr>
            </a:lvl3pPr>
            <a:lvl4pPr marL="1600200" indent="-228600">
              <a:defRPr sz="2400">
                <a:solidFill>
                  <a:schemeClr val="tx1"/>
                </a:solidFill>
                <a:latin typeface="Times" pitchFamily="18" charset="0"/>
                <a:ea typeface="MS PGothic" pitchFamily="34" charset="-128"/>
              </a:defRPr>
            </a:lvl4pPr>
            <a:lvl5pPr marL="2057400" indent="-228600">
              <a:defRPr sz="2400">
                <a:solidFill>
                  <a:schemeClr val="tx1"/>
                </a:solidFill>
                <a:latin typeface="Times" pitchFamily="18" charset="0"/>
                <a:ea typeface="MS PGothic" pitchFamily="34" charset="-128"/>
              </a:defRPr>
            </a:lvl5pPr>
            <a:lvl6pPr marL="2514600" indent="-228600" eaLnBrk="0" fontAlgn="base" hangingPunct="0">
              <a:spcBef>
                <a:spcPct val="0"/>
              </a:spcBef>
              <a:spcAft>
                <a:spcPct val="0"/>
              </a:spcAft>
              <a:defRPr sz="2400">
                <a:solidFill>
                  <a:schemeClr val="tx1"/>
                </a:solidFill>
                <a:latin typeface="Times" pitchFamily="18" charset="0"/>
                <a:ea typeface="MS PGothic" pitchFamily="34" charset="-128"/>
              </a:defRPr>
            </a:lvl6pPr>
            <a:lvl7pPr marL="2971800" indent="-228600" eaLnBrk="0" fontAlgn="base" hangingPunct="0">
              <a:spcBef>
                <a:spcPct val="0"/>
              </a:spcBef>
              <a:spcAft>
                <a:spcPct val="0"/>
              </a:spcAft>
              <a:defRPr sz="2400">
                <a:solidFill>
                  <a:schemeClr val="tx1"/>
                </a:solidFill>
                <a:latin typeface="Times" pitchFamily="18" charset="0"/>
                <a:ea typeface="MS PGothic" pitchFamily="34" charset="-128"/>
              </a:defRPr>
            </a:lvl7pPr>
            <a:lvl8pPr marL="3429000" indent="-228600" eaLnBrk="0" fontAlgn="base" hangingPunct="0">
              <a:spcBef>
                <a:spcPct val="0"/>
              </a:spcBef>
              <a:spcAft>
                <a:spcPct val="0"/>
              </a:spcAft>
              <a:defRPr sz="2400">
                <a:solidFill>
                  <a:schemeClr val="tx1"/>
                </a:solidFill>
                <a:latin typeface="Times" pitchFamily="18" charset="0"/>
                <a:ea typeface="MS PGothic" pitchFamily="34" charset="-128"/>
              </a:defRPr>
            </a:lvl8pPr>
            <a:lvl9pPr marL="3886200" indent="-228600" eaLnBrk="0" fontAlgn="base" hangingPunct="0">
              <a:spcBef>
                <a:spcPct val="0"/>
              </a:spcBef>
              <a:spcAft>
                <a:spcPct val="0"/>
              </a:spcAft>
              <a:defRPr sz="2400">
                <a:solidFill>
                  <a:schemeClr val="tx1"/>
                </a:solidFill>
                <a:latin typeface="Times" pitchFamily="18" charset="0"/>
                <a:ea typeface="MS PGothic" pitchFamily="34" charset="-128"/>
              </a:defRPr>
            </a:lvl9pPr>
          </a:lstStyle>
          <a:p>
            <a:pPr algn="ctr" eaLnBrk="1">
              <a:lnSpc>
                <a:spcPts val="1200"/>
              </a:lnSpc>
              <a:defRPr/>
            </a:pPr>
            <a:r>
              <a:rPr lang="en-US" sz="1000" b="0" i="0" smtClean="0">
                <a:solidFill>
                  <a:srgbClr val="FFFFFF"/>
                </a:solidFill>
                <a:latin typeface="Arial" pitchFamily="34" charset="0"/>
                <a:cs typeface="Arial" pitchFamily="34" charset="0"/>
              </a:rPr>
              <a:t>May 2013</a:t>
            </a:r>
          </a:p>
          <a:p>
            <a:pPr algn="ctr">
              <a:spcBef>
                <a:spcPts val="100"/>
              </a:spcBef>
              <a:defRPr/>
            </a:pPr>
            <a:r>
              <a:rPr lang="en-US" sz="1000" b="0" i="0" smtClean="0">
                <a:solidFill>
                  <a:prstClr val="white"/>
                </a:solidFill>
                <a:latin typeface="Arial" pitchFamily="34" charset="0"/>
                <a:cs typeface="Arial" pitchFamily="34" charset="0"/>
              </a:rPr>
              <a:t>Page </a:t>
            </a:r>
            <a:fld id="{A723BC0D-B9AC-4560-A419-E4AB98789009}" type="slidenum">
              <a:rPr lang="en-US" sz="1000" b="0" i="0" smtClean="0">
                <a:solidFill>
                  <a:prstClr val="white"/>
                </a:solidFill>
              </a:rPr>
              <a:pPr algn="ctr">
                <a:spcBef>
                  <a:spcPts val="100"/>
                </a:spcBef>
                <a:defRPr/>
              </a:pPr>
              <a:t>‹#›</a:t>
            </a:fld>
            <a:endParaRPr lang="en-US" sz="1000" b="0" i="0" smtClean="0">
              <a:solidFill>
                <a:prstClr val="white"/>
              </a:solidFill>
              <a:latin typeface="Arial" pitchFamily="34" charset="0"/>
              <a:cs typeface="Arial" pitchFamily="34" charset="0"/>
            </a:endParaRPr>
          </a:p>
        </p:txBody>
      </p:sp>
      <p:sp>
        <p:nvSpPr>
          <p:cNvPr id="2" name="Title 1"/>
          <p:cNvSpPr>
            <a:spLocks noGrp="1"/>
          </p:cNvSpPr>
          <p:nvPr>
            <p:ph type="title"/>
          </p:nvPr>
        </p:nvSpPr>
        <p:spPr>
          <a:xfrm>
            <a:off x="754380" y="0"/>
            <a:ext cx="8549640" cy="914400"/>
          </a:xfrm>
          <a:prstGeom prst="rect">
            <a:avLst/>
          </a:prstGeom>
        </p:spPr>
        <p:txBody>
          <a:bodyPr/>
          <a:lstStyle/>
          <a:p>
            <a:r>
              <a:rPr lang="en-US" smtClean="0"/>
              <a:t>Click to edit Master title style</a:t>
            </a:r>
            <a:endParaRPr lang="en-US"/>
          </a:p>
        </p:txBody>
      </p:sp>
    </p:spTree>
    <p:extLst>
      <p:ext uri="{BB962C8B-B14F-4D97-AF65-F5344CB8AC3E}">
        <p14:creationId xmlns="" xmlns:p14="http://schemas.microsoft.com/office/powerpoint/2010/main" val="339074887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ftr" sz="quarter" idx="10"/>
          </p:nvPr>
        </p:nvSpPr>
        <p:spPr/>
        <p:txBody>
          <a:bodyPr/>
          <a:lstStyle>
            <a:lvl1pPr>
              <a:defRPr/>
            </a:lvl1pPr>
          </a:lstStyle>
          <a:p>
            <a:pPr>
              <a:defRPr/>
            </a:pPr>
            <a:r>
              <a:rPr lang="en-US"/>
              <a:t>J.P. Chen, USTC, 2007</a:t>
            </a:r>
          </a:p>
        </p:txBody>
      </p:sp>
    </p:spTree>
  </p:cSld>
  <p:clrMapOvr>
    <a:masterClrMapping/>
  </p:clrMapOvr>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54153" y="2569094"/>
            <a:ext cx="8550275" cy="592688"/>
          </a:xfrm>
        </p:spPr>
        <p:txBody>
          <a:bodyPr/>
          <a:lstStyle/>
          <a:p>
            <a:r>
              <a:rPr lang="en-US" smtClean="0"/>
              <a:t>Click to edit Master title style</a:t>
            </a:r>
            <a:endParaRPr lang="en-US"/>
          </a:p>
        </p:txBody>
      </p:sp>
      <p:sp>
        <p:nvSpPr>
          <p:cNvPr id="3" name="Subtitle 2"/>
          <p:cNvSpPr>
            <a:spLocks noGrp="1"/>
          </p:cNvSpPr>
          <p:nvPr>
            <p:ph type="subTitle" idx="1"/>
          </p:nvPr>
        </p:nvSpPr>
        <p:spPr>
          <a:xfrm>
            <a:off x="1508215" y="3886200"/>
            <a:ext cx="7042151"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ftr" sz="quarter" idx="10"/>
          </p:nvPr>
        </p:nvSpPr>
        <p:spPr/>
        <p:txBody>
          <a:bodyPr/>
          <a:lstStyle>
            <a:lvl1pPr>
              <a:defRPr/>
            </a:lvl1pPr>
          </a:lstStyle>
          <a:p>
            <a:pPr>
              <a:defRPr/>
            </a:pPr>
            <a:r>
              <a:rPr lang="en-US"/>
              <a:t>J.P. Chen, USTC, 2007</a:t>
            </a:r>
          </a:p>
        </p:txBody>
      </p:sp>
      <p:sp>
        <p:nvSpPr>
          <p:cNvPr id="5" name="Rectangle 5"/>
          <p:cNvSpPr>
            <a:spLocks noGrp="1" noChangeArrowheads="1"/>
          </p:cNvSpPr>
          <p:nvPr>
            <p:ph type="sldNum" sz="quarter" idx="11"/>
          </p:nvPr>
        </p:nvSpPr>
        <p:spPr/>
        <p:txBody>
          <a:bodyPr/>
          <a:lstStyle>
            <a:lvl1pPr>
              <a:defRPr/>
            </a:lvl1pPr>
          </a:lstStyle>
          <a:p>
            <a:pPr>
              <a:defRPr/>
            </a:pPr>
            <a:endParaRPr lang="en-US"/>
          </a:p>
        </p:txBody>
      </p:sp>
    </p:spTree>
    <p:extLst>
      <p:ext uri="{BB962C8B-B14F-4D97-AF65-F5344CB8AC3E}">
        <p14:creationId xmlns="" xmlns:p14="http://schemas.microsoft.com/office/powerpoint/2010/main" val="1773684527"/>
      </p:ext>
    </p:extLst>
  </p:cSld>
  <p:clrMapOvr>
    <a:masterClrMapping/>
  </p:clrMapOvr>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ftr" sz="quarter" idx="10"/>
          </p:nvPr>
        </p:nvSpPr>
        <p:spPr/>
        <p:txBody>
          <a:bodyPr/>
          <a:lstStyle>
            <a:lvl1pPr>
              <a:defRPr/>
            </a:lvl1pPr>
          </a:lstStyle>
          <a:p>
            <a:pPr>
              <a:defRPr/>
            </a:pPr>
            <a:r>
              <a:rPr lang="en-US"/>
              <a:t>J.P. Chen, USTC, 2007</a:t>
            </a:r>
          </a:p>
        </p:txBody>
      </p:sp>
      <p:sp>
        <p:nvSpPr>
          <p:cNvPr id="5" name="Rectangle 5"/>
          <p:cNvSpPr>
            <a:spLocks noGrp="1" noChangeArrowheads="1"/>
          </p:cNvSpPr>
          <p:nvPr>
            <p:ph type="sldNum" sz="quarter" idx="11"/>
          </p:nvPr>
        </p:nvSpPr>
        <p:spPr/>
        <p:txBody>
          <a:bodyPr/>
          <a:lstStyle>
            <a:lvl1pPr>
              <a:defRPr/>
            </a:lvl1pPr>
          </a:lstStyle>
          <a:p>
            <a:pPr>
              <a:defRPr/>
            </a:pPr>
            <a:endParaRPr lang="en-US"/>
          </a:p>
        </p:txBody>
      </p:sp>
    </p:spTree>
    <p:extLst>
      <p:ext uri="{BB962C8B-B14F-4D97-AF65-F5344CB8AC3E}">
        <p14:creationId xmlns="" xmlns:p14="http://schemas.microsoft.com/office/powerpoint/2010/main" val="1579528522"/>
      </p:ext>
    </p:extLst>
  </p:cSld>
  <p:clrMapOvr>
    <a:masterClrMapping/>
  </p:clrMapOvr>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95342" y="4407068"/>
            <a:ext cx="8548687"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95342" y="2906713"/>
            <a:ext cx="8548687"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ftr" sz="quarter" idx="10"/>
          </p:nvPr>
        </p:nvSpPr>
        <p:spPr/>
        <p:txBody>
          <a:bodyPr/>
          <a:lstStyle>
            <a:lvl1pPr>
              <a:defRPr/>
            </a:lvl1pPr>
          </a:lstStyle>
          <a:p>
            <a:pPr>
              <a:defRPr/>
            </a:pPr>
            <a:r>
              <a:rPr lang="en-US"/>
              <a:t>J.P. Chen, USTC, 2007</a:t>
            </a:r>
          </a:p>
        </p:txBody>
      </p:sp>
      <p:sp>
        <p:nvSpPr>
          <p:cNvPr id="5" name="Rectangle 5"/>
          <p:cNvSpPr>
            <a:spLocks noGrp="1" noChangeArrowheads="1"/>
          </p:cNvSpPr>
          <p:nvPr>
            <p:ph type="sldNum" sz="quarter" idx="11"/>
          </p:nvPr>
        </p:nvSpPr>
        <p:spPr/>
        <p:txBody>
          <a:bodyPr/>
          <a:lstStyle>
            <a:lvl1pPr>
              <a:defRPr/>
            </a:lvl1pPr>
          </a:lstStyle>
          <a:p>
            <a:pPr>
              <a:defRPr/>
            </a:pPr>
            <a:endParaRPr lang="en-US"/>
          </a:p>
        </p:txBody>
      </p:sp>
    </p:spTree>
    <p:extLst>
      <p:ext uri="{BB962C8B-B14F-4D97-AF65-F5344CB8AC3E}">
        <p14:creationId xmlns="" xmlns:p14="http://schemas.microsoft.com/office/powerpoint/2010/main" val="367917170"/>
      </p:ext>
    </p:extLst>
  </p:cSld>
  <p:clrMapOvr>
    <a:masterClrMapping/>
  </p:clrMapOvr>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0" y="1031878"/>
            <a:ext cx="4953000" cy="52419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105405" y="1031878"/>
            <a:ext cx="4953000" cy="52419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ftr" sz="quarter" idx="10"/>
          </p:nvPr>
        </p:nvSpPr>
        <p:spPr/>
        <p:txBody>
          <a:bodyPr/>
          <a:lstStyle>
            <a:lvl1pPr>
              <a:defRPr/>
            </a:lvl1pPr>
          </a:lstStyle>
          <a:p>
            <a:pPr>
              <a:defRPr/>
            </a:pPr>
            <a:r>
              <a:rPr lang="en-US"/>
              <a:t>J.P. Chen, USTC, 2007</a:t>
            </a:r>
          </a:p>
        </p:txBody>
      </p:sp>
      <p:sp>
        <p:nvSpPr>
          <p:cNvPr id="6" name="Rectangle 5"/>
          <p:cNvSpPr>
            <a:spLocks noGrp="1" noChangeArrowheads="1"/>
          </p:cNvSpPr>
          <p:nvPr>
            <p:ph type="sldNum" sz="quarter" idx="11"/>
          </p:nvPr>
        </p:nvSpPr>
        <p:spPr/>
        <p:txBody>
          <a:bodyPr/>
          <a:lstStyle>
            <a:lvl1pPr>
              <a:defRPr/>
            </a:lvl1pPr>
          </a:lstStyle>
          <a:p>
            <a:pPr>
              <a:defRPr/>
            </a:pPr>
            <a:endParaRPr lang="en-US"/>
          </a:p>
        </p:txBody>
      </p:sp>
    </p:spTree>
    <p:extLst>
      <p:ext uri="{BB962C8B-B14F-4D97-AF65-F5344CB8AC3E}">
        <p14:creationId xmlns="" xmlns:p14="http://schemas.microsoft.com/office/powerpoint/2010/main" val="2934098510"/>
      </p:ext>
    </p:extLst>
  </p:cSld>
  <p:clrMapOvr>
    <a:masterClrMapping/>
  </p:clrMapOvr>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03328" y="549794"/>
            <a:ext cx="9051925" cy="592688"/>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503238" y="1535113"/>
            <a:ext cx="444341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3238" y="2174875"/>
            <a:ext cx="444341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5110167" y="1535113"/>
            <a:ext cx="444500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110167" y="2174875"/>
            <a:ext cx="444500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ftr" sz="quarter" idx="10"/>
          </p:nvPr>
        </p:nvSpPr>
        <p:spPr/>
        <p:txBody>
          <a:bodyPr/>
          <a:lstStyle>
            <a:lvl1pPr>
              <a:defRPr/>
            </a:lvl1pPr>
          </a:lstStyle>
          <a:p>
            <a:pPr>
              <a:defRPr/>
            </a:pPr>
            <a:r>
              <a:rPr lang="en-US"/>
              <a:t>J.P. Chen, USTC, 2007</a:t>
            </a:r>
          </a:p>
        </p:txBody>
      </p:sp>
      <p:sp>
        <p:nvSpPr>
          <p:cNvPr id="8" name="Rectangle 5"/>
          <p:cNvSpPr>
            <a:spLocks noGrp="1" noChangeArrowheads="1"/>
          </p:cNvSpPr>
          <p:nvPr>
            <p:ph type="sldNum" sz="quarter" idx="11"/>
          </p:nvPr>
        </p:nvSpPr>
        <p:spPr/>
        <p:txBody>
          <a:bodyPr/>
          <a:lstStyle>
            <a:lvl1pPr>
              <a:defRPr/>
            </a:lvl1pPr>
          </a:lstStyle>
          <a:p>
            <a:pPr>
              <a:defRPr/>
            </a:pPr>
            <a:endParaRPr lang="en-US"/>
          </a:p>
        </p:txBody>
      </p:sp>
    </p:spTree>
    <p:extLst>
      <p:ext uri="{BB962C8B-B14F-4D97-AF65-F5344CB8AC3E}">
        <p14:creationId xmlns="" xmlns:p14="http://schemas.microsoft.com/office/powerpoint/2010/main" val="1638854880"/>
      </p:ext>
    </p:extLst>
  </p:cSld>
  <p:clrMapOvr>
    <a:masterClrMapping/>
  </p:clrMapOvr>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ftr" sz="quarter" idx="10"/>
          </p:nvPr>
        </p:nvSpPr>
        <p:spPr/>
        <p:txBody>
          <a:bodyPr/>
          <a:lstStyle>
            <a:lvl1pPr>
              <a:defRPr/>
            </a:lvl1pPr>
          </a:lstStyle>
          <a:p>
            <a:pPr>
              <a:defRPr/>
            </a:pPr>
            <a:r>
              <a:rPr lang="en-US"/>
              <a:t>J.P. Chen, USTC, 2007</a:t>
            </a:r>
          </a:p>
        </p:txBody>
      </p:sp>
      <p:sp>
        <p:nvSpPr>
          <p:cNvPr id="4" name="Rectangle 5"/>
          <p:cNvSpPr>
            <a:spLocks noGrp="1" noChangeArrowheads="1"/>
          </p:cNvSpPr>
          <p:nvPr>
            <p:ph type="sldNum" sz="quarter" idx="11"/>
          </p:nvPr>
        </p:nvSpPr>
        <p:spPr/>
        <p:txBody>
          <a:bodyPr/>
          <a:lstStyle>
            <a:lvl1pPr>
              <a:defRPr/>
            </a:lvl1pPr>
          </a:lstStyle>
          <a:p>
            <a:pPr>
              <a:defRPr/>
            </a:pPr>
            <a:endParaRPr lang="en-US"/>
          </a:p>
        </p:txBody>
      </p:sp>
    </p:spTree>
    <p:extLst>
      <p:ext uri="{BB962C8B-B14F-4D97-AF65-F5344CB8AC3E}">
        <p14:creationId xmlns="" xmlns:p14="http://schemas.microsoft.com/office/powerpoint/2010/main" val="3074143013"/>
      </p:ext>
    </p:extLst>
  </p:cSld>
  <p:clrMapOvr>
    <a:masterClrMapping/>
  </p:clrMapOvr>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ftr" sz="quarter" idx="10"/>
          </p:nvPr>
        </p:nvSpPr>
        <p:spPr/>
        <p:txBody>
          <a:bodyPr/>
          <a:lstStyle>
            <a:lvl1pPr>
              <a:defRPr/>
            </a:lvl1pPr>
          </a:lstStyle>
          <a:p>
            <a:pPr>
              <a:defRPr/>
            </a:pPr>
            <a:r>
              <a:rPr lang="en-US"/>
              <a:t>J.P. Chen, USTC, 2007</a:t>
            </a:r>
          </a:p>
        </p:txBody>
      </p:sp>
      <p:sp>
        <p:nvSpPr>
          <p:cNvPr id="3" name="Rectangle 5"/>
          <p:cNvSpPr>
            <a:spLocks noGrp="1" noChangeArrowheads="1"/>
          </p:cNvSpPr>
          <p:nvPr>
            <p:ph type="sldNum" sz="quarter" idx="11"/>
          </p:nvPr>
        </p:nvSpPr>
        <p:spPr/>
        <p:txBody>
          <a:bodyPr/>
          <a:lstStyle>
            <a:lvl1pPr>
              <a:defRPr/>
            </a:lvl1pPr>
          </a:lstStyle>
          <a:p>
            <a:pPr>
              <a:defRPr/>
            </a:pPr>
            <a:endParaRPr lang="en-US"/>
          </a:p>
        </p:txBody>
      </p:sp>
    </p:spTree>
    <p:extLst>
      <p:ext uri="{BB962C8B-B14F-4D97-AF65-F5344CB8AC3E}">
        <p14:creationId xmlns="" xmlns:p14="http://schemas.microsoft.com/office/powerpoint/2010/main" val="425632717"/>
      </p:ext>
    </p:extLst>
  </p:cSld>
  <p:clrMapOvr>
    <a:masterClrMapping/>
  </p:clrMapOvr>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3245" y="719451"/>
            <a:ext cx="3308350" cy="715799"/>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932238" y="273200"/>
            <a:ext cx="5622925"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03245" y="1435103"/>
            <a:ext cx="3308350"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ftr" sz="quarter" idx="10"/>
          </p:nvPr>
        </p:nvSpPr>
        <p:spPr/>
        <p:txBody>
          <a:bodyPr/>
          <a:lstStyle>
            <a:lvl1pPr>
              <a:defRPr/>
            </a:lvl1pPr>
          </a:lstStyle>
          <a:p>
            <a:pPr>
              <a:defRPr/>
            </a:pPr>
            <a:r>
              <a:rPr lang="en-US"/>
              <a:t>J.P. Chen, USTC, 2007</a:t>
            </a:r>
          </a:p>
        </p:txBody>
      </p:sp>
      <p:sp>
        <p:nvSpPr>
          <p:cNvPr id="6" name="Rectangle 5"/>
          <p:cNvSpPr>
            <a:spLocks noGrp="1" noChangeArrowheads="1"/>
          </p:cNvSpPr>
          <p:nvPr>
            <p:ph type="sldNum" sz="quarter" idx="11"/>
          </p:nvPr>
        </p:nvSpPr>
        <p:spPr/>
        <p:txBody>
          <a:bodyPr/>
          <a:lstStyle>
            <a:lvl1pPr>
              <a:defRPr/>
            </a:lvl1pPr>
          </a:lstStyle>
          <a:p>
            <a:pPr>
              <a:defRPr/>
            </a:pPr>
            <a:endParaRPr lang="en-US"/>
          </a:p>
        </p:txBody>
      </p:sp>
    </p:spTree>
    <p:extLst>
      <p:ext uri="{BB962C8B-B14F-4D97-AF65-F5344CB8AC3E}">
        <p14:creationId xmlns="" xmlns:p14="http://schemas.microsoft.com/office/powerpoint/2010/main" val="2467673320"/>
      </p:ext>
    </p:extLst>
  </p:cSld>
  <p:clrMapOvr>
    <a:masterClrMapping/>
  </p:clrMapOvr>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71765" y="4959316"/>
            <a:ext cx="6035675" cy="408022"/>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971765" y="612775"/>
            <a:ext cx="6035675"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971765" y="5367338"/>
            <a:ext cx="6035675"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ftr" sz="quarter" idx="10"/>
          </p:nvPr>
        </p:nvSpPr>
        <p:spPr/>
        <p:txBody>
          <a:bodyPr/>
          <a:lstStyle>
            <a:lvl1pPr>
              <a:defRPr/>
            </a:lvl1pPr>
          </a:lstStyle>
          <a:p>
            <a:pPr>
              <a:defRPr/>
            </a:pPr>
            <a:r>
              <a:rPr lang="en-US"/>
              <a:t>J.P. Chen, USTC, 2007</a:t>
            </a:r>
          </a:p>
        </p:txBody>
      </p:sp>
      <p:sp>
        <p:nvSpPr>
          <p:cNvPr id="6" name="Rectangle 5"/>
          <p:cNvSpPr>
            <a:spLocks noGrp="1" noChangeArrowheads="1"/>
          </p:cNvSpPr>
          <p:nvPr>
            <p:ph type="sldNum" sz="quarter" idx="11"/>
          </p:nvPr>
        </p:nvSpPr>
        <p:spPr/>
        <p:txBody>
          <a:bodyPr/>
          <a:lstStyle>
            <a:lvl1pPr>
              <a:defRPr/>
            </a:lvl1pPr>
          </a:lstStyle>
          <a:p>
            <a:pPr>
              <a:defRPr/>
            </a:pPr>
            <a:endParaRPr lang="en-US"/>
          </a:p>
        </p:txBody>
      </p:sp>
    </p:spTree>
    <p:extLst>
      <p:ext uri="{BB962C8B-B14F-4D97-AF65-F5344CB8AC3E}">
        <p14:creationId xmlns="" xmlns:p14="http://schemas.microsoft.com/office/powerpoint/2010/main" val="4044016753"/>
      </p:ext>
    </p:extLst>
  </p:cSld>
  <p:clrMapOvr>
    <a:masterClrMapping/>
  </p:clrMapOvr>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ftr" sz="quarter" idx="10"/>
          </p:nvPr>
        </p:nvSpPr>
        <p:spPr/>
        <p:txBody>
          <a:bodyPr/>
          <a:lstStyle>
            <a:lvl1pPr>
              <a:defRPr/>
            </a:lvl1pPr>
          </a:lstStyle>
          <a:p>
            <a:pPr>
              <a:defRPr/>
            </a:pPr>
            <a:r>
              <a:rPr lang="en-US"/>
              <a:t>J.P. Chen, USTC, 2007</a:t>
            </a:r>
          </a:p>
        </p:txBody>
      </p:sp>
      <p:sp>
        <p:nvSpPr>
          <p:cNvPr id="5" name="Rectangle 5"/>
          <p:cNvSpPr>
            <a:spLocks noGrp="1" noChangeArrowheads="1"/>
          </p:cNvSpPr>
          <p:nvPr>
            <p:ph type="sldNum" sz="quarter" idx="11"/>
          </p:nvPr>
        </p:nvSpPr>
        <p:spPr/>
        <p:txBody>
          <a:bodyPr/>
          <a:lstStyle>
            <a:lvl1pPr>
              <a:defRPr/>
            </a:lvl1pPr>
          </a:lstStyle>
          <a:p>
            <a:pPr>
              <a:defRPr/>
            </a:pPr>
            <a:endParaRPr lang="en-US"/>
          </a:p>
        </p:txBody>
      </p:sp>
    </p:spTree>
    <p:extLst>
      <p:ext uri="{BB962C8B-B14F-4D97-AF65-F5344CB8AC3E}">
        <p14:creationId xmlns="" xmlns:p14="http://schemas.microsoft.com/office/powerpoint/2010/main" val="1303997676"/>
      </p:ext>
    </p:extLst>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455190" y="125771"/>
            <a:ext cx="691922" cy="6148387"/>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230" y="125771"/>
            <a:ext cx="7391401" cy="614838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ftr" sz="quarter" idx="10"/>
          </p:nvPr>
        </p:nvSpPr>
        <p:spPr/>
        <p:txBody>
          <a:bodyPr/>
          <a:lstStyle>
            <a:lvl1pPr>
              <a:defRPr/>
            </a:lvl1pPr>
          </a:lstStyle>
          <a:p>
            <a:pPr>
              <a:defRPr/>
            </a:pPr>
            <a:r>
              <a:rPr lang="en-US"/>
              <a:t>J.P. Chen, USTC, 2007</a:t>
            </a:r>
          </a:p>
        </p:txBody>
      </p:sp>
    </p:spTree>
  </p:cSld>
  <p:clrMapOvr>
    <a:masterClrMapping/>
  </p:clrMapOvr>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454634" y="125563"/>
            <a:ext cx="692933" cy="6148387"/>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92" y="125563"/>
            <a:ext cx="7391401" cy="614838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ftr" sz="quarter" idx="10"/>
          </p:nvPr>
        </p:nvSpPr>
        <p:spPr/>
        <p:txBody>
          <a:bodyPr/>
          <a:lstStyle>
            <a:lvl1pPr>
              <a:defRPr/>
            </a:lvl1pPr>
          </a:lstStyle>
          <a:p>
            <a:pPr>
              <a:defRPr/>
            </a:pPr>
            <a:r>
              <a:rPr lang="en-US"/>
              <a:t>J.P. Chen, USTC, 2007</a:t>
            </a:r>
          </a:p>
        </p:txBody>
      </p:sp>
      <p:sp>
        <p:nvSpPr>
          <p:cNvPr id="5" name="Rectangle 5"/>
          <p:cNvSpPr>
            <a:spLocks noGrp="1" noChangeArrowheads="1"/>
          </p:cNvSpPr>
          <p:nvPr>
            <p:ph type="sldNum" sz="quarter" idx="11"/>
          </p:nvPr>
        </p:nvSpPr>
        <p:spPr/>
        <p:txBody>
          <a:bodyPr/>
          <a:lstStyle>
            <a:lvl1pPr>
              <a:defRPr/>
            </a:lvl1pPr>
          </a:lstStyle>
          <a:p>
            <a:pPr>
              <a:defRPr/>
            </a:pPr>
            <a:endParaRPr lang="en-US"/>
          </a:p>
        </p:txBody>
      </p:sp>
    </p:spTree>
    <p:extLst>
      <p:ext uri="{BB962C8B-B14F-4D97-AF65-F5344CB8AC3E}">
        <p14:creationId xmlns="" xmlns:p14="http://schemas.microsoft.com/office/powerpoint/2010/main" val="2562324053"/>
      </p:ext>
    </p:extLst>
  </p:cSld>
  <p:clrMapOvr>
    <a:masterClrMapping/>
  </p:clrMapOvr>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54380" y="2130450"/>
            <a:ext cx="854964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508760" y="3886200"/>
            <a:ext cx="704088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sldNum" sz="quarter" idx="11"/>
          </p:nvPr>
        </p:nvSpPr>
        <p:spPr>
          <a:ln/>
        </p:spPr>
        <p:txBody>
          <a:bodyPr/>
          <a:lstStyle>
            <a:lvl1pPr>
              <a:defRPr/>
            </a:lvl1pPr>
          </a:lstStyle>
          <a:p>
            <a:fld id="{364AAB3E-FE76-4C0F-A98E-AE1561B8DEDF}" type="slidenum">
              <a:rPr lang="en-US">
                <a:solidFill>
                  <a:srgbClr val="000000"/>
                </a:solidFill>
              </a:rPr>
              <a:pPr/>
              <a:t>‹#›</a:t>
            </a:fld>
            <a:endParaRPr lang="en-US">
              <a:solidFill>
                <a:srgbClr val="000000"/>
              </a:solidFill>
            </a:endParaRPr>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sldNum" sz="quarter" idx="11"/>
          </p:nvPr>
        </p:nvSpPr>
        <p:spPr>
          <a:ln/>
        </p:spPr>
        <p:txBody>
          <a:bodyPr/>
          <a:lstStyle>
            <a:lvl1pPr>
              <a:defRPr/>
            </a:lvl1pPr>
          </a:lstStyle>
          <a:p>
            <a:fld id="{A48D9B71-9E95-43CE-89EF-C54C4AFFB0EC}" type="slidenum">
              <a:rPr lang="en-US">
                <a:solidFill>
                  <a:srgbClr val="000000"/>
                </a:solidFill>
              </a:rPr>
              <a:pPr/>
              <a:t>‹#›</a:t>
            </a:fld>
            <a:endParaRPr lang="en-US">
              <a:solidFill>
                <a:srgbClr val="000000"/>
              </a:solidFill>
            </a:endParaRPr>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94544" y="4406925"/>
            <a:ext cx="854964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94544" y="2906713"/>
            <a:ext cx="854964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sldNum" sz="quarter" idx="11"/>
          </p:nvPr>
        </p:nvSpPr>
        <p:spPr>
          <a:ln/>
        </p:spPr>
        <p:txBody>
          <a:bodyPr/>
          <a:lstStyle>
            <a:lvl1pPr>
              <a:defRPr/>
            </a:lvl1pPr>
          </a:lstStyle>
          <a:p>
            <a:fld id="{1828D5A0-8407-4B6B-96EE-E01878A7E44F}" type="slidenum">
              <a:rPr lang="en-US">
                <a:solidFill>
                  <a:srgbClr val="000000"/>
                </a:solidFill>
              </a:rPr>
              <a:pPr/>
              <a:t>‹#›</a:t>
            </a:fld>
            <a:endParaRPr lang="en-US">
              <a:solidFill>
                <a:srgbClr val="000000"/>
              </a:solidFill>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502920" y="914400"/>
            <a:ext cx="4442460" cy="5410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113020" y="914400"/>
            <a:ext cx="4442460" cy="5410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sldNum" sz="quarter" idx="11"/>
          </p:nvPr>
        </p:nvSpPr>
        <p:spPr>
          <a:ln/>
        </p:spPr>
        <p:txBody>
          <a:bodyPr/>
          <a:lstStyle>
            <a:lvl1pPr>
              <a:defRPr/>
            </a:lvl1pPr>
          </a:lstStyle>
          <a:p>
            <a:fld id="{3C7A508D-53CF-4C81-B973-75FB3A6A39B3}" type="slidenum">
              <a:rPr lang="en-US">
                <a:solidFill>
                  <a:srgbClr val="000000"/>
                </a:solidFill>
              </a:rPr>
              <a:pPr/>
              <a:t>‹#›</a:t>
            </a:fld>
            <a:endParaRPr lang="en-US">
              <a:solidFill>
                <a:srgbClr val="000000"/>
              </a:solidFill>
            </a:endParaRPr>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02920" y="274638"/>
            <a:ext cx="905256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502921" y="1535113"/>
            <a:ext cx="444420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2921" y="2174875"/>
            <a:ext cx="444420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5109541" y="1535113"/>
            <a:ext cx="444595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109541" y="2174875"/>
            <a:ext cx="444595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8" name="Rectangle 5"/>
          <p:cNvSpPr>
            <a:spLocks noGrp="1" noChangeArrowheads="1"/>
          </p:cNvSpPr>
          <p:nvPr>
            <p:ph type="sldNum" sz="quarter" idx="11"/>
          </p:nvPr>
        </p:nvSpPr>
        <p:spPr>
          <a:ln/>
        </p:spPr>
        <p:txBody>
          <a:bodyPr/>
          <a:lstStyle>
            <a:lvl1pPr>
              <a:defRPr/>
            </a:lvl1pPr>
          </a:lstStyle>
          <a:p>
            <a:fld id="{B3DE1970-5BE6-4627-97C1-B09016D09EFA}" type="slidenum">
              <a:rPr lang="en-US">
                <a:solidFill>
                  <a:srgbClr val="000000"/>
                </a:solidFill>
              </a:rPr>
              <a:pPr/>
              <a:t>‹#›</a:t>
            </a:fld>
            <a:endParaRPr lang="en-US">
              <a:solidFill>
                <a:srgbClr val="000000"/>
              </a:solidFill>
            </a:endParaRPr>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4" name="Rectangle 5"/>
          <p:cNvSpPr>
            <a:spLocks noGrp="1" noChangeArrowheads="1"/>
          </p:cNvSpPr>
          <p:nvPr>
            <p:ph type="sldNum" sz="quarter" idx="11"/>
          </p:nvPr>
        </p:nvSpPr>
        <p:spPr>
          <a:ln/>
        </p:spPr>
        <p:txBody>
          <a:bodyPr/>
          <a:lstStyle>
            <a:lvl1pPr>
              <a:defRPr/>
            </a:lvl1pPr>
          </a:lstStyle>
          <a:p>
            <a:fld id="{8B2E0886-C1DC-4DEB-A8AA-DCBCC0EAA572}" type="slidenum">
              <a:rPr lang="en-US">
                <a:solidFill>
                  <a:srgbClr val="000000"/>
                </a:solidFill>
              </a:rPr>
              <a:pPr/>
              <a:t>‹#›</a:t>
            </a:fld>
            <a:endParaRPr lang="en-US">
              <a:solidFill>
                <a:srgbClr val="000000"/>
              </a:solidFill>
            </a:endParaRP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3" name="Rectangle 5"/>
          <p:cNvSpPr>
            <a:spLocks noGrp="1" noChangeArrowheads="1"/>
          </p:cNvSpPr>
          <p:nvPr>
            <p:ph type="sldNum" sz="quarter" idx="11"/>
          </p:nvPr>
        </p:nvSpPr>
        <p:spPr>
          <a:ln/>
        </p:spPr>
        <p:txBody>
          <a:bodyPr/>
          <a:lstStyle>
            <a:lvl1pPr>
              <a:defRPr/>
            </a:lvl1pPr>
          </a:lstStyle>
          <a:p>
            <a:fld id="{0BEA9400-9875-46AD-B42A-0FC4FE9445C4}" type="slidenum">
              <a:rPr lang="en-US">
                <a:solidFill>
                  <a:srgbClr val="000000"/>
                </a:solidFill>
              </a:rPr>
              <a:pPr/>
              <a:t>‹#›</a:t>
            </a:fld>
            <a:endParaRPr lang="en-US">
              <a:solidFill>
                <a:srgbClr val="000000"/>
              </a:solidFill>
            </a:endParaRPr>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2925" y="273050"/>
            <a:ext cx="3309144"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932555" y="273075"/>
            <a:ext cx="5622925"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02925" y="1435103"/>
            <a:ext cx="330914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sldNum" sz="quarter" idx="11"/>
          </p:nvPr>
        </p:nvSpPr>
        <p:spPr>
          <a:ln/>
        </p:spPr>
        <p:txBody>
          <a:bodyPr/>
          <a:lstStyle>
            <a:lvl1pPr>
              <a:defRPr/>
            </a:lvl1pPr>
          </a:lstStyle>
          <a:p>
            <a:fld id="{6554C259-B499-42CA-9295-292324405D6B}" type="slidenum">
              <a:rPr lang="en-US">
                <a:solidFill>
                  <a:srgbClr val="000000"/>
                </a:solidFill>
              </a:rPr>
              <a:pPr/>
              <a:t>‹#›</a:t>
            </a:fld>
            <a:endParaRPr lang="en-US">
              <a:solidFill>
                <a:srgbClr val="000000"/>
              </a:solidFill>
            </a:endParaRPr>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71517" y="4800600"/>
            <a:ext cx="603504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971517" y="612775"/>
            <a:ext cx="603504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971517" y="5367338"/>
            <a:ext cx="603504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sldNum" sz="quarter" idx="11"/>
          </p:nvPr>
        </p:nvSpPr>
        <p:spPr>
          <a:ln/>
        </p:spPr>
        <p:txBody>
          <a:bodyPr/>
          <a:lstStyle>
            <a:lvl1pPr>
              <a:defRPr/>
            </a:lvl1pPr>
          </a:lstStyle>
          <a:p>
            <a:fld id="{CBEC8FF4-5F85-47AD-AC0C-1CE5876D8B22}" type="slidenum">
              <a:rPr lang="en-US">
                <a:solidFill>
                  <a:srgbClr val="000000"/>
                </a:solidFill>
              </a:rPr>
              <a:pPr/>
              <a:t>‹#›</a:t>
            </a:fld>
            <a:endParaRPr lang="en-US">
              <a:solidFill>
                <a:srgbClr val="000000"/>
              </a:solidFil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54271" y="2569627"/>
            <a:ext cx="8550275" cy="592185"/>
          </a:xfrm>
        </p:spPr>
        <p:txBody>
          <a:bodyPr/>
          <a:lstStyle/>
          <a:p>
            <a:r>
              <a:rPr lang="en-US" smtClean="0"/>
              <a:t>Click to edit Master title style</a:t>
            </a:r>
            <a:endParaRPr lang="en-US"/>
          </a:p>
        </p:txBody>
      </p:sp>
      <p:sp>
        <p:nvSpPr>
          <p:cNvPr id="3" name="Subtitle 2"/>
          <p:cNvSpPr>
            <a:spLocks noGrp="1"/>
          </p:cNvSpPr>
          <p:nvPr>
            <p:ph type="subTitle" idx="1"/>
          </p:nvPr>
        </p:nvSpPr>
        <p:spPr>
          <a:xfrm>
            <a:off x="1508333" y="3886202"/>
            <a:ext cx="7042151" cy="1752600"/>
          </a:xfrm>
        </p:spPr>
        <p:txBody>
          <a:bodyPr/>
          <a:lstStyle>
            <a:lvl1pPr marL="0" indent="0" algn="ctr">
              <a:buNone/>
              <a:defRPr/>
            </a:lvl1pPr>
            <a:lvl2pPr marL="454917" indent="0" algn="ctr">
              <a:buNone/>
              <a:defRPr/>
            </a:lvl2pPr>
            <a:lvl3pPr marL="909814" indent="0" algn="ctr">
              <a:buNone/>
              <a:defRPr/>
            </a:lvl3pPr>
            <a:lvl4pPr marL="1364719" indent="0" algn="ctr">
              <a:buNone/>
              <a:defRPr/>
            </a:lvl4pPr>
            <a:lvl5pPr marL="1819619" indent="0" algn="ctr">
              <a:buNone/>
              <a:defRPr/>
            </a:lvl5pPr>
            <a:lvl6pPr marL="2274521" indent="0" algn="ctr">
              <a:buNone/>
              <a:defRPr/>
            </a:lvl6pPr>
            <a:lvl7pPr marL="2729426" indent="0" algn="ctr">
              <a:buNone/>
              <a:defRPr/>
            </a:lvl7pPr>
            <a:lvl8pPr marL="3184330" indent="0" algn="ctr">
              <a:buNone/>
              <a:defRPr/>
            </a:lvl8pPr>
            <a:lvl9pPr marL="3639231" indent="0" algn="ctr">
              <a:buNone/>
              <a:defRPr/>
            </a:lvl9pPr>
          </a:lstStyle>
          <a:p>
            <a:r>
              <a:rPr lang="en-US" smtClean="0"/>
              <a:t>Click to edit Master subtitle style</a:t>
            </a:r>
            <a:endParaRPr lang="en-US"/>
          </a:p>
        </p:txBody>
      </p:sp>
      <p:sp>
        <p:nvSpPr>
          <p:cNvPr id="4" name="Rectangle 4"/>
          <p:cNvSpPr>
            <a:spLocks noGrp="1" noChangeArrowheads="1"/>
          </p:cNvSpPr>
          <p:nvPr>
            <p:ph type="ftr" sz="quarter" idx="10"/>
          </p:nvPr>
        </p:nvSpPr>
        <p:spPr/>
        <p:txBody>
          <a:bodyPr/>
          <a:lstStyle>
            <a:lvl1pPr>
              <a:defRPr/>
            </a:lvl1pPr>
          </a:lstStyle>
          <a:p>
            <a:pPr>
              <a:defRPr/>
            </a:pPr>
            <a:r>
              <a:rPr lang="en-US"/>
              <a:t>J.P. Chen, USTC, 2007</a:t>
            </a:r>
          </a:p>
        </p:txBody>
      </p:sp>
      <p:sp>
        <p:nvSpPr>
          <p:cNvPr id="5" name="Rectangle 5"/>
          <p:cNvSpPr>
            <a:spLocks noGrp="1" noChangeArrowheads="1"/>
          </p:cNvSpPr>
          <p:nvPr>
            <p:ph type="sldNum" sz="quarter" idx="11"/>
          </p:nvPr>
        </p:nvSpPr>
        <p:spPr/>
        <p:txBody>
          <a:bodyPr/>
          <a:lstStyle>
            <a:lvl1pPr>
              <a:defRPr/>
            </a:lvl1pPr>
          </a:lstStyle>
          <a:p>
            <a:pPr>
              <a:defRPr/>
            </a:pPr>
            <a:endParaRPr lang="en-US"/>
          </a:p>
        </p:txBody>
      </p:sp>
    </p:spTree>
  </p:cSld>
  <p:clrMapOvr>
    <a:masterClrMapping/>
  </p:clrMapOvr>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sldNum" sz="quarter" idx="11"/>
          </p:nvPr>
        </p:nvSpPr>
        <p:spPr>
          <a:ln/>
        </p:spPr>
        <p:txBody>
          <a:bodyPr/>
          <a:lstStyle>
            <a:lvl1pPr>
              <a:defRPr/>
            </a:lvl1pPr>
          </a:lstStyle>
          <a:p>
            <a:fld id="{821AEBF4-EDFB-4C19-85EC-EDF5F6F22574}" type="slidenum">
              <a:rPr lang="en-US">
                <a:solidFill>
                  <a:srgbClr val="000000"/>
                </a:solidFill>
              </a:rPr>
              <a:pPr/>
              <a:t>‹#›</a:t>
            </a:fld>
            <a:endParaRPr lang="en-US">
              <a:solidFill>
                <a:srgbClr val="000000"/>
              </a:solidFill>
            </a:endParaRPr>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292340" y="152400"/>
            <a:ext cx="2263140" cy="61722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502920" y="152400"/>
            <a:ext cx="6621780" cy="61722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sldNum" sz="quarter" idx="11"/>
          </p:nvPr>
        </p:nvSpPr>
        <p:spPr>
          <a:ln/>
        </p:spPr>
        <p:txBody>
          <a:bodyPr/>
          <a:lstStyle>
            <a:lvl1pPr>
              <a:defRPr/>
            </a:lvl1pPr>
          </a:lstStyle>
          <a:p>
            <a:fld id="{EE5C5586-E426-4F97-B2BF-959E90655338}" type="slidenum">
              <a:rPr lang="en-US">
                <a:solidFill>
                  <a:srgbClr val="000000"/>
                </a:solidFill>
              </a:rPr>
              <a:pPr/>
              <a:t>‹#›</a:t>
            </a:fld>
            <a:endParaRPr lang="en-US">
              <a:solidFill>
                <a:srgbClr val="000000"/>
              </a:solidFill>
            </a:endParaRPr>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54380" y="2130450"/>
            <a:ext cx="854964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508760" y="3886200"/>
            <a:ext cx="704088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sldNum" sz="quarter" idx="11"/>
          </p:nvPr>
        </p:nvSpPr>
        <p:spPr>
          <a:ln/>
        </p:spPr>
        <p:txBody>
          <a:bodyPr/>
          <a:lstStyle>
            <a:lvl1pPr>
              <a:defRPr/>
            </a:lvl1pPr>
          </a:lstStyle>
          <a:p>
            <a:fld id="{9287EC58-16C3-4C46-9021-CA15156D0435}" type="slidenum">
              <a:rPr lang="en-US">
                <a:solidFill>
                  <a:srgbClr val="000000"/>
                </a:solidFill>
              </a:rPr>
              <a:pPr/>
              <a:t>‹#›</a:t>
            </a:fld>
            <a:endParaRPr lang="en-US">
              <a:solidFill>
                <a:srgbClr val="000000"/>
              </a:solidFill>
            </a:endParaRPr>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sldNum" sz="quarter" idx="11"/>
          </p:nvPr>
        </p:nvSpPr>
        <p:spPr>
          <a:ln/>
        </p:spPr>
        <p:txBody>
          <a:bodyPr/>
          <a:lstStyle>
            <a:lvl1pPr>
              <a:defRPr/>
            </a:lvl1pPr>
          </a:lstStyle>
          <a:p>
            <a:fld id="{4C19E8BB-44D3-4197-A406-9694392DFAF2}" type="slidenum">
              <a:rPr lang="en-US">
                <a:solidFill>
                  <a:srgbClr val="000000"/>
                </a:solidFill>
              </a:rPr>
              <a:pPr/>
              <a:t>‹#›</a:t>
            </a:fld>
            <a:endParaRPr lang="en-US">
              <a:solidFill>
                <a:srgbClr val="000000"/>
              </a:solidFill>
            </a:endParaRPr>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94544" y="4406925"/>
            <a:ext cx="854964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94544" y="2906713"/>
            <a:ext cx="854964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sldNum" sz="quarter" idx="11"/>
          </p:nvPr>
        </p:nvSpPr>
        <p:spPr>
          <a:ln/>
        </p:spPr>
        <p:txBody>
          <a:bodyPr/>
          <a:lstStyle>
            <a:lvl1pPr>
              <a:defRPr/>
            </a:lvl1pPr>
          </a:lstStyle>
          <a:p>
            <a:fld id="{26820472-C689-4080-BF49-FFFE0850E354}" type="slidenum">
              <a:rPr lang="en-US">
                <a:solidFill>
                  <a:srgbClr val="000000"/>
                </a:solidFill>
              </a:rPr>
              <a:pPr/>
              <a:t>‹#›</a:t>
            </a:fld>
            <a:endParaRPr lang="en-US">
              <a:solidFill>
                <a:srgbClr val="000000"/>
              </a:solidFill>
            </a:endParaRPr>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502920" y="914400"/>
            <a:ext cx="4442460" cy="5410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113020" y="914400"/>
            <a:ext cx="4442460" cy="5410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sldNum" sz="quarter" idx="11"/>
          </p:nvPr>
        </p:nvSpPr>
        <p:spPr>
          <a:ln/>
        </p:spPr>
        <p:txBody>
          <a:bodyPr/>
          <a:lstStyle>
            <a:lvl1pPr>
              <a:defRPr/>
            </a:lvl1pPr>
          </a:lstStyle>
          <a:p>
            <a:fld id="{FC285F1E-C111-48C7-B833-C6453416F894}" type="slidenum">
              <a:rPr lang="en-US">
                <a:solidFill>
                  <a:srgbClr val="000000"/>
                </a:solidFill>
              </a:rPr>
              <a:pPr/>
              <a:t>‹#›</a:t>
            </a:fld>
            <a:endParaRPr lang="en-US">
              <a:solidFill>
                <a:srgbClr val="000000"/>
              </a:solidFill>
            </a:endParaRPr>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02920" y="274638"/>
            <a:ext cx="905256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502921" y="1535113"/>
            <a:ext cx="444420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2921" y="2174875"/>
            <a:ext cx="444420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5109541" y="1535113"/>
            <a:ext cx="444595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109541" y="2174875"/>
            <a:ext cx="444595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8" name="Rectangle 5"/>
          <p:cNvSpPr>
            <a:spLocks noGrp="1" noChangeArrowheads="1"/>
          </p:cNvSpPr>
          <p:nvPr>
            <p:ph type="sldNum" sz="quarter" idx="11"/>
          </p:nvPr>
        </p:nvSpPr>
        <p:spPr>
          <a:ln/>
        </p:spPr>
        <p:txBody>
          <a:bodyPr/>
          <a:lstStyle>
            <a:lvl1pPr>
              <a:defRPr/>
            </a:lvl1pPr>
          </a:lstStyle>
          <a:p>
            <a:fld id="{CB8157B1-0D22-414E-A30C-6FC0C8D1195A}" type="slidenum">
              <a:rPr lang="en-US">
                <a:solidFill>
                  <a:srgbClr val="000000"/>
                </a:solidFill>
              </a:rPr>
              <a:pPr/>
              <a:t>‹#›</a:t>
            </a:fld>
            <a:endParaRPr lang="en-US">
              <a:solidFill>
                <a:srgbClr val="000000"/>
              </a:solidFill>
            </a:endParaRPr>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4" name="Rectangle 5"/>
          <p:cNvSpPr>
            <a:spLocks noGrp="1" noChangeArrowheads="1"/>
          </p:cNvSpPr>
          <p:nvPr>
            <p:ph type="sldNum" sz="quarter" idx="11"/>
          </p:nvPr>
        </p:nvSpPr>
        <p:spPr>
          <a:ln/>
        </p:spPr>
        <p:txBody>
          <a:bodyPr/>
          <a:lstStyle>
            <a:lvl1pPr>
              <a:defRPr/>
            </a:lvl1pPr>
          </a:lstStyle>
          <a:p>
            <a:fld id="{4E94F808-8295-4896-89C5-AE1BFC5D26EC}" type="slidenum">
              <a:rPr lang="en-US">
                <a:solidFill>
                  <a:srgbClr val="000000"/>
                </a:solidFill>
              </a:rPr>
              <a:pPr/>
              <a:t>‹#›</a:t>
            </a:fld>
            <a:endParaRPr lang="en-US">
              <a:solidFill>
                <a:srgbClr val="000000"/>
              </a:solidFill>
            </a:endParaRPr>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3" name="Rectangle 5"/>
          <p:cNvSpPr>
            <a:spLocks noGrp="1" noChangeArrowheads="1"/>
          </p:cNvSpPr>
          <p:nvPr>
            <p:ph type="sldNum" sz="quarter" idx="11"/>
          </p:nvPr>
        </p:nvSpPr>
        <p:spPr>
          <a:ln/>
        </p:spPr>
        <p:txBody>
          <a:bodyPr/>
          <a:lstStyle>
            <a:lvl1pPr>
              <a:defRPr/>
            </a:lvl1pPr>
          </a:lstStyle>
          <a:p>
            <a:fld id="{A0830ECD-BF21-4831-979F-6AB13DCF5966}" type="slidenum">
              <a:rPr lang="en-US">
                <a:solidFill>
                  <a:srgbClr val="000000"/>
                </a:solidFill>
              </a:rPr>
              <a:pPr/>
              <a:t>‹#›</a:t>
            </a:fld>
            <a:endParaRPr lang="en-US">
              <a:solidFill>
                <a:srgbClr val="000000"/>
              </a:solidFill>
            </a:endParaRPr>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2925" y="273050"/>
            <a:ext cx="3309144"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932555" y="273075"/>
            <a:ext cx="5622925"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02925" y="1435103"/>
            <a:ext cx="330914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sldNum" sz="quarter" idx="11"/>
          </p:nvPr>
        </p:nvSpPr>
        <p:spPr>
          <a:ln/>
        </p:spPr>
        <p:txBody>
          <a:bodyPr/>
          <a:lstStyle>
            <a:lvl1pPr>
              <a:defRPr/>
            </a:lvl1pPr>
          </a:lstStyle>
          <a:p>
            <a:fld id="{ADC8575A-ED1B-4127-85B4-98AE70FB19FC}" type="slidenum">
              <a:rPr lang="en-US">
                <a:solidFill>
                  <a:srgbClr val="000000"/>
                </a:solidFill>
              </a:rPr>
              <a:pPr/>
              <a:t>‹#›</a:t>
            </a:fld>
            <a:endParaRPr lang="en-US">
              <a:solidFill>
                <a:srgbClr val="000000"/>
              </a:solidFil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ftr" sz="quarter" idx="10"/>
          </p:nvPr>
        </p:nvSpPr>
        <p:spPr/>
        <p:txBody>
          <a:bodyPr/>
          <a:lstStyle>
            <a:lvl1pPr>
              <a:defRPr/>
            </a:lvl1pPr>
          </a:lstStyle>
          <a:p>
            <a:pPr>
              <a:defRPr/>
            </a:pPr>
            <a:r>
              <a:rPr lang="en-US"/>
              <a:t>J.P. Chen, USTC, 2007</a:t>
            </a:r>
          </a:p>
        </p:txBody>
      </p:sp>
      <p:sp>
        <p:nvSpPr>
          <p:cNvPr id="5" name="Rectangle 5"/>
          <p:cNvSpPr>
            <a:spLocks noGrp="1" noChangeArrowheads="1"/>
          </p:cNvSpPr>
          <p:nvPr>
            <p:ph type="sldNum" sz="quarter" idx="11"/>
          </p:nvPr>
        </p:nvSpPr>
        <p:spPr/>
        <p:txBody>
          <a:bodyPr/>
          <a:lstStyle>
            <a:lvl1pPr>
              <a:defRPr/>
            </a:lvl1pPr>
          </a:lstStyle>
          <a:p>
            <a:pPr>
              <a:defRPr/>
            </a:pPr>
            <a:endParaRPr lang="en-US"/>
          </a:p>
        </p:txBody>
      </p:sp>
    </p:spTree>
  </p:cSld>
  <p:clrMapOvr>
    <a:masterClrMapping/>
  </p:clrMapOvr>
  <p:transition/>
</p:sldLayout>
</file>

<file path=ppt/slideLayouts/slideLayout24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71517" y="4800600"/>
            <a:ext cx="603504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971517" y="612775"/>
            <a:ext cx="603504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971517" y="5367338"/>
            <a:ext cx="603504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sldNum" sz="quarter" idx="11"/>
          </p:nvPr>
        </p:nvSpPr>
        <p:spPr>
          <a:ln/>
        </p:spPr>
        <p:txBody>
          <a:bodyPr/>
          <a:lstStyle>
            <a:lvl1pPr>
              <a:defRPr/>
            </a:lvl1pPr>
          </a:lstStyle>
          <a:p>
            <a:fld id="{E840E814-2B09-4F46-AB41-5BB8EB0F9A30}" type="slidenum">
              <a:rPr lang="en-US">
                <a:solidFill>
                  <a:srgbClr val="000000"/>
                </a:solidFill>
              </a:rPr>
              <a:pPr/>
              <a:t>‹#›</a:t>
            </a:fld>
            <a:endParaRPr lang="en-US">
              <a:solidFill>
                <a:srgbClr val="000000"/>
              </a:solidFill>
            </a:endParaRPr>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sldNum" sz="quarter" idx="11"/>
          </p:nvPr>
        </p:nvSpPr>
        <p:spPr>
          <a:ln/>
        </p:spPr>
        <p:txBody>
          <a:bodyPr/>
          <a:lstStyle>
            <a:lvl1pPr>
              <a:defRPr/>
            </a:lvl1pPr>
          </a:lstStyle>
          <a:p>
            <a:fld id="{5E2D417F-CD22-4684-912A-F9F9C4230C07}" type="slidenum">
              <a:rPr lang="en-US">
                <a:solidFill>
                  <a:srgbClr val="000000"/>
                </a:solidFill>
              </a:rPr>
              <a:pPr/>
              <a:t>‹#›</a:t>
            </a:fld>
            <a:endParaRPr lang="en-US">
              <a:solidFill>
                <a:srgbClr val="000000"/>
              </a:solidFill>
            </a:endParaRPr>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292340" y="152400"/>
            <a:ext cx="2263140" cy="61722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502920" y="152400"/>
            <a:ext cx="6621780" cy="61722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sldNum" sz="quarter" idx="11"/>
          </p:nvPr>
        </p:nvSpPr>
        <p:spPr>
          <a:ln/>
        </p:spPr>
        <p:txBody>
          <a:bodyPr/>
          <a:lstStyle>
            <a:lvl1pPr>
              <a:defRPr/>
            </a:lvl1pPr>
          </a:lstStyle>
          <a:p>
            <a:fld id="{70B5DF36-555D-415E-96A9-F801A5DE8CE9}" type="slidenum">
              <a:rPr lang="en-US">
                <a:solidFill>
                  <a:srgbClr val="000000"/>
                </a:solidFill>
              </a:rPr>
              <a:pPr/>
              <a:t>‹#›</a:t>
            </a:fld>
            <a:endParaRPr lang="en-US">
              <a:solidFill>
                <a:srgbClr val="000000"/>
              </a:solidFill>
            </a:endParaRPr>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54380" y="2130448"/>
            <a:ext cx="854964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508760" y="3886200"/>
            <a:ext cx="704088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sldNum" sz="quarter" idx="11"/>
          </p:nvPr>
        </p:nvSpPr>
        <p:spPr>
          <a:ln/>
        </p:spPr>
        <p:txBody>
          <a:bodyPr/>
          <a:lstStyle>
            <a:lvl1pPr>
              <a:defRPr/>
            </a:lvl1pPr>
          </a:lstStyle>
          <a:p>
            <a:fld id="{9287EC58-16C3-4C46-9021-CA15156D0435}" type="slidenum">
              <a:rPr lang="en-US">
                <a:solidFill>
                  <a:srgbClr val="000000"/>
                </a:solidFill>
              </a:rPr>
              <a:pPr/>
              <a:t>‹#›</a:t>
            </a:fld>
            <a:endParaRPr lang="en-US">
              <a:solidFill>
                <a:srgbClr val="000000"/>
              </a:solidFill>
            </a:endParaRPr>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sldNum" sz="quarter" idx="11"/>
          </p:nvPr>
        </p:nvSpPr>
        <p:spPr>
          <a:ln/>
        </p:spPr>
        <p:txBody>
          <a:bodyPr/>
          <a:lstStyle>
            <a:lvl1pPr>
              <a:defRPr/>
            </a:lvl1pPr>
          </a:lstStyle>
          <a:p>
            <a:fld id="{4C19E8BB-44D3-4197-A406-9694392DFAF2}" type="slidenum">
              <a:rPr lang="en-US">
                <a:solidFill>
                  <a:srgbClr val="000000"/>
                </a:solidFill>
              </a:rPr>
              <a:pPr/>
              <a:t>‹#›</a:t>
            </a:fld>
            <a:endParaRPr lang="en-US">
              <a:solidFill>
                <a:srgbClr val="000000"/>
              </a:solidFill>
            </a:endParaRPr>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94544" y="4406923"/>
            <a:ext cx="854964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94544" y="2906713"/>
            <a:ext cx="854964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sldNum" sz="quarter" idx="11"/>
          </p:nvPr>
        </p:nvSpPr>
        <p:spPr>
          <a:ln/>
        </p:spPr>
        <p:txBody>
          <a:bodyPr/>
          <a:lstStyle>
            <a:lvl1pPr>
              <a:defRPr/>
            </a:lvl1pPr>
          </a:lstStyle>
          <a:p>
            <a:fld id="{26820472-C689-4080-BF49-FFFE0850E354}" type="slidenum">
              <a:rPr lang="en-US">
                <a:solidFill>
                  <a:srgbClr val="000000"/>
                </a:solidFill>
              </a:rPr>
              <a:pPr/>
              <a:t>‹#›</a:t>
            </a:fld>
            <a:endParaRPr lang="en-US">
              <a:solidFill>
                <a:srgbClr val="000000"/>
              </a:solidFill>
            </a:endParaRPr>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502920" y="914400"/>
            <a:ext cx="4442460" cy="5410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113020" y="914400"/>
            <a:ext cx="4442460" cy="5410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sldNum" sz="quarter" idx="11"/>
          </p:nvPr>
        </p:nvSpPr>
        <p:spPr>
          <a:ln/>
        </p:spPr>
        <p:txBody>
          <a:bodyPr/>
          <a:lstStyle>
            <a:lvl1pPr>
              <a:defRPr/>
            </a:lvl1pPr>
          </a:lstStyle>
          <a:p>
            <a:fld id="{FC285F1E-C111-48C7-B833-C6453416F894}" type="slidenum">
              <a:rPr lang="en-US">
                <a:solidFill>
                  <a:srgbClr val="000000"/>
                </a:solidFill>
              </a:rPr>
              <a:pPr/>
              <a:t>‹#›</a:t>
            </a:fld>
            <a:endParaRPr lang="en-US">
              <a:solidFill>
                <a:srgbClr val="000000"/>
              </a:solidFill>
            </a:endParaRPr>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02920" y="274638"/>
            <a:ext cx="905256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502921" y="1535113"/>
            <a:ext cx="444420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2921" y="2174875"/>
            <a:ext cx="444420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5109540" y="1535113"/>
            <a:ext cx="444595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109540" y="2174875"/>
            <a:ext cx="444595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8" name="Rectangle 5"/>
          <p:cNvSpPr>
            <a:spLocks noGrp="1" noChangeArrowheads="1"/>
          </p:cNvSpPr>
          <p:nvPr>
            <p:ph type="sldNum" sz="quarter" idx="11"/>
          </p:nvPr>
        </p:nvSpPr>
        <p:spPr>
          <a:ln/>
        </p:spPr>
        <p:txBody>
          <a:bodyPr/>
          <a:lstStyle>
            <a:lvl1pPr>
              <a:defRPr/>
            </a:lvl1pPr>
          </a:lstStyle>
          <a:p>
            <a:fld id="{CB8157B1-0D22-414E-A30C-6FC0C8D1195A}" type="slidenum">
              <a:rPr lang="en-US">
                <a:solidFill>
                  <a:srgbClr val="000000"/>
                </a:solidFill>
              </a:rPr>
              <a:pPr/>
              <a:t>‹#›</a:t>
            </a:fld>
            <a:endParaRPr lang="en-US">
              <a:solidFill>
                <a:srgbClr val="000000"/>
              </a:solidFill>
            </a:endParaRPr>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4" name="Rectangle 5"/>
          <p:cNvSpPr>
            <a:spLocks noGrp="1" noChangeArrowheads="1"/>
          </p:cNvSpPr>
          <p:nvPr>
            <p:ph type="sldNum" sz="quarter" idx="11"/>
          </p:nvPr>
        </p:nvSpPr>
        <p:spPr>
          <a:ln/>
        </p:spPr>
        <p:txBody>
          <a:bodyPr/>
          <a:lstStyle>
            <a:lvl1pPr>
              <a:defRPr/>
            </a:lvl1pPr>
          </a:lstStyle>
          <a:p>
            <a:fld id="{4E94F808-8295-4896-89C5-AE1BFC5D26EC}" type="slidenum">
              <a:rPr lang="en-US">
                <a:solidFill>
                  <a:srgbClr val="000000"/>
                </a:solidFill>
              </a:rPr>
              <a:pPr/>
              <a:t>‹#›</a:t>
            </a:fld>
            <a:endParaRPr lang="en-US">
              <a:solidFill>
                <a:srgbClr val="000000"/>
              </a:solidFill>
            </a:endParaRPr>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3" name="Rectangle 5"/>
          <p:cNvSpPr>
            <a:spLocks noGrp="1" noChangeArrowheads="1"/>
          </p:cNvSpPr>
          <p:nvPr>
            <p:ph type="sldNum" sz="quarter" idx="11"/>
          </p:nvPr>
        </p:nvSpPr>
        <p:spPr>
          <a:ln/>
        </p:spPr>
        <p:txBody>
          <a:bodyPr/>
          <a:lstStyle>
            <a:lvl1pPr>
              <a:defRPr/>
            </a:lvl1pPr>
          </a:lstStyle>
          <a:p>
            <a:fld id="{A0830ECD-BF21-4831-979F-6AB13DCF5966}" type="slidenum">
              <a:rPr lang="en-US">
                <a:solidFill>
                  <a:srgbClr val="000000"/>
                </a:solidFill>
              </a:rPr>
              <a:pPr/>
              <a:t>‹#›</a:t>
            </a:fld>
            <a:endParaRPr lang="en-US">
              <a:solidFill>
                <a:srgbClr val="000000"/>
              </a:solidFil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95364" y="4407321"/>
            <a:ext cx="8548687" cy="1330849"/>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95364" y="2906732"/>
            <a:ext cx="8548687" cy="1500187"/>
          </a:xfrm>
        </p:spPr>
        <p:txBody>
          <a:bodyPr anchor="b"/>
          <a:lstStyle>
            <a:lvl1pPr marL="0" indent="0">
              <a:buNone/>
              <a:defRPr sz="2000"/>
            </a:lvl1pPr>
            <a:lvl2pPr marL="454917" indent="0">
              <a:buNone/>
              <a:defRPr sz="1800"/>
            </a:lvl2pPr>
            <a:lvl3pPr marL="909814" indent="0">
              <a:buNone/>
              <a:defRPr sz="1600"/>
            </a:lvl3pPr>
            <a:lvl4pPr marL="1364719" indent="0">
              <a:buNone/>
              <a:defRPr sz="1400"/>
            </a:lvl4pPr>
            <a:lvl5pPr marL="1819619" indent="0">
              <a:buNone/>
              <a:defRPr sz="1400"/>
            </a:lvl5pPr>
            <a:lvl6pPr marL="2274521" indent="0">
              <a:buNone/>
              <a:defRPr sz="1400"/>
            </a:lvl6pPr>
            <a:lvl7pPr marL="2729426" indent="0">
              <a:buNone/>
              <a:defRPr sz="1400"/>
            </a:lvl7pPr>
            <a:lvl8pPr marL="3184330" indent="0">
              <a:buNone/>
              <a:defRPr sz="1400"/>
            </a:lvl8pPr>
            <a:lvl9pPr marL="3639231" indent="0">
              <a:buNone/>
              <a:defRPr sz="1400"/>
            </a:lvl9pPr>
          </a:lstStyle>
          <a:p>
            <a:pPr lvl="0"/>
            <a:r>
              <a:rPr lang="en-US" smtClean="0"/>
              <a:t>Click to edit Master text styles</a:t>
            </a:r>
          </a:p>
        </p:txBody>
      </p:sp>
      <p:sp>
        <p:nvSpPr>
          <p:cNvPr id="4" name="Rectangle 4"/>
          <p:cNvSpPr>
            <a:spLocks noGrp="1" noChangeArrowheads="1"/>
          </p:cNvSpPr>
          <p:nvPr>
            <p:ph type="ftr" sz="quarter" idx="10"/>
          </p:nvPr>
        </p:nvSpPr>
        <p:spPr/>
        <p:txBody>
          <a:bodyPr/>
          <a:lstStyle>
            <a:lvl1pPr>
              <a:defRPr/>
            </a:lvl1pPr>
          </a:lstStyle>
          <a:p>
            <a:pPr>
              <a:defRPr/>
            </a:pPr>
            <a:r>
              <a:rPr lang="en-US"/>
              <a:t>J.P. Chen, USTC, 2007</a:t>
            </a:r>
          </a:p>
        </p:txBody>
      </p:sp>
      <p:sp>
        <p:nvSpPr>
          <p:cNvPr id="5" name="Rectangle 5"/>
          <p:cNvSpPr>
            <a:spLocks noGrp="1" noChangeArrowheads="1"/>
          </p:cNvSpPr>
          <p:nvPr>
            <p:ph type="sldNum" sz="quarter" idx="11"/>
          </p:nvPr>
        </p:nvSpPr>
        <p:spPr/>
        <p:txBody>
          <a:bodyPr/>
          <a:lstStyle>
            <a:lvl1pPr>
              <a:defRPr/>
            </a:lvl1pPr>
          </a:lstStyle>
          <a:p>
            <a:pPr>
              <a:defRPr/>
            </a:pPr>
            <a:endParaRPr lang="en-US"/>
          </a:p>
        </p:txBody>
      </p:sp>
    </p:spTree>
  </p:cSld>
  <p:clrMapOvr>
    <a:masterClrMapping/>
  </p:clrMapOvr>
  <p:transition/>
</p:sldLayout>
</file>

<file path=ppt/slideLayouts/slideLayout250.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2925" y="273050"/>
            <a:ext cx="3309144"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932555" y="273073"/>
            <a:ext cx="5622925"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02925" y="1435103"/>
            <a:ext cx="330914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sldNum" sz="quarter" idx="11"/>
          </p:nvPr>
        </p:nvSpPr>
        <p:spPr>
          <a:ln/>
        </p:spPr>
        <p:txBody>
          <a:bodyPr/>
          <a:lstStyle>
            <a:lvl1pPr>
              <a:defRPr/>
            </a:lvl1pPr>
          </a:lstStyle>
          <a:p>
            <a:fld id="{ADC8575A-ED1B-4127-85B4-98AE70FB19FC}" type="slidenum">
              <a:rPr lang="en-US">
                <a:solidFill>
                  <a:srgbClr val="000000"/>
                </a:solidFill>
              </a:rPr>
              <a:pPr/>
              <a:t>‹#›</a:t>
            </a:fld>
            <a:endParaRPr lang="en-US">
              <a:solidFill>
                <a:srgbClr val="000000"/>
              </a:solidFill>
            </a:endParaRPr>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71517" y="4800600"/>
            <a:ext cx="603504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971517" y="612775"/>
            <a:ext cx="603504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971517" y="5367338"/>
            <a:ext cx="603504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sldNum" sz="quarter" idx="11"/>
          </p:nvPr>
        </p:nvSpPr>
        <p:spPr>
          <a:ln/>
        </p:spPr>
        <p:txBody>
          <a:bodyPr/>
          <a:lstStyle>
            <a:lvl1pPr>
              <a:defRPr/>
            </a:lvl1pPr>
          </a:lstStyle>
          <a:p>
            <a:fld id="{E840E814-2B09-4F46-AB41-5BB8EB0F9A30}" type="slidenum">
              <a:rPr lang="en-US">
                <a:solidFill>
                  <a:srgbClr val="000000"/>
                </a:solidFill>
              </a:rPr>
              <a:pPr/>
              <a:t>‹#›</a:t>
            </a:fld>
            <a:endParaRPr lang="en-US">
              <a:solidFill>
                <a:srgbClr val="000000"/>
              </a:solidFill>
            </a:endParaRPr>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sldNum" sz="quarter" idx="11"/>
          </p:nvPr>
        </p:nvSpPr>
        <p:spPr>
          <a:ln/>
        </p:spPr>
        <p:txBody>
          <a:bodyPr/>
          <a:lstStyle>
            <a:lvl1pPr>
              <a:defRPr/>
            </a:lvl1pPr>
          </a:lstStyle>
          <a:p>
            <a:fld id="{5E2D417F-CD22-4684-912A-F9F9C4230C07}" type="slidenum">
              <a:rPr lang="en-US">
                <a:solidFill>
                  <a:srgbClr val="000000"/>
                </a:solidFill>
              </a:rPr>
              <a:pPr/>
              <a:t>‹#›</a:t>
            </a:fld>
            <a:endParaRPr lang="en-US">
              <a:solidFill>
                <a:srgbClr val="000000"/>
              </a:solidFill>
            </a:endParaRPr>
          </a:p>
        </p:txBody>
      </p:sp>
    </p:spTree>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292340" y="152400"/>
            <a:ext cx="2263140" cy="61722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502920" y="152400"/>
            <a:ext cx="6621780" cy="61722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sldNum" sz="quarter" idx="11"/>
          </p:nvPr>
        </p:nvSpPr>
        <p:spPr>
          <a:ln/>
        </p:spPr>
        <p:txBody>
          <a:bodyPr/>
          <a:lstStyle>
            <a:lvl1pPr>
              <a:defRPr/>
            </a:lvl1pPr>
          </a:lstStyle>
          <a:p>
            <a:fld id="{70B5DF36-555D-415E-96A9-F801A5DE8CE9}" type="slidenum">
              <a:rPr lang="en-US">
                <a:solidFill>
                  <a:srgbClr val="000000"/>
                </a:solidFill>
              </a:rPr>
              <a:pPr/>
              <a:t>‹#›</a:t>
            </a:fld>
            <a:endParaRPr lang="en-US">
              <a:solidFill>
                <a:srgbClr val="000000"/>
              </a:solidFill>
            </a:endParaRPr>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54380" y="2130440"/>
            <a:ext cx="854964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508760" y="3886200"/>
            <a:ext cx="704088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sldNum" sz="quarter" idx="11"/>
          </p:nvPr>
        </p:nvSpPr>
        <p:spPr>
          <a:ln/>
        </p:spPr>
        <p:txBody>
          <a:bodyPr/>
          <a:lstStyle>
            <a:lvl1pPr>
              <a:defRPr/>
            </a:lvl1pPr>
          </a:lstStyle>
          <a:p>
            <a:fld id="{9287EC58-16C3-4C46-9021-CA15156D0435}" type="slidenum">
              <a:rPr lang="en-US">
                <a:solidFill>
                  <a:srgbClr val="000000"/>
                </a:solidFill>
              </a:rPr>
              <a:pPr/>
              <a:t>‹#›</a:t>
            </a:fld>
            <a:endParaRPr lang="en-US">
              <a:solidFill>
                <a:srgbClr val="000000"/>
              </a:solidFill>
            </a:endParaRPr>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sldNum" sz="quarter" idx="11"/>
          </p:nvPr>
        </p:nvSpPr>
        <p:spPr>
          <a:ln/>
        </p:spPr>
        <p:txBody>
          <a:bodyPr/>
          <a:lstStyle>
            <a:lvl1pPr>
              <a:defRPr/>
            </a:lvl1pPr>
          </a:lstStyle>
          <a:p>
            <a:fld id="{4C19E8BB-44D3-4197-A406-9694392DFAF2}" type="slidenum">
              <a:rPr lang="en-US">
                <a:solidFill>
                  <a:srgbClr val="000000"/>
                </a:solidFill>
              </a:rPr>
              <a:pPr/>
              <a:t>‹#›</a:t>
            </a:fld>
            <a:endParaRPr lang="en-US">
              <a:solidFill>
                <a:srgbClr val="000000"/>
              </a:solidFill>
            </a:endParaRPr>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94544" y="4406915"/>
            <a:ext cx="854964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94544" y="2906713"/>
            <a:ext cx="854964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sldNum" sz="quarter" idx="11"/>
          </p:nvPr>
        </p:nvSpPr>
        <p:spPr>
          <a:ln/>
        </p:spPr>
        <p:txBody>
          <a:bodyPr/>
          <a:lstStyle>
            <a:lvl1pPr>
              <a:defRPr/>
            </a:lvl1pPr>
          </a:lstStyle>
          <a:p>
            <a:fld id="{26820472-C689-4080-BF49-FFFE0850E354}" type="slidenum">
              <a:rPr lang="en-US">
                <a:solidFill>
                  <a:srgbClr val="000000"/>
                </a:solidFill>
              </a:rPr>
              <a:pPr/>
              <a:t>‹#›</a:t>
            </a:fld>
            <a:endParaRPr lang="en-US">
              <a:solidFill>
                <a:srgbClr val="000000"/>
              </a:solidFill>
            </a:endParaRPr>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502920" y="914400"/>
            <a:ext cx="4442460" cy="5410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113020" y="914400"/>
            <a:ext cx="4442460" cy="5410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sldNum" sz="quarter" idx="11"/>
          </p:nvPr>
        </p:nvSpPr>
        <p:spPr>
          <a:ln/>
        </p:spPr>
        <p:txBody>
          <a:bodyPr/>
          <a:lstStyle>
            <a:lvl1pPr>
              <a:defRPr/>
            </a:lvl1pPr>
          </a:lstStyle>
          <a:p>
            <a:fld id="{FC285F1E-C111-48C7-B833-C6453416F894}" type="slidenum">
              <a:rPr lang="en-US">
                <a:solidFill>
                  <a:srgbClr val="000000"/>
                </a:solidFill>
              </a:rPr>
              <a:pPr/>
              <a:t>‹#›</a:t>
            </a:fld>
            <a:endParaRPr lang="en-US">
              <a:solidFill>
                <a:srgbClr val="000000"/>
              </a:solidFill>
            </a:endParaRPr>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02920" y="274638"/>
            <a:ext cx="905256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502921" y="1535113"/>
            <a:ext cx="444420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2921" y="2174875"/>
            <a:ext cx="444420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5109536" y="1535113"/>
            <a:ext cx="444595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109536" y="2174875"/>
            <a:ext cx="444595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8" name="Rectangle 5"/>
          <p:cNvSpPr>
            <a:spLocks noGrp="1" noChangeArrowheads="1"/>
          </p:cNvSpPr>
          <p:nvPr>
            <p:ph type="sldNum" sz="quarter" idx="11"/>
          </p:nvPr>
        </p:nvSpPr>
        <p:spPr>
          <a:ln/>
        </p:spPr>
        <p:txBody>
          <a:bodyPr/>
          <a:lstStyle>
            <a:lvl1pPr>
              <a:defRPr/>
            </a:lvl1pPr>
          </a:lstStyle>
          <a:p>
            <a:fld id="{CB8157B1-0D22-414E-A30C-6FC0C8D1195A}" type="slidenum">
              <a:rPr lang="en-US">
                <a:solidFill>
                  <a:srgbClr val="000000"/>
                </a:solidFill>
              </a:rPr>
              <a:pPr/>
              <a:t>‹#›</a:t>
            </a:fld>
            <a:endParaRPr lang="en-US">
              <a:solidFill>
                <a:srgbClr val="000000"/>
              </a:solidFill>
            </a:endParaRPr>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4" name="Rectangle 5"/>
          <p:cNvSpPr>
            <a:spLocks noGrp="1" noChangeArrowheads="1"/>
          </p:cNvSpPr>
          <p:nvPr>
            <p:ph type="sldNum" sz="quarter" idx="11"/>
          </p:nvPr>
        </p:nvSpPr>
        <p:spPr>
          <a:ln/>
        </p:spPr>
        <p:txBody>
          <a:bodyPr/>
          <a:lstStyle>
            <a:lvl1pPr>
              <a:defRPr/>
            </a:lvl1pPr>
          </a:lstStyle>
          <a:p>
            <a:fld id="{4E94F808-8295-4896-89C5-AE1BFC5D26EC}" type="slidenum">
              <a:rPr lang="en-US">
                <a:solidFill>
                  <a:srgbClr val="000000"/>
                </a:solidFill>
              </a:rPr>
              <a:pPr/>
              <a:t>‹#›</a:t>
            </a:fld>
            <a:endParaRPr lang="en-US">
              <a:solidFill>
                <a:srgbClr val="000000"/>
              </a:solidFill>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0" y="1031897"/>
            <a:ext cx="4953000" cy="52419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105406" y="1031897"/>
            <a:ext cx="4953000" cy="52419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ftr" sz="quarter" idx="10"/>
          </p:nvPr>
        </p:nvSpPr>
        <p:spPr/>
        <p:txBody>
          <a:bodyPr/>
          <a:lstStyle>
            <a:lvl1pPr>
              <a:defRPr/>
            </a:lvl1pPr>
          </a:lstStyle>
          <a:p>
            <a:pPr>
              <a:defRPr/>
            </a:pPr>
            <a:r>
              <a:rPr lang="en-US"/>
              <a:t>J.P. Chen, USTC, 2007</a:t>
            </a:r>
          </a:p>
        </p:txBody>
      </p:sp>
      <p:sp>
        <p:nvSpPr>
          <p:cNvPr id="6" name="Rectangle 5"/>
          <p:cNvSpPr>
            <a:spLocks noGrp="1" noChangeArrowheads="1"/>
          </p:cNvSpPr>
          <p:nvPr>
            <p:ph type="sldNum" sz="quarter" idx="11"/>
          </p:nvPr>
        </p:nvSpPr>
        <p:spPr/>
        <p:txBody>
          <a:bodyPr/>
          <a:lstStyle>
            <a:lvl1pPr>
              <a:defRPr/>
            </a:lvl1pPr>
          </a:lstStyle>
          <a:p>
            <a:pPr>
              <a:defRPr/>
            </a:pPr>
            <a:endParaRPr lang="en-US"/>
          </a:p>
        </p:txBody>
      </p:sp>
    </p:spTree>
  </p:cSld>
  <p:clrMapOvr>
    <a:masterClrMapping/>
  </p:clrMapOvr>
  <p:transition/>
</p:sldLayout>
</file>

<file path=ppt/slideLayouts/slideLayout260.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3" name="Rectangle 5"/>
          <p:cNvSpPr>
            <a:spLocks noGrp="1" noChangeArrowheads="1"/>
          </p:cNvSpPr>
          <p:nvPr>
            <p:ph type="sldNum" sz="quarter" idx="11"/>
          </p:nvPr>
        </p:nvSpPr>
        <p:spPr>
          <a:ln/>
        </p:spPr>
        <p:txBody>
          <a:bodyPr/>
          <a:lstStyle>
            <a:lvl1pPr>
              <a:defRPr/>
            </a:lvl1pPr>
          </a:lstStyle>
          <a:p>
            <a:fld id="{A0830ECD-BF21-4831-979F-6AB13DCF5966}" type="slidenum">
              <a:rPr lang="en-US">
                <a:solidFill>
                  <a:srgbClr val="000000"/>
                </a:solidFill>
              </a:rPr>
              <a:pPr/>
              <a:t>‹#›</a:t>
            </a:fld>
            <a:endParaRPr lang="en-US">
              <a:solidFill>
                <a:srgbClr val="000000"/>
              </a:solidFill>
            </a:endParaRPr>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2925" y="273050"/>
            <a:ext cx="3309144"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932555" y="273065"/>
            <a:ext cx="5622925"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02925" y="1435103"/>
            <a:ext cx="330914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sldNum" sz="quarter" idx="11"/>
          </p:nvPr>
        </p:nvSpPr>
        <p:spPr>
          <a:ln/>
        </p:spPr>
        <p:txBody>
          <a:bodyPr/>
          <a:lstStyle>
            <a:lvl1pPr>
              <a:defRPr/>
            </a:lvl1pPr>
          </a:lstStyle>
          <a:p>
            <a:fld id="{ADC8575A-ED1B-4127-85B4-98AE70FB19FC}" type="slidenum">
              <a:rPr lang="en-US">
                <a:solidFill>
                  <a:srgbClr val="000000"/>
                </a:solidFill>
              </a:rPr>
              <a:pPr/>
              <a:t>‹#›</a:t>
            </a:fld>
            <a:endParaRPr lang="en-US">
              <a:solidFill>
                <a:srgbClr val="000000"/>
              </a:solidFill>
            </a:endParaRPr>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71517" y="4800600"/>
            <a:ext cx="603504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971517" y="612775"/>
            <a:ext cx="603504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971517" y="5367338"/>
            <a:ext cx="603504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sldNum" sz="quarter" idx="11"/>
          </p:nvPr>
        </p:nvSpPr>
        <p:spPr>
          <a:ln/>
        </p:spPr>
        <p:txBody>
          <a:bodyPr/>
          <a:lstStyle>
            <a:lvl1pPr>
              <a:defRPr/>
            </a:lvl1pPr>
          </a:lstStyle>
          <a:p>
            <a:fld id="{E840E814-2B09-4F46-AB41-5BB8EB0F9A30}" type="slidenum">
              <a:rPr lang="en-US">
                <a:solidFill>
                  <a:srgbClr val="000000"/>
                </a:solidFill>
              </a:rPr>
              <a:pPr/>
              <a:t>‹#›</a:t>
            </a:fld>
            <a:endParaRPr lang="en-US">
              <a:solidFill>
                <a:srgbClr val="000000"/>
              </a:solidFill>
            </a:endParaRPr>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sldNum" sz="quarter" idx="11"/>
          </p:nvPr>
        </p:nvSpPr>
        <p:spPr>
          <a:ln/>
        </p:spPr>
        <p:txBody>
          <a:bodyPr/>
          <a:lstStyle>
            <a:lvl1pPr>
              <a:defRPr/>
            </a:lvl1pPr>
          </a:lstStyle>
          <a:p>
            <a:fld id="{5E2D417F-CD22-4684-912A-F9F9C4230C07}" type="slidenum">
              <a:rPr lang="en-US">
                <a:solidFill>
                  <a:srgbClr val="000000"/>
                </a:solidFill>
              </a:rPr>
              <a:pPr/>
              <a:t>‹#›</a:t>
            </a:fld>
            <a:endParaRPr lang="en-US">
              <a:solidFill>
                <a:srgbClr val="000000"/>
              </a:solidFill>
            </a:endParaRPr>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292340" y="152400"/>
            <a:ext cx="2263140" cy="61722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502920" y="152400"/>
            <a:ext cx="6621780" cy="61722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sldNum" sz="quarter" idx="11"/>
          </p:nvPr>
        </p:nvSpPr>
        <p:spPr>
          <a:ln/>
        </p:spPr>
        <p:txBody>
          <a:bodyPr/>
          <a:lstStyle>
            <a:lvl1pPr>
              <a:defRPr/>
            </a:lvl1pPr>
          </a:lstStyle>
          <a:p>
            <a:fld id="{70B5DF36-555D-415E-96A9-F801A5DE8CE9}" type="slidenum">
              <a:rPr lang="en-US">
                <a:solidFill>
                  <a:srgbClr val="000000"/>
                </a:solidFill>
              </a:rPr>
              <a:pPr/>
              <a:t>‹#›</a:t>
            </a:fld>
            <a:endParaRPr lang="en-US">
              <a:solidFill>
                <a:srgbClr val="000000"/>
              </a:solidFill>
            </a:endParaRPr>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0" name="直角三角形 9"/>
          <p:cNvSpPr/>
          <p:nvPr/>
        </p:nvSpPr>
        <p:spPr>
          <a:xfrm>
            <a:off x="-2" y="4664147"/>
            <a:ext cx="10066198" cy="0"/>
          </a:xfrm>
          <a:prstGeom prst="rtTriangle">
            <a:avLst/>
          </a:prstGeom>
          <a:gradFill flip="none" rotWithShape="1">
            <a:gsLst>
              <a:gs pos="0">
                <a:schemeClr val="accent1">
                  <a:shade val="35000"/>
                  <a:satMod val="170000"/>
                  <a:alpha val="100000"/>
                </a:schemeClr>
              </a:gs>
              <a:gs pos="55000">
                <a:schemeClr val="accent1">
                  <a:tint val="90000"/>
                  <a:satMod val="150000"/>
                  <a:alpha val="100000"/>
                </a:schemeClr>
              </a:gs>
              <a:gs pos="100000">
                <a:schemeClr val="accent1">
                  <a:shade val="35000"/>
                  <a:satMod val="170000"/>
                  <a:alpha val="100000"/>
                </a:schemeClr>
              </a:gs>
            </a:gsLst>
            <a:lin ang="3000000" scaled="1"/>
            <a:tileRect/>
          </a:gradFill>
          <a:ln w="127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fontAlgn="auto" hangingPunct="1">
              <a:spcBef>
                <a:spcPts val="0"/>
              </a:spcBef>
              <a:spcAft>
                <a:spcPts val="0"/>
              </a:spcAft>
            </a:pPr>
            <a:endParaRPr lang="en-US" sz="1800" b="0" i="0">
              <a:solidFill>
                <a:prstClr val="white"/>
              </a:solidFill>
            </a:endParaRPr>
          </a:p>
        </p:txBody>
      </p:sp>
      <p:sp>
        <p:nvSpPr>
          <p:cNvPr id="9" name="标题 8"/>
          <p:cNvSpPr>
            <a:spLocks noGrp="1"/>
          </p:cNvSpPr>
          <p:nvPr>
            <p:ph type="ctrTitle"/>
          </p:nvPr>
        </p:nvSpPr>
        <p:spPr>
          <a:xfrm>
            <a:off x="754380" y="1752610"/>
            <a:ext cx="8549640" cy="1829761"/>
          </a:xfrm>
        </p:spPr>
        <p:txBody>
          <a:bodyPr vert="horz" anchor="b">
            <a:normAutofit/>
            <a:scene3d>
              <a:camera prst="orthographicFront"/>
              <a:lightRig rig="soft" dir="t"/>
            </a:scene3d>
            <a:sp3d prstMaterial="softEdge">
              <a:bevelT w="25400" h="25400"/>
            </a:sp3d>
          </a:bodyPr>
          <a:lstStyle>
            <a:lvl1pPr algn="r">
              <a:defRPr sz="4800" b="1">
                <a:solidFill>
                  <a:schemeClr val="tx2"/>
                </a:solidFill>
                <a:effectLst>
                  <a:outerShdw blurRad="31750" dist="25400" dir="5400000" algn="tl" rotWithShape="0">
                    <a:srgbClr val="000000">
                      <a:alpha val="25000"/>
                    </a:srgbClr>
                  </a:outerShdw>
                </a:effectLst>
              </a:defRPr>
            </a:lvl1pPr>
            <a:extLst/>
          </a:lstStyle>
          <a:p>
            <a:r>
              <a:rPr kumimoji="0" lang="zh-CN" altLang="en-US" smtClean="0"/>
              <a:t>单击此处编辑母版标题样式</a:t>
            </a:r>
            <a:endParaRPr kumimoji="0" lang="en-US"/>
          </a:p>
        </p:txBody>
      </p:sp>
      <p:sp>
        <p:nvSpPr>
          <p:cNvPr id="17" name="副标题 16"/>
          <p:cNvSpPr>
            <a:spLocks noGrp="1"/>
          </p:cNvSpPr>
          <p:nvPr>
            <p:ph type="subTitle" idx="1"/>
          </p:nvPr>
        </p:nvSpPr>
        <p:spPr>
          <a:xfrm>
            <a:off x="754380" y="3611607"/>
            <a:ext cx="8549640" cy="1199704"/>
          </a:xfrm>
        </p:spPr>
        <p:txBody>
          <a:bodyPr lIns="45720" rIns="45720"/>
          <a:lstStyle>
            <a:lvl1pPr marL="0" marR="64008" indent="0" algn="r">
              <a:buNone/>
              <a:defRPr>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zh-CN" altLang="en-US" smtClean="0"/>
              <a:t>单击此处编辑母版副标题样式</a:t>
            </a:r>
            <a:endParaRPr kumimoji="0" lang="en-US"/>
          </a:p>
        </p:txBody>
      </p:sp>
      <p:grpSp>
        <p:nvGrpSpPr>
          <p:cNvPr id="2" name="组合 1"/>
          <p:cNvGrpSpPr/>
          <p:nvPr/>
        </p:nvGrpSpPr>
        <p:grpSpPr>
          <a:xfrm>
            <a:off x="-4139" y="4953000"/>
            <a:ext cx="10062542" cy="1912088"/>
            <a:chOff x="-3765" y="4832896"/>
            <a:chExt cx="9147765" cy="2032192"/>
          </a:xfrm>
        </p:grpSpPr>
        <p:sp>
          <p:nvSpPr>
            <p:cNvPr id="7" name="任意多边形 6"/>
            <p:cNvSpPr>
              <a:spLocks/>
            </p:cNvSpPr>
            <p:nvPr/>
          </p:nvSpPr>
          <p:spPr bwMode="auto">
            <a:xfrm>
              <a:off x="1687513" y="4832896"/>
              <a:ext cx="7456487" cy="518816"/>
            </a:xfrm>
            <a:custGeom>
              <a:avLst>
                <a:gd name="A1" fmla="val 0"/>
                <a:gd name="A2" fmla="val 0"/>
                <a:gd name="A3" fmla="val 0"/>
                <a:gd name="A4" fmla="val 0"/>
                <a:gd name="A5" fmla="val 0"/>
                <a:gd name="A6" fmla="val 0"/>
                <a:gd name="A7" fmla="val 0"/>
                <a:gd name="A8" fmla="val 0"/>
              </a:avLst>
              <a:gdLst/>
              <a:ahLst/>
              <a:cxnLst>
                <a:cxn ang="0">
                  <a:pos x="4697" y="0"/>
                </a:cxn>
                <a:cxn ang="0">
                  <a:pos x="4697" y="367"/>
                </a:cxn>
                <a:cxn ang="0">
                  <a:pos x="0" y="218"/>
                </a:cxn>
                <a:cxn ang="0">
                  <a:pos x="4697" y="0"/>
                </a:cxn>
              </a:cxnLst>
              <a:rect l="0" t="0" r="0" b="0"/>
              <a:pathLst>
                <a:path w="4697" h="367">
                  <a:moveTo>
                    <a:pt x="4697" y="0"/>
                  </a:moveTo>
                  <a:lnTo>
                    <a:pt x="4697" y="367"/>
                  </a:lnTo>
                  <a:lnTo>
                    <a:pt x="0" y="218"/>
                  </a:lnTo>
                  <a:lnTo>
                    <a:pt x="4697" y="0"/>
                  </a:lnTo>
                  <a:close/>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pPr eaLnBrk="1" fontAlgn="auto" hangingPunct="1">
                <a:spcBef>
                  <a:spcPts val="0"/>
                </a:spcBef>
                <a:spcAft>
                  <a:spcPts val="0"/>
                </a:spcAft>
              </a:pPr>
              <a:endParaRPr lang="en-US" sz="1800" b="0" i="0">
                <a:solidFill>
                  <a:srgbClr val="001C54"/>
                </a:solidFill>
                <a:latin typeface="Calibri"/>
              </a:endParaRPr>
            </a:p>
          </p:txBody>
        </p:sp>
        <p:sp>
          <p:nvSpPr>
            <p:cNvPr id="8" name="任意多边形 7"/>
            <p:cNvSpPr>
              <a:spLocks/>
            </p:cNvSpPr>
            <p:nvPr/>
          </p:nvSpPr>
          <p:spPr bwMode="auto">
            <a:xfrm>
              <a:off x="35443" y="5135526"/>
              <a:ext cx="9108557"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0" y="0"/>
                  </a:moveTo>
                  <a:lnTo>
                    <a:pt x="5760" y="0"/>
                  </a:lnTo>
                  <a:lnTo>
                    <a:pt x="5760" y="528"/>
                  </a:lnTo>
                  <a:lnTo>
                    <a:pt x="48" y="0"/>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pPr eaLnBrk="1" fontAlgn="auto" hangingPunct="1">
                <a:spcBef>
                  <a:spcPts val="0"/>
                </a:spcBef>
                <a:spcAft>
                  <a:spcPts val="0"/>
                </a:spcAft>
              </a:pPr>
              <a:endParaRPr lang="en-US" sz="1800" b="0" i="0">
                <a:solidFill>
                  <a:srgbClr val="001C54"/>
                </a:solidFill>
                <a:latin typeface="Calibri"/>
              </a:endParaRPr>
            </a:p>
          </p:txBody>
        </p:sp>
        <p:sp>
          <p:nvSpPr>
            <p:cNvPr id="11" name="任意多边形 10"/>
            <p:cNvSpPr>
              <a:spLocks/>
            </p:cNvSpPr>
            <p:nvPr/>
          </p:nvSpPr>
          <p:spPr bwMode="auto">
            <a:xfrm>
              <a:off x="0" y="4883888"/>
              <a:ext cx="9144000" cy="1981200"/>
            </a:xfrm>
            <a:custGeom>
              <a:avLst>
                <a:gd name="A1" fmla="val 0"/>
                <a:gd name="A2" fmla="val 0"/>
                <a:gd name="A3" fmla="val 0"/>
                <a:gd name="A4" fmla="val 0"/>
                <a:gd name="A5" fmla="val 0"/>
                <a:gd name="A6" fmla="val 0"/>
                <a:gd name="A7" fmla="val 0"/>
                <a:gd name="A8" fmla="val 0"/>
              </a:avLst>
              <a:gdLst/>
              <a:ahLst/>
              <a:cxnLst>
                <a:cxn ang="0">
                  <a:pos x="0" y="0"/>
                </a:cxn>
                <a:cxn ang="0">
                  <a:pos x="0" y="1248"/>
                </a:cxn>
                <a:cxn ang="0">
                  <a:pos x="5760" y="1248"/>
                </a:cxn>
                <a:cxn ang="0">
                  <a:pos x="5760" y="528"/>
                </a:cxn>
                <a:cxn ang="0">
                  <a:pos x="0" y="0"/>
                </a:cxn>
              </a:cxnLst>
              <a:rect l="0" t="0" r="0" b="0"/>
              <a:pathLst>
                <a:path w="5760" h="1248">
                  <a:moveTo>
                    <a:pt x="0" y="0"/>
                  </a:moveTo>
                  <a:lnTo>
                    <a:pt x="0" y="1248"/>
                  </a:lnTo>
                  <a:lnTo>
                    <a:pt x="5760" y="1248"/>
                  </a:lnTo>
                  <a:lnTo>
                    <a:pt x="5760" y="528"/>
                  </a:lnTo>
                  <a:lnTo>
                    <a:pt x="0" y="0"/>
                  </a:lnTo>
                  <a:close/>
                </a:path>
              </a:pathLst>
            </a:custGeom>
            <a:blipFill>
              <a:blip r:embed="rId2"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eaLnBrk="1" fontAlgn="auto" hangingPunct="1">
                <a:spcBef>
                  <a:spcPts val="0"/>
                </a:spcBef>
                <a:spcAft>
                  <a:spcPts val="0"/>
                </a:spcAft>
              </a:pPr>
              <a:endParaRPr lang="en-US" sz="1800" b="0" i="0">
                <a:solidFill>
                  <a:prstClr val="white"/>
                </a:solidFill>
              </a:endParaRPr>
            </a:p>
          </p:txBody>
        </p:sp>
        <p:cxnSp>
          <p:nvCxnSpPr>
            <p:cNvPr id="12" name="直接连接符 11"/>
            <p:cNvCxnSpPr/>
            <p:nvPr/>
          </p:nvCxnSpPr>
          <p:spPr>
            <a:xfrm>
              <a:off x="-3765" y="4880373"/>
              <a:ext cx="9147765" cy="83994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grpSp>
      <p:pic>
        <p:nvPicPr>
          <p:cNvPr id="15" name="Picture 5" descr="E:\My Documents\my file\JLab\Document\Logo\JLab_logo_white.png"/>
          <p:cNvPicPr>
            <a:picLocks noChangeAspect="1" noChangeArrowheads="1"/>
          </p:cNvPicPr>
          <p:nvPr userDrawn="1"/>
        </p:nvPicPr>
        <p:blipFill>
          <a:blip r:embed="rId3" cstate="print"/>
          <a:srcRect/>
          <a:stretch>
            <a:fillRect/>
          </a:stretch>
        </p:blipFill>
        <p:spPr bwMode="auto">
          <a:xfrm>
            <a:off x="8130540" y="6378462"/>
            <a:ext cx="1760220" cy="403347"/>
          </a:xfrm>
          <a:prstGeom prst="rect">
            <a:avLst/>
          </a:prstGeom>
          <a:noFill/>
        </p:spPr>
      </p:pic>
      <p:pic>
        <p:nvPicPr>
          <p:cNvPr id="18" name="Picture 1" descr="E:\My Documents\my file\LANL\475px-Los_Alamos_logo.svg.png"/>
          <p:cNvPicPr>
            <a:picLocks noChangeAspect="1" noChangeArrowheads="1"/>
          </p:cNvPicPr>
          <p:nvPr userDrawn="1"/>
        </p:nvPicPr>
        <p:blipFill>
          <a:blip r:embed="rId4" cstate="print"/>
          <a:srcRect/>
          <a:stretch>
            <a:fillRect/>
          </a:stretch>
        </p:blipFill>
        <p:spPr bwMode="auto">
          <a:xfrm>
            <a:off x="83825" y="6172200"/>
            <a:ext cx="1461083" cy="609600"/>
          </a:xfrm>
          <a:prstGeom prst="rect">
            <a:avLst/>
          </a:prstGeom>
          <a:noFill/>
        </p:spPr>
      </p:pic>
    </p:spTree>
  </p:cSld>
  <p:clrMapOvr>
    <a:masterClrMapping/>
  </p:clrMapOvr>
  <p:transition>
    <p:strips dir="ru"/>
  </p:transition>
  <p:timing>
    <p:tnLst>
      <p:par>
        <p:cTn id="1" dur="indefinite" restart="never" nodeType="tmRoot"/>
      </p:par>
    </p:tnLst>
  </p:timing>
</p:sldLayout>
</file>

<file path=ppt/slideLayouts/slideLayout266.xml><?xml version="1.0" encoding="utf-8"?>
<p:sldLayout xmlns:a="http://schemas.openxmlformats.org/drawingml/2006/main" xmlns:r="http://schemas.openxmlformats.org/officeDocument/2006/relationships" xmlns:p="http://schemas.openxmlformats.org/presentationml/2006/main" showMasterSp="0" type="obj" preserve="1">
  <p:cSld name="标题和内容">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extLs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日期占位符 3"/>
          <p:cNvSpPr>
            <a:spLocks noGrp="1"/>
          </p:cNvSpPr>
          <p:nvPr>
            <p:ph type="dt" sz="half" idx="10"/>
          </p:nvPr>
        </p:nvSpPr>
        <p:spPr/>
        <p:txBody>
          <a:bodyPr/>
          <a:lstStyle>
            <a:extLst/>
          </a:lstStyle>
          <a:p>
            <a:r>
              <a:rPr lang="en-US" altLang="zh-CN" smtClean="0">
                <a:solidFill>
                  <a:srgbClr val="0F6FC6">
                    <a:lumMod val="50000"/>
                  </a:srgbClr>
                </a:solidFill>
              </a:rPr>
              <a:t>Workshops on Hadron Physics</a:t>
            </a:r>
            <a:endParaRPr lang="en-US">
              <a:solidFill>
                <a:srgbClr val="0F6FC6">
                  <a:lumMod val="50000"/>
                </a:srgbClr>
              </a:solidFill>
            </a:endParaRPr>
          </a:p>
        </p:txBody>
      </p:sp>
      <p:sp>
        <p:nvSpPr>
          <p:cNvPr id="5" name="页脚占位符 4"/>
          <p:cNvSpPr>
            <a:spLocks noGrp="1"/>
          </p:cNvSpPr>
          <p:nvPr>
            <p:ph type="ftr" sz="quarter" idx="11"/>
          </p:nvPr>
        </p:nvSpPr>
        <p:spPr/>
        <p:txBody>
          <a:bodyPr/>
          <a:lstStyle>
            <a:extLst/>
          </a:lstStyle>
          <a:p>
            <a:r>
              <a:rPr lang="en-US" smtClean="0">
                <a:solidFill>
                  <a:srgbClr val="0F6FC6">
                    <a:lumMod val="50000"/>
                  </a:srgbClr>
                </a:solidFill>
              </a:rPr>
              <a:t>Jin Huang &lt;jinhuang@jlab.org&gt;</a:t>
            </a:r>
            <a:endParaRPr lang="en-US">
              <a:solidFill>
                <a:srgbClr val="0F6FC6">
                  <a:lumMod val="50000"/>
                </a:srgbClr>
              </a:solidFill>
            </a:endParaRPr>
          </a:p>
        </p:txBody>
      </p:sp>
      <p:sp>
        <p:nvSpPr>
          <p:cNvPr id="6" name="灯片编号占位符 5"/>
          <p:cNvSpPr>
            <a:spLocks noGrp="1"/>
          </p:cNvSpPr>
          <p:nvPr>
            <p:ph type="sldNum" sz="quarter" idx="12"/>
          </p:nvPr>
        </p:nvSpPr>
        <p:spPr/>
        <p:txBody>
          <a:bodyPr/>
          <a:lstStyle>
            <a:extLst/>
          </a:lstStyle>
          <a:p>
            <a:fld id="{EDE73889-8752-428C-A11C-8679396BAC9B}" type="slidenum">
              <a:rPr lang="en-US" smtClean="0">
                <a:solidFill>
                  <a:srgbClr val="0F6FC6">
                    <a:lumMod val="50000"/>
                  </a:srgbClr>
                </a:solidFill>
              </a:rPr>
              <a:pPr/>
              <a:t>‹#›</a:t>
            </a:fld>
            <a:endParaRPr lang="en-US" dirty="0">
              <a:solidFill>
                <a:srgbClr val="0F6FC6">
                  <a:lumMod val="50000"/>
                </a:srgbClr>
              </a:solidFill>
            </a:endParaRPr>
          </a:p>
        </p:txBody>
      </p:sp>
      <p:sp>
        <p:nvSpPr>
          <p:cNvPr id="7" name="标题 6"/>
          <p:cNvSpPr>
            <a:spLocks noGrp="1"/>
          </p:cNvSpPr>
          <p:nvPr>
            <p:ph type="title"/>
          </p:nvPr>
        </p:nvSpPr>
        <p:spPr/>
        <p:txBody>
          <a:bodyPr rtlCol="0"/>
          <a:lstStyle>
            <a:extLst/>
          </a:lstStyle>
          <a:p>
            <a:r>
              <a:rPr kumimoji="0" lang="zh-CN" altLang="en-US" smtClean="0"/>
              <a:t>单击此处编辑母版标题样式</a:t>
            </a:r>
            <a:endParaRPr kumimoji="0" lang="en-US"/>
          </a:p>
        </p:txBody>
      </p:sp>
    </p:spTree>
  </p:cSld>
  <p:clrMapOvr>
    <a:masterClrMapping/>
  </p:clrMapOvr>
  <p:transition>
    <p:strips dir="ru"/>
  </p:transition>
  <p:timing>
    <p:tnLst>
      <p:par>
        <p:cTn id="1" dur="indefinite" restart="never" nodeType="tmRoot"/>
      </p:par>
    </p:tnLst>
  </p:timing>
</p:sldLayout>
</file>

<file path=ppt/slideLayouts/slideLayout267.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94614" y="1059712"/>
            <a:ext cx="8549640" cy="1828800"/>
          </a:xfrm>
        </p:spPr>
        <p:txBody>
          <a:bodyPr vert="horz" anchor="b">
            <a:normAutofit/>
            <a:scene3d>
              <a:camera prst="orthographicFront"/>
              <a:lightRig rig="soft" dir="t"/>
            </a:scene3d>
            <a:sp3d prstMaterial="softEdge">
              <a:bevelT w="25400" h="25400"/>
            </a:sp3d>
          </a:bodyPr>
          <a:lstStyle>
            <a:lvl1pPr algn="r">
              <a:buNone/>
              <a:defRPr sz="4800" b="1" cap="none" baseline="0">
                <a:effectLst>
                  <a:outerShdw blurRad="31750" dist="25400" dir="5400000" algn="tl" rotWithShape="0">
                    <a:srgbClr val="000000">
                      <a:alpha val="25000"/>
                    </a:srgbClr>
                  </a:outerShdw>
                </a:effectLst>
              </a:defRPr>
            </a:lvl1pPr>
            <a:extLst/>
          </a:lstStyle>
          <a:p>
            <a:r>
              <a:rPr kumimoji="0" lang="zh-CN" altLang="en-US" smtClean="0"/>
              <a:t>单击此处编辑母版标题样式</a:t>
            </a:r>
            <a:endParaRPr kumimoji="0" lang="en-US"/>
          </a:p>
        </p:txBody>
      </p:sp>
      <p:sp>
        <p:nvSpPr>
          <p:cNvPr id="3" name="文本占位符 2"/>
          <p:cNvSpPr>
            <a:spLocks noGrp="1"/>
          </p:cNvSpPr>
          <p:nvPr>
            <p:ph type="body" idx="1"/>
          </p:nvPr>
        </p:nvSpPr>
        <p:spPr>
          <a:xfrm>
            <a:off x="4314984" y="2931712"/>
            <a:ext cx="5029200" cy="1454888"/>
          </a:xfrm>
        </p:spPr>
        <p:txBody>
          <a:bodyPr lIns="91440" rIns="91440" anchor="t"/>
          <a:lstStyle>
            <a:lvl1pPr marL="0" indent="0" algn="l">
              <a:buNone/>
              <a:defRPr sz="23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zh-CN" altLang="en-US" smtClean="0"/>
              <a:t>单击此处编辑母版文本样式</a:t>
            </a:r>
          </a:p>
        </p:txBody>
      </p:sp>
      <p:sp>
        <p:nvSpPr>
          <p:cNvPr id="4" name="日期占位符 3"/>
          <p:cNvSpPr>
            <a:spLocks noGrp="1"/>
          </p:cNvSpPr>
          <p:nvPr>
            <p:ph type="dt" sz="half" idx="10"/>
          </p:nvPr>
        </p:nvSpPr>
        <p:spPr/>
        <p:txBody>
          <a:bodyPr/>
          <a:lstStyle>
            <a:lvl1pPr>
              <a:defRPr>
                <a:solidFill>
                  <a:schemeClr val="tx2"/>
                </a:solidFill>
              </a:defRPr>
            </a:lvl1pPr>
            <a:extLst/>
          </a:lstStyle>
          <a:p>
            <a:r>
              <a:rPr lang="en-US" altLang="zh-CN" smtClean="0">
                <a:solidFill>
                  <a:srgbClr val="DBF5F9"/>
                </a:solidFill>
              </a:rPr>
              <a:t>Workshops on Hadron Physics</a:t>
            </a:r>
            <a:endParaRPr lang="en-US" dirty="0">
              <a:solidFill>
                <a:srgbClr val="DBF5F9"/>
              </a:solidFill>
            </a:endParaRPr>
          </a:p>
        </p:txBody>
      </p:sp>
      <p:sp>
        <p:nvSpPr>
          <p:cNvPr id="5" name="页脚占位符 4"/>
          <p:cNvSpPr>
            <a:spLocks noGrp="1"/>
          </p:cNvSpPr>
          <p:nvPr>
            <p:ph type="ftr" sz="quarter" idx="11"/>
          </p:nvPr>
        </p:nvSpPr>
        <p:spPr/>
        <p:txBody>
          <a:bodyPr/>
          <a:lstStyle>
            <a:lvl1pPr>
              <a:defRPr>
                <a:solidFill>
                  <a:schemeClr val="tx2"/>
                </a:solidFill>
              </a:defRPr>
            </a:lvl1pPr>
            <a:extLst/>
          </a:lstStyle>
          <a:p>
            <a:r>
              <a:rPr lang="en-US" smtClean="0">
                <a:solidFill>
                  <a:srgbClr val="DBF5F9"/>
                </a:solidFill>
              </a:rPr>
              <a:t>Jin Huang &lt;jinhuang@jlab.org&gt;</a:t>
            </a:r>
            <a:endParaRPr lang="en-US" dirty="0">
              <a:solidFill>
                <a:srgbClr val="DBF5F9"/>
              </a:solidFill>
            </a:endParaRPr>
          </a:p>
        </p:txBody>
      </p:sp>
      <p:sp>
        <p:nvSpPr>
          <p:cNvPr id="6" name="灯片编号占位符 5"/>
          <p:cNvSpPr>
            <a:spLocks noGrp="1"/>
          </p:cNvSpPr>
          <p:nvPr>
            <p:ph type="sldNum" sz="quarter" idx="12"/>
          </p:nvPr>
        </p:nvSpPr>
        <p:spPr/>
        <p:txBody>
          <a:bodyPr/>
          <a:lstStyle>
            <a:lvl1pPr>
              <a:defRPr>
                <a:solidFill>
                  <a:schemeClr val="tx2"/>
                </a:solidFill>
              </a:defRPr>
            </a:lvl1pPr>
            <a:extLst/>
          </a:lstStyle>
          <a:p>
            <a:fld id="{EDE73889-8752-428C-A11C-8679396BAC9B}" type="slidenum">
              <a:rPr lang="en-US" smtClean="0">
                <a:solidFill>
                  <a:srgbClr val="DBF5F9"/>
                </a:solidFill>
              </a:rPr>
              <a:pPr/>
              <a:t>‹#›</a:t>
            </a:fld>
            <a:endParaRPr lang="en-US">
              <a:solidFill>
                <a:srgbClr val="DBF5F9"/>
              </a:solidFill>
            </a:endParaRPr>
          </a:p>
        </p:txBody>
      </p:sp>
      <p:sp>
        <p:nvSpPr>
          <p:cNvPr id="7" name="燕尾形 6"/>
          <p:cNvSpPr/>
          <p:nvPr/>
        </p:nvSpPr>
        <p:spPr>
          <a:xfrm>
            <a:off x="4000348" y="3005472"/>
            <a:ext cx="201168"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eaLnBrk="1" fontAlgn="auto" hangingPunct="1">
              <a:spcBef>
                <a:spcPts val="0"/>
              </a:spcBef>
              <a:spcAft>
                <a:spcPts val="0"/>
              </a:spcAft>
            </a:pPr>
            <a:endParaRPr lang="en-US" sz="1800" b="0" i="0">
              <a:solidFill>
                <a:prstClr val="white"/>
              </a:solidFill>
            </a:endParaRPr>
          </a:p>
        </p:txBody>
      </p:sp>
      <p:sp>
        <p:nvSpPr>
          <p:cNvPr id="8" name="燕尾形 7"/>
          <p:cNvSpPr/>
          <p:nvPr/>
        </p:nvSpPr>
        <p:spPr>
          <a:xfrm>
            <a:off x="3795290" y="3005472"/>
            <a:ext cx="201168"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eaLnBrk="1" fontAlgn="auto" hangingPunct="1">
              <a:spcBef>
                <a:spcPts val="0"/>
              </a:spcBef>
              <a:spcAft>
                <a:spcPts val="0"/>
              </a:spcAft>
            </a:pPr>
            <a:endParaRPr lang="en-US" sz="1800" b="0" i="0">
              <a:solidFill>
                <a:prstClr val="white"/>
              </a:solidFill>
            </a:endParaRPr>
          </a:p>
        </p:txBody>
      </p:sp>
    </p:spTree>
  </p:cSld>
  <p:clrMapOvr>
    <a:overrideClrMapping bg1="dk1" tx1="lt1" bg2="dk2" tx2="lt2" accent1="accent1" accent2="accent2" accent3="accent3" accent4="accent4" accent5="accent5" accent6="accent6" hlink="hlink" folHlink="folHlink"/>
  </p:clrMapOvr>
  <p:transition>
    <p:strips dir="ru"/>
  </p:transition>
  <p:timing>
    <p:tnLst>
      <p:par>
        <p:cTn id="1" dur="indefinite" restart="never" nodeType="tmRoot"/>
      </p:par>
    </p:tnLst>
  </p:timing>
</p:sldLayout>
</file>

<file path=ppt/slideLayouts/slideLayout268.xml><?xml version="1.0" encoding="utf-8"?>
<p:sldLayout xmlns:a="http://schemas.openxmlformats.org/drawingml/2006/main" xmlns:r="http://schemas.openxmlformats.org/officeDocument/2006/relationships" xmlns:p="http://schemas.openxmlformats.org/presentationml/2006/main" showMasterSp="0" type="twoObj" preserve="1">
  <p:cSld name="两栏内容">
    <p:spTree>
      <p:nvGrpSpPr>
        <p:cNvPr id="1" name=""/>
        <p:cNvGrpSpPr/>
        <p:nvPr/>
      </p:nvGrpSpPr>
      <p:grpSpPr>
        <a:xfrm>
          <a:off x="0" y="0"/>
          <a:ext cx="0" cy="0"/>
          <a:chOff x="0" y="0"/>
          <a:chExt cx="0" cy="0"/>
        </a:xfrm>
      </p:grpSpPr>
      <p:sp>
        <p:nvSpPr>
          <p:cNvPr id="3" name="内容占位符 2"/>
          <p:cNvSpPr>
            <a:spLocks noGrp="1"/>
          </p:cNvSpPr>
          <p:nvPr>
            <p:ph sz="half" idx="1"/>
          </p:nvPr>
        </p:nvSpPr>
        <p:spPr>
          <a:xfrm>
            <a:off x="502920" y="1481336"/>
            <a:ext cx="444246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内容占位符 3"/>
          <p:cNvSpPr>
            <a:spLocks noGrp="1"/>
          </p:cNvSpPr>
          <p:nvPr>
            <p:ph sz="half" idx="2"/>
          </p:nvPr>
        </p:nvSpPr>
        <p:spPr>
          <a:xfrm>
            <a:off x="5113020" y="1481336"/>
            <a:ext cx="444246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5" name="日期占位符 4"/>
          <p:cNvSpPr>
            <a:spLocks noGrp="1"/>
          </p:cNvSpPr>
          <p:nvPr>
            <p:ph type="dt" sz="half" idx="10"/>
          </p:nvPr>
        </p:nvSpPr>
        <p:spPr/>
        <p:txBody>
          <a:bodyPr/>
          <a:lstStyle>
            <a:lvl1pPr>
              <a:defRPr>
                <a:solidFill>
                  <a:schemeClr val="tx2"/>
                </a:solidFill>
              </a:defRPr>
            </a:lvl1pPr>
            <a:extLst/>
          </a:lstStyle>
          <a:p>
            <a:r>
              <a:rPr lang="en-US" altLang="zh-CN" smtClean="0">
                <a:solidFill>
                  <a:srgbClr val="DBF5F9"/>
                </a:solidFill>
              </a:rPr>
              <a:t>Workshops on Hadron Physics</a:t>
            </a:r>
            <a:endParaRPr lang="en-US">
              <a:solidFill>
                <a:srgbClr val="DBF5F9"/>
              </a:solidFill>
            </a:endParaRPr>
          </a:p>
        </p:txBody>
      </p:sp>
      <p:sp>
        <p:nvSpPr>
          <p:cNvPr id="6" name="页脚占位符 5"/>
          <p:cNvSpPr>
            <a:spLocks noGrp="1"/>
          </p:cNvSpPr>
          <p:nvPr>
            <p:ph type="ftr" sz="quarter" idx="11"/>
          </p:nvPr>
        </p:nvSpPr>
        <p:spPr/>
        <p:txBody>
          <a:bodyPr/>
          <a:lstStyle>
            <a:lvl1pPr>
              <a:defRPr>
                <a:solidFill>
                  <a:schemeClr val="tx2"/>
                </a:solidFill>
              </a:defRPr>
            </a:lvl1pPr>
            <a:extLst/>
          </a:lstStyle>
          <a:p>
            <a:r>
              <a:rPr lang="en-US" smtClean="0">
                <a:solidFill>
                  <a:srgbClr val="DBF5F9"/>
                </a:solidFill>
              </a:rPr>
              <a:t>Jin Huang &lt;jinhuang@jlab.org&gt;</a:t>
            </a:r>
            <a:endParaRPr lang="en-US">
              <a:solidFill>
                <a:srgbClr val="DBF5F9"/>
              </a:solidFill>
            </a:endParaRPr>
          </a:p>
        </p:txBody>
      </p:sp>
      <p:sp>
        <p:nvSpPr>
          <p:cNvPr id="7" name="灯片编号占位符 6"/>
          <p:cNvSpPr>
            <a:spLocks noGrp="1"/>
          </p:cNvSpPr>
          <p:nvPr>
            <p:ph type="sldNum" sz="quarter" idx="12"/>
          </p:nvPr>
        </p:nvSpPr>
        <p:spPr/>
        <p:txBody>
          <a:bodyPr/>
          <a:lstStyle>
            <a:lvl1pPr>
              <a:defRPr>
                <a:solidFill>
                  <a:schemeClr val="tx2"/>
                </a:solidFill>
              </a:defRPr>
            </a:lvl1pPr>
            <a:extLst/>
          </a:lstStyle>
          <a:p>
            <a:fld id="{EDE73889-8752-428C-A11C-8679396BAC9B}" type="slidenum">
              <a:rPr lang="en-US" smtClean="0">
                <a:solidFill>
                  <a:srgbClr val="DBF5F9"/>
                </a:solidFill>
              </a:rPr>
              <a:pPr/>
              <a:t>‹#›</a:t>
            </a:fld>
            <a:endParaRPr lang="en-US">
              <a:solidFill>
                <a:srgbClr val="DBF5F9"/>
              </a:solidFill>
            </a:endParaRPr>
          </a:p>
        </p:txBody>
      </p:sp>
      <p:sp>
        <p:nvSpPr>
          <p:cNvPr id="8" name="标题 7"/>
          <p:cNvSpPr>
            <a:spLocks noGrp="1"/>
          </p:cNvSpPr>
          <p:nvPr>
            <p:ph type="title"/>
          </p:nvPr>
        </p:nvSpPr>
        <p:spPr/>
        <p:txBody>
          <a:bodyPr rtlCol="0"/>
          <a:lstStyle>
            <a:extLst/>
          </a:lstStyle>
          <a:p>
            <a:r>
              <a:rPr kumimoji="0" lang="zh-CN" altLang="en-US" smtClean="0"/>
              <a:t>单击此处编辑母版标题样式</a:t>
            </a:r>
            <a:endParaRPr kumimoji="0" lang="en-US"/>
          </a:p>
        </p:txBody>
      </p:sp>
    </p:spTree>
  </p:cSld>
  <p:clrMapOvr>
    <a:overrideClrMapping bg1="dk1" tx1="lt1" bg2="dk2" tx2="lt2" accent1="accent1" accent2="accent2" accent3="accent3" accent4="accent4" accent5="accent5" accent6="accent6" hlink="hlink" folHlink="folHlink"/>
  </p:clrMapOvr>
  <p:transition>
    <p:strips dir="ru"/>
  </p:transition>
  <p:timing>
    <p:tnLst>
      <p:par>
        <p:cTn id="1" dur="indefinite" restart="never" nodeType="tmRoot"/>
      </p:par>
    </p:tnLst>
  </p:timing>
</p:sldLayout>
</file>

<file path=ppt/slideLayouts/slideLayout269.xml><?xml version="1.0" encoding="utf-8"?>
<p:sldLayout xmlns:a="http://schemas.openxmlformats.org/drawingml/2006/main" xmlns:r="http://schemas.openxmlformats.org/officeDocument/2006/relationships" xmlns:p="http://schemas.openxmlformats.org/presentationml/2006/main" showMasterSp="0"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502920" y="273050"/>
            <a:ext cx="9052560" cy="1143000"/>
          </a:xfrm>
        </p:spPr>
        <p:txBody>
          <a:bodyPr anchor="ctr"/>
          <a:lstStyle>
            <a:lvl1pPr>
              <a:defRPr/>
            </a:lvl1pPr>
            <a:extLst/>
          </a:lstStyle>
          <a:p>
            <a:r>
              <a:rPr kumimoji="0" lang="zh-CN" altLang="en-US" smtClean="0"/>
              <a:t>单击此处编辑母版标题样式</a:t>
            </a:r>
            <a:endParaRPr kumimoji="0" lang="en-US"/>
          </a:p>
        </p:txBody>
      </p:sp>
      <p:sp>
        <p:nvSpPr>
          <p:cNvPr id="3" name="文本占位符 2"/>
          <p:cNvSpPr>
            <a:spLocks noGrp="1"/>
          </p:cNvSpPr>
          <p:nvPr>
            <p:ph type="body" idx="1"/>
          </p:nvPr>
        </p:nvSpPr>
        <p:spPr>
          <a:xfrm>
            <a:off x="502921" y="5410200"/>
            <a:ext cx="4444207"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zh-CN" altLang="en-US" smtClean="0"/>
              <a:t>单击此处编辑母版文本样式</a:t>
            </a:r>
          </a:p>
        </p:txBody>
      </p:sp>
      <p:sp>
        <p:nvSpPr>
          <p:cNvPr id="4" name="文本占位符 3"/>
          <p:cNvSpPr>
            <a:spLocks noGrp="1"/>
          </p:cNvSpPr>
          <p:nvPr>
            <p:ph type="body" sz="half" idx="3"/>
          </p:nvPr>
        </p:nvSpPr>
        <p:spPr>
          <a:xfrm>
            <a:off x="5109533" y="5410200"/>
            <a:ext cx="4445953"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zh-CN" altLang="en-US" smtClean="0"/>
              <a:t>单击此处编辑母版文本样式</a:t>
            </a:r>
          </a:p>
        </p:txBody>
      </p:sp>
      <p:sp>
        <p:nvSpPr>
          <p:cNvPr id="5" name="内容占位符 4"/>
          <p:cNvSpPr>
            <a:spLocks noGrp="1"/>
          </p:cNvSpPr>
          <p:nvPr>
            <p:ph sz="quarter" idx="2"/>
          </p:nvPr>
        </p:nvSpPr>
        <p:spPr>
          <a:xfrm>
            <a:off x="502921" y="1444303"/>
            <a:ext cx="4444207" cy="3941763"/>
          </a:xfrm>
          <a:ln>
            <a:noFill/>
            <a:prstDash val="sysDash"/>
            <a:miter lim="800000"/>
          </a:ln>
        </p:spPr>
        <p:txBody>
          <a:bodyPr/>
          <a:lstStyle>
            <a:lvl1pPr>
              <a:defRPr sz="2400"/>
            </a:lvl1pPr>
            <a:lvl2pPr>
              <a:defRPr sz="2000"/>
            </a:lvl2pPr>
            <a:lvl3pPr>
              <a:defRPr sz="1800"/>
            </a:lvl3pPr>
            <a:lvl4pPr>
              <a:defRPr sz="1600"/>
            </a:lvl4pPr>
            <a:lvl5pPr>
              <a:defRPr sz="1600"/>
            </a:lvl5pPr>
            <a:extLs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6" name="内容占位符 5"/>
          <p:cNvSpPr>
            <a:spLocks noGrp="1"/>
          </p:cNvSpPr>
          <p:nvPr>
            <p:ph sz="quarter" idx="4"/>
          </p:nvPr>
        </p:nvSpPr>
        <p:spPr>
          <a:xfrm>
            <a:off x="5109532" y="1444303"/>
            <a:ext cx="4445953" cy="3941763"/>
          </a:xfrm>
          <a:ln>
            <a:noFill/>
            <a:prstDash val="sysDash"/>
            <a:miter lim="800000"/>
          </a:ln>
        </p:spPr>
        <p:txBody>
          <a:bodyPr/>
          <a:lstStyle>
            <a:lvl1pPr>
              <a:spcBef>
                <a:spcPts val="0"/>
              </a:spcBef>
              <a:defRPr sz="2400"/>
            </a:lvl1pPr>
            <a:lvl2pPr>
              <a:defRPr sz="2000"/>
            </a:lvl2pPr>
            <a:lvl3pPr>
              <a:defRPr sz="1800"/>
            </a:lvl3pPr>
            <a:lvl4pPr>
              <a:defRPr sz="1600"/>
            </a:lvl4pPr>
            <a:lvl5pPr>
              <a:defRPr sz="1600"/>
            </a:lvl5pPr>
            <a:extLs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7" name="日期占位符 6"/>
          <p:cNvSpPr>
            <a:spLocks noGrp="1"/>
          </p:cNvSpPr>
          <p:nvPr>
            <p:ph type="dt" sz="half" idx="10"/>
          </p:nvPr>
        </p:nvSpPr>
        <p:spPr/>
        <p:txBody>
          <a:bodyPr/>
          <a:lstStyle>
            <a:extLst/>
          </a:lstStyle>
          <a:p>
            <a:r>
              <a:rPr lang="en-US" altLang="zh-CN" smtClean="0">
                <a:solidFill>
                  <a:srgbClr val="0F6FC6">
                    <a:lumMod val="50000"/>
                  </a:srgbClr>
                </a:solidFill>
              </a:rPr>
              <a:t>Workshops on Hadron Physics</a:t>
            </a:r>
            <a:endParaRPr lang="en-US">
              <a:solidFill>
                <a:srgbClr val="0F6FC6">
                  <a:lumMod val="50000"/>
                </a:srgbClr>
              </a:solidFill>
            </a:endParaRPr>
          </a:p>
        </p:txBody>
      </p:sp>
      <p:sp>
        <p:nvSpPr>
          <p:cNvPr id="8" name="页脚占位符 7"/>
          <p:cNvSpPr>
            <a:spLocks noGrp="1"/>
          </p:cNvSpPr>
          <p:nvPr>
            <p:ph type="ftr" sz="quarter" idx="11"/>
          </p:nvPr>
        </p:nvSpPr>
        <p:spPr/>
        <p:txBody>
          <a:bodyPr/>
          <a:lstStyle>
            <a:extLst/>
          </a:lstStyle>
          <a:p>
            <a:r>
              <a:rPr lang="en-US" smtClean="0">
                <a:solidFill>
                  <a:srgbClr val="0F6FC6">
                    <a:lumMod val="50000"/>
                  </a:srgbClr>
                </a:solidFill>
              </a:rPr>
              <a:t>Jin Huang &lt;jinhuang@jlab.org&gt;</a:t>
            </a:r>
            <a:endParaRPr lang="en-US">
              <a:solidFill>
                <a:srgbClr val="0F6FC6">
                  <a:lumMod val="50000"/>
                </a:srgbClr>
              </a:solidFill>
            </a:endParaRPr>
          </a:p>
        </p:txBody>
      </p:sp>
      <p:sp>
        <p:nvSpPr>
          <p:cNvPr id="9" name="灯片编号占位符 8"/>
          <p:cNvSpPr>
            <a:spLocks noGrp="1"/>
          </p:cNvSpPr>
          <p:nvPr>
            <p:ph type="sldNum" sz="quarter" idx="12"/>
          </p:nvPr>
        </p:nvSpPr>
        <p:spPr/>
        <p:txBody>
          <a:bodyPr/>
          <a:lstStyle>
            <a:extLst/>
          </a:lstStyle>
          <a:p>
            <a:fld id="{EDE73889-8752-428C-A11C-8679396BAC9B}" type="slidenum">
              <a:rPr lang="en-US" smtClean="0">
                <a:solidFill>
                  <a:srgbClr val="0F6FC6">
                    <a:lumMod val="50000"/>
                  </a:srgbClr>
                </a:solidFill>
              </a:rPr>
              <a:pPr/>
              <a:t>‹#›</a:t>
            </a:fld>
            <a:endParaRPr lang="en-US">
              <a:solidFill>
                <a:srgbClr val="0F6FC6">
                  <a:lumMod val="50000"/>
                </a:srgbClr>
              </a:solidFill>
            </a:endParaRPr>
          </a:p>
        </p:txBody>
      </p:sp>
      <p:pic>
        <p:nvPicPr>
          <p:cNvPr id="11" name="Picture 5" descr="E:\My Documents\my file\JLab\Document\Logo\JLab_logo_white.png"/>
          <p:cNvPicPr>
            <a:picLocks noChangeAspect="1" noChangeArrowheads="1"/>
          </p:cNvPicPr>
          <p:nvPr userDrawn="1"/>
        </p:nvPicPr>
        <p:blipFill>
          <a:blip r:embed="rId2" cstate="print"/>
          <a:srcRect/>
          <a:stretch>
            <a:fillRect/>
          </a:stretch>
        </p:blipFill>
        <p:spPr bwMode="auto">
          <a:xfrm>
            <a:off x="167640" y="6324609"/>
            <a:ext cx="1760220" cy="403347"/>
          </a:xfrm>
          <a:prstGeom prst="rect">
            <a:avLst/>
          </a:prstGeom>
          <a:noFill/>
        </p:spPr>
      </p:pic>
    </p:spTree>
  </p:cSld>
  <p:clrMapOvr>
    <a:overrideClrMapping bg1="lt1" tx1="dk1" bg2="lt2" tx2="dk2" accent1="accent1" accent2="accent2" accent3="accent3" accent4="accent4" accent5="accent5" accent6="accent6" hlink="hlink" folHlink="folHlink"/>
  </p:clrMapOvr>
  <p:transition>
    <p:strips dir="ru"/>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03446" y="550325"/>
            <a:ext cx="9051925" cy="592185"/>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503238" y="1535114"/>
            <a:ext cx="4443412" cy="639762"/>
          </a:xfrm>
        </p:spPr>
        <p:txBody>
          <a:bodyPr anchor="b"/>
          <a:lstStyle>
            <a:lvl1pPr marL="0" indent="0">
              <a:buNone/>
              <a:defRPr sz="2400" b="1"/>
            </a:lvl1pPr>
            <a:lvl2pPr marL="454917" indent="0">
              <a:buNone/>
              <a:defRPr sz="2000" b="1"/>
            </a:lvl2pPr>
            <a:lvl3pPr marL="909814" indent="0">
              <a:buNone/>
              <a:defRPr sz="1800" b="1"/>
            </a:lvl3pPr>
            <a:lvl4pPr marL="1364719" indent="0">
              <a:buNone/>
              <a:defRPr sz="1600" b="1"/>
            </a:lvl4pPr>
            <a:lvl5pPr marL="1819619" indent="0">
              <a:buNone/>
              <a:defRPr sz="1600" b="1"/>
            </a:lvl5pPr>
            <a:lvl6pPr marL="2274521" indent="0">
              <a:buNone/>
              <a:defRPr sz="1600" b="1"/>
            </a:lvl6pPr>
            <a:lvl7pPr marL="2729426" indent="0">
              <a:buNone/>
              <a:defRPr sz="1600" b="1"/>
            </a:lvl7pPr>
            <a:lvl8pPr marL="3184330" indent="0">
              <a:buNone/>
              <a:defRPr sz="1600" b="1"/>
            </a:lvl8pPr>
            <a:lvl9pPr marL="3639231"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3238" y="2174875"/>
            <a:ext cx="444341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5110167" y="1535114"/>
            <a:ext cx="4445000" cy="639762"/>
          </a:xfrm>
        </p:spPr>
        <p:txBody>
          <a:bodyPr anchor="b"/>
          <a:lstStyle>
            <a:lvl1pPr marL="0" indent="0">
              <a:buNone/>
              <a:defRPr sz="2400" b="1"/>
            </a:lvl1pPr>
            <a:lvl2pPr marL="454917" indent="0">
              <a:buNone/>
              <a:defRPr sz="2000" b="1"/>
            </a:lvl2pPr>
            <a:lvl3pPr marL="909814" indent="0">
              <a:buNone/>
              <a:defRPr sz="1800" b="1"/>
            </a:lvl3pPr>
            <a:lvl4pPr marL="1364719" indent="0">
              <a:buNone/>
              <a:defRPr sz="1600" b="1"/>
            </a:lvl4pPr>
            <a:lvl5pPr marL="1819619" indent="0">
              <a:buNone/>
              <a:defRPr sz="1600" b="1"/>
            </a:lvl5pPr>
            <a:lvl6pPr marL="2274521" indent="0">
              <a:buNone/>
              <a:defRPr sz="1600" b="1"/>
            </a:lvl6pPr>
            <a:lvl7pPr marL="2729426" indent="0">
              <a:buNone/>
              <a:defRPr sz="1600" b="1"/>
            </a:lvl7pPr>
            <a:lvl8pPr marL="3184330" indent="0">
              <a:buNone/>
              <a:defRPr sz="1600" b="1"/>
            </a:lvl8pPr>
            <a:lvl9pPr marL="3639231"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110167" y="2174875"/>
            <a:ext cx="444500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ftr" sz="quarter" idx="10"/>
          </p:nvPr>
        </p:nvSpPr>
        <p:spPr/>
        <p:txBody>
          <a:bodyPr/>
          <a:lstStyle>
            <a:lvl1pPr>
              <a:defRPr/>
            </a:lvl1pPr>
          </a:lstStyle>
          <a:p>
            <a:pPr>
              <a:defRPr/>
            </a:pPr>
            <a:r>
              <a:rPr lang="en-US"/>
              <a:t>J.P. Chen, USTC, 2007</a:t>
            </a:r>
          </a:p>
        </p:txBody>
      </p:sp>
      <p:sp>
        <p:nvSpPr>
          <p:cNvPr id="8" name="Rectangle 5"/>
          <p:cNvSpPr>
            <a:spLocks noGrp="1" noChangeArrowheads="1"/>
          </p:cNvSpPr>
          <p:nvPr>
            <p:ph type="sldNum" sz="quarter" idx="11"/>
          </p:nvPr>
        </p:nvSpPr>
        <p:spPr/>
        <p:txBody>
          <a:bodyPr/>
          <a:lstStyle>
            <a:lvl1pPr>
              <a:defRPr/>
            </a:lvl1pPr>
          </a:lstStyle>
          <a:p>
            <a:pPr>
              <a:defRPr/>
            </a:pPr>
            <a:endParaRPr lang="en-US"/>
          </a:p>
        </p:txBody>
      </p:sp>
    </p:spTree>
  </p:cSld>
  <p:clrMapOvr>
    <a:masterClrMapping/>
  </p:clrMapOvr>
  <p:transition/>
</p:sldLayout>
</file>

<file path=ppt/slideLayouts/slideLayout270.xml><?xml version="1.0" encoding="utf-8"?>
<p:sldLayout xmlns:a="http://schemas.openxmlformats.org/drawingml/2006/main" xmlns:r="http://schemas.openxmlformats.org/officeDocument/2006/relationships" xmlns:p="http://schemas.openxmlformats.org/presentationml/2006/main" showMasterSp="0" type="titleOnly" preserve="1">
  <p:cSld name="仅标题">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lvl1pPr>
              <a:defRPr>
                <a:solidFill>
                  <a:schemeClr val="tx2"/>
                </a:solidFill>
              </a:defRPr>
            </a:lvl1pPr>
            <a:extLst/>
          </a:lstStyle>
          <a:p>
            <a:r>
              <a:rPr lang="en-US" altLang="zh-CN" smtClean="0">
                <a:solidFill>
                  <a:srgbClr val="DBF5F9"/>
                </a:solidFill>
              </a:rPr>
              <a:t>Workshops on Hadron Physics</a:t>
            </a:r>
            <a:endParaRPr lang="en-US">
              <a:solidFill>
                <a:srgbClr val="DBF5F9"/>
              </a:solidFill>
            </a:endParaRPr>
          </a:p>
        </p:txBody>
      </p:sp>
      <p:sp>
        <p:nvSpPr>
          <p:cNvPr id="4" name="页脚占位符 3"/>
          <p:cNvSpPr>
            <a:spLocks noGrp="1"/>
          </p:cNvSpPr>
          <p:nvPr>
            <p:ph type="ftr" sz="quarter" idx="11"/>
          </p:nvPr>
        </p:nvSpPr>
        <p:spPr/>
        <p:txBody>
          <a:bodyPr/>
          <a:lstStyle>
            <a:lvl1pPr>
              <a:defRPr>
                <a:solidFill>
                  <a:schemeClr val="tx2"/>
                </a:solidFill>
              </a:defRPr>
            </a:lvl1pPr>
            <a:extLst/>
          </a:lstStyle>
          <a:p>
            <a:r>
              <a:rPr lang="en-US" smtClean="0">
                <a:solidFill>
                  <a:srgbClr val="DBF5F9"/>
                </a:solidFill>
              </a:rPr>
              <a:t>Jin Huang &lt;jinhuang@jlab.org&gt;</a:t>
            </a:r>
            <a:endParaRPr lang="en-US">
              <a:solidFill>
                <a:srgbClr val="DBF5F9"/>
              </a:solidFill>
            </a:endParaRPr>
          </a:p>
        </p:txBody>
      </p:sp>
      <p:sp>
        <p:nvSpPr>
          <p:cNvPr id="5" name="灯片编号占位符 4"/>
          <p:cNvSpPr>
            <a:spLocks noGrp="1"/>
          </p:cNvSpPr>
          <p:nvPr>
            <p:ph type="sldNum" sz="quarter" idx="12"/>
          </p:nvPr>
        </p:nvSpPr>
        <p:spPr/>
        <p:txBody>
          <a:bodyPr/>
          <a:lstStyle>
            <a:lvl1pPr>
              <a:defRPr>
                <a:solidFill>
                  <a:schemeClr val="tx2"/>
                </a:solidFill>
              </a:defRPr>
            </a:lvl1pPr>
            <a:extLst/>
          </a:lstStyle>
          <a:p>
            <a:fld id="{EDE73889-8752-428C-A11C-8679396BAC9B}" type="slidenum">
              <a:rPr lang="en-US" smtClean="0">
                <a:solidFill>
                  <a:srgbClr val="DBF5F9"/>
                </a:solidFill>
              </a:rPr>
              <a:pPr/>
              <a:t>‹#›</a:t>
            </a:fld>
            <a:endParaRPr lang="en-US">
              <a:solidFill>
                <a:srgbClr val="DBF5F9"/>
              </a:solidFill>
            </a:endParaRPr>
          </a:p>
        </p:txBody>
      </p:sp>
      <p:sp>
        <p:nvSpPr>
          <p:cNvPr id="6" name="标题 5"/>
          <p:cNvSpPr>
            <a:spLocks noGrp="1"/>
          </p:cNvSpPr>
          <p:nvPr>
            <p:ph type="title"/>
          </p:nvPr>
        </p:nvSpPr>
        <p:spPr/>
        <p:txBody>
          <a:bodyPr rtlCol="0"/>
          <a:lstStyle>
            <a:extLst/>
          </a:lstStyle>
          <a:p>
            <a:r>
              <a:rPr kumimoji="0" lang="zh-CN" altLang="en-US" smtClean="0"/>
              <a:t>单击此处编辑母版标题样式</a:t>
            </a:r>
            <a:endParaRPr kumimoji="0" lang="en-US"/>
          </a:p>
        </p:txBody>
      </p:sp>
    </p:spTree>
  </p:cSld>
  <p:clrMapOvr>
    <a:overrideClrMapping bg1="dk1" tx1="lt1" bg2="dk2" tx2="lt2" accent1="accent1" accent2="accent2" accent3="accent3" accent4="accent4" accent5="accent5" accent6="accent6" hlink="hlink" folHlink="folHlink"/>
  </p:clrMapOvr>
  <p:transition>
    <p:strips dir="ru"/>
  </p:transition>
  <p:timing>
    <p:tnLst>
      <p:par>
        <p:cTn id="1" dur="indefinite" restart="never" nodeType="tmRoot"/>
      </p:par>
    </p:tnLst>
  </p:timing>
</p:sldLayout>
</file>

<file path=ppt/slideLayouts/slideLayout271.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extLst/>
          </a:lstStyle>
          <a:p>
            <a:r>
              <a:rPr lang="en-US" altLang="zh-CN" smtClean="0">
                <a:solidFill>
                  <a:srgbClr val="0F6FC6">
                    <a:lumMod val="50000"/>
                  </a:srgbClr>
                </a:solidFill>
              </a:rPr>
              <a:t>Workshops on Hadron Physics</a:t>
            </a:r>
            <a:endParaRPr lang="en-US">
              <a:solidFill>
                <a:srgbClr val="0F6FC6">
                  <a:lumMod val="50000"/>
                </a:srgbClr>
              </a:solidFill>
            </a:endParaRPr>
          </a:p>
        </p:txBody>
      </p:sp>
      <p:sp>
        <p:nvSpPr>
          <p:cNvPr id="3" name="页脚占位符 2"/>
          <p:cNvSpPr>
            <a:spLocks noGrp="1"/>
          </p:cNvSpPr>
          <p:nvPr>
            <p:ph type="ftr" sz="quarter" idx="11"/>
          </p:nvPr>
        </p:nvSpPr>
        <p:spPr/>
        <p:txBody>
          <a:bodyPr/>
          <a:lstStyle>
            <a:extLst/>
          </a:lstStyle>
          <a:p>
            <a:r>
              <a:rPr lang="en-US" smtClean="0">
                <a:solidFill>
                  <a:srgbClr val="0F6FC6">
                    <a:lumMod val="50000"/>
                  </a:srgbClr>
                </a:solidFill>
              </a:rPr>
              <a:t>Jin Huang &lt;jinhuang@jlab.org&gt;</a:t>
            </a:r>
            <a:endParaRPr lang="en-US">
              <a:solidFill>
                <a:srgbClr val="0F6FC6">
                  <a:lumMod val="50000"/>
                </a:srgbClr>
              </a:solidFill>
            </a:endParaRPr>
          </a:p>
        </p:txBody>
      </p:sp>
      <p:sp>
        <p:nvSpPr>
          <p:cNvPr id="4" name="灯片编号占位符 3"/>
          <p:cNvSpPr>
            <a:spLocks noGrp="1"/>
          </p:cNvSpPr>
          <p:nvPr>
            <p:ph type="sldNum" sz="quarter" idx="12"/>
          </p:nvPr>
        </p:nvSpPr>
        <p:spPr/>
        <p:txBody>
          <a:bodyPr/>
          <a:lstStyle>
            <a:extLst/>
          </a:lstStyle>
          <a:p>
            <a:fld id="{EDE73889-8752-428C-A11C-8679396BAC9B}" type="slidenum">
              <a:rPr lang="en-US" smtClean="0">
                <a:solidFill>
                  <a:srgbClr val="0F6FC6">
                    <a:lumMod val="50000"/>
                  </a:srgbClr>
                </a:solidFill>
              </a:rPr>
              <a:pPr/>
              <a:t>‹#›</a:t>
            </a:fld>
            <a:endParaRPr lang="en-US">
              <a:solidFill>
                <a:srgbClr val="0F6FC6">
                  <a:lumMod val="50000"/>
                </a:srgbClr>
              </a:solidFill>
            </a:endParaRPr>
          </a:p>
        </p:txBody>
      </p:sp>
    </p:spTree>
  </p:cSld>
  <p:clrMapOvr>
    <a:masterClrMapping/>
  </p:clrMapOvr>
  <p:transition>
    <p:strips dir="ru"/>
  </p:transition>
  <p:timing>
    <p:tnLst>
      <p:par>
        <p:cTn id="1" dur="indefinite" restart="never" nodeType="tmRoot"/>
      </p:par>
    </p:tnLst>
  </p:timing>
</p:sldLayout>
</file>

<file path=ppt/slideLayouts/slideLayout272.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1005840" y="4876800"/>
            <a:ext cx="8229954" cy="457200"/>
          </a:xfrm>
        </p:spPr>
        <p:txBody>
          <a:bodyPr vert="horz" anchor="t">
            <a:noAutofit/>
            <a:sp3d prstMaterial="softEdge">
              <a:bevelT w="0" h="0"/>
            </a:sp3d>
          </a:bodyPr>
          <a:lstStyle>
            <a:lvl1pPr algn="r">
              <a:buNone/>
              <a:defRPr sz="2500" b="0">
                <a:solidFill>
                  <a:schemeClr val="accent1"/>
                </a:solidFill>
                <a:effectLst/>
              </a:defRPr>
            </a:lvl1pPr>
            <a:extLst/>
          </a:lstStyle>
          <a:p>
            <a:r>
              <a:rPr kumimoji="0" lang="zh-CN" altLang="en-US" smtClean="0"/>
              <a:t>单击此处编辑母版标题样式</a:t>
            </a:r>
            <a:endParaRPr kumimoji="0" lang="en-US"/>
          </a:p>
        </p:txBody>
      </p:sp>
      <p:sp>
        <p:nvSpPr>
          <p:cNvPr id="3" name="文本占位符 2"/>
          <p:cNvSpPr>
            <a:spLocks noGrp="1"/>
          </p:cNvSpPr>
          <p:nvPr>
            <p:ph type="body" idx="2"/>
          </p:nvPr>
        </p:nvSpPr>
        <p:spPr>
          <a:xfrm>
            <a:off x="4861560" y="5355102"/>
            <a:ext cx="4372051" cy="914400"/>
          </a:xfrm>
        </p:spPr>
        <p:txBody>
          <a:bodyPr/>
          <a:lstStyle>
            <a:lvl1pPr marL="0" indent="0" algn="r">
              <a:buNone/>
              <a:defRPr sz="1600"/>
            </a:lvl1pPr>
            <a:lvl2pPr>
              <a:buNone/>
              <a:defRPr sz="1200"/>
            </a:lvl2pPr>
            <a:lvl3pPr>
              <a:buNone/>
              <a:defRPr sz="1000"/>
            </a:lvl3pPr>
            <a:lvl4pPr>
              <a:buNone/>
              <a:defRPr sz="900"/>
            </a:lvl4pPr>
            <a:lvl5pPr>
              <a:buNone/>
              <a:defRPr sz="900"/>
            </a:lvl5pPr>
            <a:extLst/>
          </a:lstStyle>
          <a:p>
            <a:pPr lvl="0" eaLnBrk="1" latinLnBrk="0" hangingPunct="1"/>
            <a:r>
              <a:rPr kumimoji="0" lang="zh-CN" altLang="en-US" smtClean="0"/>
              <a:t>单击此处编辑母版文本样式</a:t>
            </a:r>
          </a:p>
        </p:txBody>
      </p:sp>
      <p:sp>
        <p:nvSpPr>
          <p:cNvPr id="4" name="内容占位符 3"/>
          <p:cNvSpPr>
            <a:spLocks noGrp="1"/>
          </p:cNvSpPr>
          <p:nvPr>
            <p:ph sz="half" idx="1"/>
          </p:nvPr>
        </p:nvSpPr>
        <p:spPr>
          <a:xfrm>
            <a:off x="1005840" y="274320"/>
            <a:ext cx="8227771" cy="4572000"/>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5" name="日期占位符 4"/>
          <p:cNvSpPr>
            <a:spLocks noGrp="1"/>
          </p:cNvSpPr>
          <p:nvPr>
            <p:ph type="dt" sz="half" idx="10"/>
          </p:nvPr>
        </p:nvSpPr>
        <p:spPr>
          <a:xfrm>
            <a:off x="7399735" y="6407944"/>
            <a:ext cx="2112264" cy="365760"/>
          </a:xfrm>
        </p:spPr>
        <p:txBody>
          <a:bodyPr/>
          <a:lstStyle>
            <a:extLst/>
          </a:lstStyle>
          <a:p>
            <a:r>
              <a:rPr lang="en-US" altLang="zh-CN" smtClean="0">
                <a:solidFill>
                  <a:srgbClr val="0F6FC6">
                    <a:lumMod val="50000"/>
                  </a:srgbClr>
                </a:solidFill>
              </a:rPr>
              <a:t>Workshops on Hadron Physics</a:t>
            </a:r>
            <a:endParaRPr lang="en-US">
              <a:solidFill>
                <a:srgbClr val="0F6FC6">
                  <a:lumMod val="50000"/>
                </a:srgbClr>
              </a:solidFill>
            </a:endParaRPr>
          </a:p>
        </p:txBody>
      </p:sp>
      <p:sp>
        <p:nvSpPr>
          <p:cNvPr id="6" name="页脚占位符 5"/>
          <p:cNvSpPr>
            <a:spLocks noGrp="1"/>
          </p:cNvSpPr>
          <p:nvPr>
            <p:ph type="ftr" sz="quarter" idx="11"/>
          </p:nvPr>
        </p:nvSpPr>
        <p:spPr/>
        <p:txBody>
          <a:bodyPr/>
          <a:lstStyle>
            <a:extLst/>
          </a:lstStyle>
          <a:p>
            <a:r>
              <a:rPr lang="en-US" smtClean="0">
                <a:solidFill>
                  <a:srgbClr val="0F6FC6">
                    <a:lumMod val="50000"/>
                  </a:srgbClr>
                </a:solidFill>
              </a:rPr>
              <a:t>Jin Huang &lt;jinhuang@jlab.org&gt;</a:t>
            </a:r>
            <a:endParaRPr lang="en-US">
              <a:solidFill>
                <a:srgbClr val="0F6FC6">
                  <a:lumMod val="50000"/>
                </a:srgbClr>
              </a:solidFill>
            </a:endParaRPr>
          </a:p>
        </p:txBody>
      </p:sp>
      <p:sp>
        <p:nvSpPr>
          <p:cNvPr id="7" name="灯片编号占位符 6"/>
          <p:cNvSpPr>
            <a:spLocks noGrp="1"/>
          </p:cNvSpPr>
          <p:nvPr>
            <p:ph type="sldNum" sz="quarter" idx="12"/>
          </p:nvPr>
        </p:nvSpPr>
        <p:spPr/>
        <p:txBody>
          <a:bodyPr/>
          <a:lstStyle>
            <a:extLst/>
          </a:lstStyle>
          <a:p>
            <a:fld id="{EDE73889-8752-428C-A11C-8679396BAC9B}" type="slidenum">
              <a:rPr lang="en-US" smtClean="0">
                <a:solidFill>
                  <a:srgbClr val="0F6FC6">
                    <a:lumMod val="50000"/>
                  </a:srgbClr>
                </a:solidFill>
              </a:rPr>
              <a:pPr/>
              <a:t>‹#›</a:t>
            </a:fld>
            <a:endParaRPr lang="en-US">
              <a:solidFill>
                <a:srgbClr val="0F6FC6">
                  <a:lumMod val="50000"/>
                </a:srgbClr>
              </a:solidFill>
            </a:endParaRPr>
          </a:p>
        </p:txBody>
      </p:sp>
      <p:pic>
        <p:nvPicPr>
          <p:cNvPr id="9" name="Picture 5" descr="E:\My Documents\my file\JLab\Document\Logo\JLab_logo_white.png"/>
          <p:cNvPicPr>
            <a:picLocks noChangeAspect="1" noChangeArrowheads="1"/>
          </p:cNvPicPr>
          <p:nvPr userDrawn="1"/>
        </p:nvPicPr>
        <p:blipFill>
          <a:blip r:embed="rId2" cstate="print"/>
          <a:srcRect/>
          <a:stretch>
            <a:fillRect/>
          </a:stretch>
        </p:blipFill>
        <p:spPr bwMode="auto">
          <a:xfrm>
            <a:off x="167640" y="6324609"/>
            <a:ext cx="1760220" cy="403347"/>
          </a:xfrm>
          <a:prstGeom prst="rect">
            <a:avLst/>
          </a:prstGeom>
          <a:noFill/>
        </p:spPr>
      </p:pic>
    </p:spTree>
  </p:cSld>
  <p:clrMapOvr>
    <a:overrideClrMapping bg1="lt1" tx1="dk1" bg2="lt2" tx2="dk2" accent1="accent1" accent2="accent2" accent3="accent3" accent4="accent4" accent5="accent5" accent6="accent6" hlink="hlink" folHlink="folHlink"/>
  </p:clrMapOvr>
  <p:transition>
    <p:strips dir="ru"/>
  </p:transition>
  <p:timing>
    <p:tnLst>
      <p:par>
        <p:cTn id="1" dur="indefinite" restart="never" nodeType="tmRoot"/>
      </p:par>
    </p:tnLst>
  </p:timing>
</p:sldLayout>
</file>

<file path=ppt/slideLayouts/slideLayout273.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4" name="文本占位符 3"/>
          <p:cNvSpPr>
            <a:spLocks noGrp="1"/>
          </p:cNvSpPr>
          <p:nvPr>
            <p:ph type="body" sz="half" idx="2"/>
          </p:nvPr>
        </p:nvSpPr>
        <p:spPr>
          <a:xfrm>
            <a:off x="1255355" y="5443402"/>
            <a:ext cx="7879080" cy="648232"/>
          </a:xfrm>
          <a:noFill/>
        </p:spPr>
        <p:txBody>
          <a:bodyPr lIns="91440" tIns="0" rIns="91440" anchor="t"/>
          <a:lstStyle>
            <a:lvl1pPr marL="0" marR="18288" indent="0" algn="r">
              <a:buNone/>
              <a:defRPr sz="1400"/>
            </a:lvl1pPr>
            <a:lvl2pPr>
              <a:defRPr sz="1200"/>
            </a:lvl2pPr>
            <a:lvl3pPr>
              <a:defRPr sz="1000"/>
            </a:lvl3pPr>
            <a:lvl4pPr>
              <a:defRPr sz="900"/>
            </a:lvl4pPr>
            <a:lvl5pPr>
              <a:defRPr sz="900"/>
            </a:lvl5pPr>
            <a:extLst/>
          </a:lstStyle>
          <a:p>
            <a:pPr lvl="0" eaLnBrk="1" latinLnBrk="0" hangingPunct="1"/>
            <a:r>
              <a:rPr kumimoji="0" lang="zh-CN" altLang="en-US" smtClean="0"/>
              <a:t>单击此处编辑母版文本样式</a:t>
            </a:r>
          </a:p>
        </p:txBody>
      </p:sp>
      <p:sp>
        <p:nvSpPr>
          <p:cNvPr id="3" name="图片占位符 2"/>
          <p:cNvSpPr>
            <a:spLocks noGrp="1"/>
          </p:cNvSpPr>
          <p:nvPr>
            <p:ph type="pic" idx="1"/>
          </p:nvPr>
        </p:nvSpPr>
        <p:spPr>
          <a:xfrm>
            <a:off x="251460" y="189968"/>
            <a:ext cx="9555480" cy="4389120"/>
          </a:xfrm>
          <a:prstGeom prst="rect">
            <a:avLst/>
          </a:prstGeom>
          <a:solidFill>
            <a:schemeClr val="bg2"/>
          </a:solidFill>
          <a:ln>
            <a:solidFill>
              <a:schemeClr val="bg1"/>
            </a:solidFill>
          </a:ln>
          <a:effectLst>
            <a:innerShdw blurRad="95250">
              <a:srgbClr val="000000"/>
            </a:innerShdw>
          </a:effectLst>
        </p:spPr>
        <p:txBody>
          <a:bodyPr/>
          <a:lstStyle>
            <a:lvl1pPr marL="0" indent="0">
              <a:buNone/>
              <a:defRPr sz="3200"/>
            </a:lvl1pPr>
            <a:extLst/>
          </a:lstStyle>
          <a:p>
            <a:r>
              <a:rPr kumimoji="0" lang="zh-CN" altLang="en-US" smtClean="0"/>
              <a:t>单击图标添加图片</a:t>
            </a:r>
            <a:endParaRPr kumimoji="0" lang="en-US" dirty="0"/>
          </a:p>
        </p:txBody>
      </p:sp>
      <p:sp>
        <p:nvSpPr>
          <p:cNvPr id="5" name="日期占位符 4"/>
          <p:cNvSpPr>
            <a:spLocks noGrp="1"/>
          </p:cNvSpPr>
          <p:nvPr>
            <p:ph type="dt" sz="half" idx="10"/>
          </p:nvPr>
        </p:nvSpPr>
        <p:spPr/>
        <p:txBody>
          <a:bodyPr/>
          <a:lstStyle>
            <a:lvl1pPr>
              <a:defRPr>
                <a:solidFill>
                  <a:schemeClr val="tx1"/>
                </a:solidFill>
              </a:defRPr>
            </a:lvl1pPr>
            <a:extLst/>
          </a:lstStyle>
          <a:p>
            <a:r>
              <a:rPr lang="en-US" altLang="zh-CN" smtClean="0">
                <a:solidFill>
                  <a:prstClr val="white"/>
                </a:solidFill>
              </a:rPr>
              <a:t>Workshops on Hadron Physics</a:t>
            </a:r>
            <a:endParaRPr lang="en-US">
              <a:solidFill>
                <a:prstClr val="white"/>
              </a:solidFill>
            </a:endParaRPr>
          </a:p>
        </p:txBody>
      </p:sp>
      <p:sp>
        <p:nvSpPr>
          <p:cNvPr id="6" name="页脚占位符 5"/>
          <p:cNvSpPr>
            <a:spLocks noGrp="1"/>
          </p:cNvSpPr>
          <p:nvPr>
            <p:ph type="ftr" sz="quarter" idx="11"/>
          </p:nvPr>
        </p:nvSpPr>
        <p:spPr>
          <a:xfrm>
            <a:off x="4818084" y="6407953"/>
            <a:ext cx="2585749" cy="365125"/>
          </a:xfrm>
        </p:spPr>
        <p:txBody>
          <a:bodyPr/>
          <a:lstStyle>
            <a:lvl1pPr>
              <a:defRPr>
                <a:solidFill>
                  <a:schemeClr val="tx1"/>
                </a:solidFill>
              </a:defRPr>
            </a:lvl1pPr>
            <a:extLst/>
          </a:lstStyle>
          <a:p>
            <a:r>
              <a:rPr lang="en-US" smtClean="0">
                <a:solidFill>
                  <a:prstClr val="white"/>
                </a:solidFill>
              </a:rPr>
              <a:t>Jin Huang &lt;jinhuang@jlab.org&gt;</a:t>
            </a:r>
            <a:endParaRPr lang="en-US">
              <a:solidFill>
                <a:prstClr val="white"/>
              </a:solidFill>
            </a:endParaRPr>
          </a:p>
        </p:txBody>
      </p:sp>
      <p:sp>
        <p:nvSpPr>
          <p:cNvPr id="7" name="灯片编号占位符 6"/>
          <p:cNvSpPr>
            <a:spLocks noGrp="1"/>
          </p:cNvSpPr>
          <p:nvPr>
            <p:ph type="sldNum" sz="quarter" idx="12"/>
          </p:nvPr>
        </p:nvSpPr>
        <p:spPr/>
        <p:txBody>
          <a:bodyPr/>
          <a:lstStyle>
            <a:lvl1pPr>
              <a:defRPr>
                <a:solidFill>
                  <a:schemeClr val="tx1"/>
                </a:solidFill>
              </a:defRPr>
            </a:lvl1pPr>
            <a:extLst/>
          </a:lstStyle>
          <a:p>
            <a:fld id="{EDE73889-8752-428C-A11C-8679396BAC9B}" type="slidenum">
              <a:rPr lang="en-US" smtClean="0">
                <a:solidFill>
                  <a:prstClr val="white"/>
                </a:solidFill>
              </a:rPr>
              <a:pPr/>
              <a:t>‹#›</a:t>
            </a:fld>
            <a:endParaRPr lang="en-US">
              <a:solidFill>
                <a:prstClr val="white"/>
              </a:solidFill>
            </a:endParaRPr>
          </a:p>
        </p:txBody>
      </p:sp>
      <p:sp>
        <p:nvSpPr>
          <p:cNvPr id="2" name="标题 1"/>
          <p:cNvSpPr>
            <a:spLocks noGrp="1"/>
          </p:cNvSpPr>
          <p:nvPr>
            <p:ph type="title"/>
          </p:nvPr>
        </p:nvSpPr>
        <p:spPr>
          <a:xfrm>
            <a:off x="251460" y="4865122"/>
            <a:ext cx="8882975" cy="562672"/>
          </a:xfrm>
          <a:noFill/>
        </p:spPr>
        <p:txBody>
          <a:bodyPr anchor="t">
            <a:sp3d prstMaterial="softEdge"/>
          </a:bodyPr>
          <a:lstStyle>
            <a:lvl1pPr marR="0" algn="r">
              <a:buNone/>
              <a:defRPr sz="3000" b="0">
                <a:solidFill>
                  <a:schemeClr val="accent1"/>
                </a:solidFill>
                <a:effectLst>
                  <a:outerShdw blurRad="50800" dist="25000" dir="5400000" algn="t" rotWithShape="0">
                    <a:prstClr val="black">
                      <a:alpha val="45000"/>
                    </a:prstClr>
                  </a:outerShdw>
                </a:effectLst>
              </a:defRPr>
            </a:lvl1pPr>
            <a:extLst/>
          </a:lstStyle>
          <a:p>
            <a:r>
              <a:rPr kumimoji="0" lang="zh-CN" altLang="en-US" smtClean="0"/>
              <a:t>单击此处编辑母版标题样式</a:t>
            </a:r>
            <a:endParaRPr kumimoji="0" lang="en-US"/>
          </a:p>
        </p:txBody>
      </p:sp>
      <p:sp>
        <p:nvSpPr>
          <p:cNvPr id="8" name="任意多边形 7"/>
          <p:cNvSpPr>
            <a:spLocks/>
          </p:cNvSpPr>
          <p:nvPr/>
        </p:nvSpPr>
        <p:spPr bwMode="auto">
          <a:xfrm>
            <a:off x="549201" y="5944936"/>
            <a:ext cx="5434686" cy="921076"/>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pPr eaLnBrk="1" fontAlgn="auto" hangingPunct="1">
              <a:spcBef>
                <a:spcPts val="0"/>
              </a:spcBef>
              <a:spcAft>
                <a:spcPts val="0"/>
              </a:spcAft>
            </a:pPr>
            <a:endParaRPr lang="en-US" sz="1800" b="0" i="0">
              <a:solidFill>
                <a:prstClr val="white"/>
              </a:solidFill>
              <a:latin typeface="Calibri"/>
            </a:endParaRPr>
          </a:p>
        </p:txBody>
      </p:sp>
      <p:sp>
        <p:nvSpPr>
          <p:cNvPr id="9" name="任意多边形 8"/>
          <p:cNvSpPr>
            <a:spLocks/>
          </p:cNvSpPr>
          <p:nvPr/>
        </p:nvSpPr>
        <p:spPr bwMode="auto">
          <a:xfrm>
            <a:off x="534289" y="5939011"/>
            <a:ext cx="4059496" cy="9334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591" h="588">
                <a:moveTo>
                  <a:pt x="0" y="0"/>
                </a:moveTo>
                <a:lnTo>
                  <a:pt x="5591" y="585"/>
                </a:lnTo>
                <a:lnTo>
                  <a:pt x="4415" y="588"/>
                </a:lnTo>
                <a:lnTo>
                  <a:pt x="12" y="4"/>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pPr eaLnBrk="1" fontAlgn="auto" hangingPunct="1">
              <a:spcBef>
                <a:spcPts val="0"/>
              </a:spcBef>
              <a:spcAft>
                <a:spcPts val="0"/>
              </a:spcAft>
            </a:pPr>
            <a:endParaRPr lang="en-US" sz="1800" b="0" i="0">
              <a:solidFill>
                <a:prstClr val="white"/>
              </a:solidFill>
              <a:latin typeface="Calibri"/>
            </a:endParaRPr>
          </a:p>
        </p:txBody>
      </p:sp>
      <p:sp>
        <p:nvSpPr>
          <p:cNvPr id="10" name="直角三角形 9"/>
          <p:cNvSpPr>
            <a:spLocks/>
          </p:cNvSpPr>
          <p:nvPr userDrawn="1"/>
        </p:nvSpPr>
        <p:spPr bwMode="auto">
          <a:xfrm>
            <a:off x="-6646" y="5791253"/>
            <a:ext cx="3742545" cy="1080868"/>
          </a:xfrm>
          <a:prstGeom prst="rtTriangle">
            <a:avLst/>
          </a:prstGeom>
          <a:blipFill>
            <a:blip r:embed="rId2"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eaLnBrk="1" fontAlgn="auto" hangingPunct="1">
              <a:spcBef>
                <a:spcPts val="0"/>
              </a:spcBef>
              <a:spcAft>
                <a:spcPts val="0"/>
              </a:spcAft>
            </a:pPr>
            <a:endParaRPr lang="en-US" sz="1800" b="0" i="0">
              <a:solidFill>
                <a:prstClr val="white"/>
              </a:solidFill>
            </a:endParaRPr>
          </a:p>
        </p:txBody>
      </p:sp>
      <p:cxnSp>
        <p:nvCxnSpPr>
          <p:cNvPr id="11" name="直接连接符 10"/>
          <p:cNvCxnSpPr/>
          <p:nvPr/>
        </p:nvCxnSpPr>
        <p:spPr>
          <a:xfrm>
            <a:off x="-10158" y="5787747"/>
            <a:ext cx="3746060"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12" name="燕尾形 11"/>
          <p:cNvSpPr/>
          <p:nvPr/>
        </p:nvSpPr>
        <p:spPr>
          <a:xfrm>
            <a:off x="9530523" y="4988440"/>
            <a:ext cx="201168"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eaLnBrk="1" fontAlgn="auto" hangingPunct="1">
              <a:spcBef>
                <a:spcPts val="0"/>
              </a:spcBef>
              <a:spcAft>
                <a:spcPts val="0"/>
              </a:spcAft>
            </a:pPr>
            <a:endParaRPr lang="en-US" sz="1800" b="0" i="0">
              <a:solidFill>
                <a:prstClr val="white"/>
              </a:solidFill>
            </a:endParaRPr>
          </a:p>
        </p:txBody>
      </p:sp>
      <p:sp>
        <p:nvSpPr>
          <p:cNvPr id="13" name="燕尾形 12"/>
          <p:cNvSpPr/>
          <p:nvPr/>
        </p:nvSpPr>
        <p:spPr>
          <a:xfrm>
            <a:off x="9325466" y="4988440"/>
            <a:ext cx="201168"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eaLnBrk="1" fontAlgn="auto" hangingPunct="1">
              <a:spcBef>
                <a:spcPts val="0"/>
              </a:spcBef>
              <a:spcAft>
                <a:spcPts val="0"/>
              </a:spcAft>
            </a:pPr>
            <a:endParaRPr lang="en-US" sz="1800" b="0" i="0">
              <a:solidFill>
                <a:prstClr val="white"/>
              </a:solidFill>
            </a:endParaRPr>
          </a:p>
        </p:txBody>
      </p:sp>
      <p:pic>
        <p:nvPicPr>
          <p:cNvPr id="15" name="Picture 5" descr="E:\My Documents\my file\JLab\Document\Logo\JLab_logo_white.png"/>
          <p:cNvPicPr>
            <a:picLocks noChangeAspect="1" noChangeArrowheads="1"/>
          </p:cNvPicPr>
          <p:nvPr userDrawn="1"/>
        </p:nvPicPr>
        <p:blipFill>
          <a:blip r:embed="rId3" cstate="print"/>
          <a:srcRect/>
          <a:stretch>
            <a:fillRect/>
          </a:stretch>
        </p:blipFill>
        <p:spPr bwMode="auto">
          <a:xfrm>
            <a:off x="167640" y="6324609"/>
            <a:ext cx="1760220" cy="403347"/>
          </a:xfrm>
          <a:prstGeom prst="rect">
            <a:avLst/>
          </a:prstGeom>
          <a:noFill/>
        </p:spPr>
      </p:pic>
    </p:spTree>
  </p:cSld>
  <p:clrMapOvr>
    <a:overrideClrMapping bg1="dk1" tx1="lt1" bg2="dk2" tx2="lt2" accent1="accent1" accent2="accent2" accent3="accent3" accent4="accent4" accent5="accent5" accent6="accent6" hlink="hlink" folHlink="folHlink"/>
  </p:clrMapOvr>
  <p:transition>
    <p:strips dir="ru"/>
  </p:transition>
  <p:timing>
    <p:tnLst>
      <p:par>
        <p:cTn id="1" dur="indefinite" restart="never" nodeType="tmRoot"/>
      </p:par>
    </p:tnLst>
  </p:timing>
</p:sldLayout>
</file>

<file path=ppt/slideLayouts/slideLayout274.xml><?xml version="1.0" encoding="utf-8"?>
<p:sldLayout xmlns:a="http://schemas.openxmlformats.org/drawingml/2006/main" xmlns:r="http://schemas.openxmlformats.org/officeDocument/2006/relationships" xmlns:p="http://schemas.openxmlformats.org/presentationml/2006/main" showMasterSp="0"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extLst/>
          </a:lstStyle>
          <a:p>
            <a:r>
              <a:rPr kumimoji="0" lang="zh-CN" altLang="en-US" smtClean="0"/>
              <a:t>单击此处编辑母版标题样式</a:t>
            </a:r>
            <a:endParaRPr kumimoji="0" lang="en-US"/>
          </a:p>
        </p:txBody>
      </p:sp>
      <p:sp>
        <p:nvSpPr>
          <p:cNvPr id="3" name="竖排文字占位符 2"/>
          <p:cNvSpPr>
            <a:spLocks noGrp="1"/>
          </p:cNvSpPr>
          <p:nvPr>
            <p:ph type="body" orient="vert" idx="1"/>
          </p:nvPr>
        </p:nvSpPr>
        <p:spPr>
          <a:xfrm>
            <a:off x="502920" y="1481333"/>
            <a:ext cx="9052560" cy="4386071"/>
          </a:xfrm>
        </p:spPr>
        <p:txBody>
          <a:bodyPr vert="eaVert"/>
          <a:lstStyle>
            <a:extLs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日期占位符 3"/>
          <p:cNvSpPr>
            <a:spLocks noGrp="1"/>
          </p:cNvSpPr>
          <p:nvPr>
            <p:ph type="dt" sz="half" idx="10"/>
          </p:nvPr>
        </p:nvSpPr>
        <p:spPr/>
        <p:txBody>
          <a:bodyPr/>
          <a:lstStyle>
            <a:extLst/>
          </a:lstStyle>
          <a:p>
            <a:r>
              <a:rPr lang="en-US" altLang="zh-CN" smtClean="0">
                <a:solidFill>
                  <a:srgbClr val="0F6FC6">
                    <a:lumMod val="50000"/>
                  </a:srgbClr>
                </a:solidFill>
              </a:rPr>
              <a:t>Workshops on Hadron Physics</a:t>
            </a:r>
            <a:endParaRPr lang="en-US">
              <a:solidFill>
                <a:srgbClr val="0F6FC6">
                  <a:lumMod val="50000"/>
                </a:srgbClr>
              </a:solidFill>
            </a:endParaRPr>
          </a:p>
        </p:txBody>
      </p:sp>
      <p:sp>
        <p:nvSpPr>
          <p:cNvPr id="5" name="页脚占位符 4"/>
          <p:cNvSpPr>
            <a:spLocks noGrp="1"/>
          </p:cNvSpPr>
          <p:nvPr>
            <p:ph type="ftr" sz="quarter" idx="11"/>
          </p:nvPr>
        </p:nvSpPr>
        <p:spPr/>
        <p:txBody>
          <a:bodyPr/>
          <a:lstStyle>
            <a:extLst/>
          </a:lstStyle>
          <a:p>
            <a:r>
              <a:rPr lang="en-US" smtClean="0">
                <a:solidFill>
                  <a:srgbClr val="0F6FC6">
                    <a:lumMod val="50000"/>
                  </a:srgbClr>
                </a:solidFill>
              </a:rPr>
              <a:t>Jin Huang &lt;jinhuang@jlab.org&gt;</a:t>
            </a:r>
            <a:endParaRPr lang="en-US">
              <a:solidFill>
                <a:srgbClr val="0F6FC6">
                  <a:lumMod val="50000"/>
                </a:srgbClr>
              </a:solidFill>
            </a:endParaRPr>
          </a:p>
        </p:txBody>
      </p:sp>
      <p:sp>
        <p:nvSpPr>
          <p:cNvPr id="6" name="灯片编号占位符 5"/>
          <p:cNvSpPr>
            <a:spLocks noGrp="1"/>
          </p:cNvSpPr>
          <p:nvPr>
            <p:ph type="sldNum" sz="quarter" idx="12"/>
          </p:nvPr>
        </p:nvSpPr>
        <p:spPr/>
        <p:txBody>
          <a:bodyPr/>
          <a:lstStyle>
            <a:extLst/>
          </a:lstStyle>
          <a:p>
            <a:fld id="{EDE73889-8752-428C-A11C-8679396BAC9B}" type="slidenum">
              <a:rPr lang="en-US" smtClean="0">
                <a:solidFill>
                  <a:srgbClr val="0F6FC6">
                    <a:lumMod val="50000"/>
                  </a:srgbClr>
                </a:solidFill>
              </a:rPr>
              <a:pPr/>
              <a:t>‹#›</a:t>
            </a:fld>
            <a:endParaRPr lang="en-US">
              <a:solidFill>
                <a:srgbClr val="0F6FC6">
                  <a:lumMod val="50000"/>
                </a:srgbClr>
              </a:solidFill>
            </a:endParaRPr>
          </a:p>
        </p:txBody>
      </p:sp>
    </p:spTree>
  </p:cSld>
  <p:clrMapOvr>
    <a:masterClrMapping/>
  </p:clrMapOvr>
  <p:transition>
    <p:strips dir="ru"/>
  </p:transition>
  <p:timing>
    <p:tnLst>
      <p:par>
        <p:cTn id="1" dur="indefinite" restart="never" nodeType="tmRoot"/>
      </p:par>
    </p:tnLst>
  </p:timing>
</p:sldLayout>
</file>

<file path=ppt/slideLayouts/slideLayout275.xml><?xml version="1.0" encoding="utf-8"?>
<p:sldLayout xmlns:a="http://schemas.openxmlformats.org/drawingml/2006/main" xmlns:r="http://schemas.openxmlformats.org/officeDocument/2006/relationships" xmlns:p="http://schemas.openxmlformats.org/presentationml/2006/main" showMasterSp="0"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528414" y="274649"/>
            <a:ext cx="1955217" cy="5592761"/>
          </a:xfrm>
        </p:spPr>
        <p:txBody>
          <a:bodyPr vert="eaVert"/>
          <a:lstStyle>
            <a:extLst/>
          </a:lstStyle>
          <a:p>
            <a:r>
              <a:rPr kumimoji="0" lang="zh-CN" altLang="en-US" smtClean="0"/>
              <a:t>单击此处编辑母版标题样式</a:t>
            </a:r>
            <a:endParaRPr kumimoji="0" lang="en-US"/>
          </a:p>
        </p:txBody>
      </p:sp>
      <p:sp>
        <p:nvSpPr>
          <p:cNvPr id="3" name="竖排文字占位符 2"/>
          <p:cNvSpPr>
            <a:spLocks noGrp="1"/>
          </p:cNvSpPr>
          <p:nvPr>
            <p:ph type="body" orient="vert" idx="1"/>
          </p:nvPr>
        </p:nvSpPr>
        <p:spPr>
          <a:xfrm>
            <a:off x="502920" y="274641"/>
            <a:ext cx="6957060" cy="5592760"/>
          </a:xfrm>
        </p:spPr>
        <p:txBody>
          <a:bodyPr vert="eaVert"/>
          <a:lstStyle>
            <a:extLs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日期占位符 3"/>
          <p:cNvSpPr>
            <a:spLocks noGrp="1"/>
          </p:cNvSpPr>
          <p:nvPr>
            <p:ph type="dt" sz="half" idx="10"/>
          </p:nvPr>
        </p:nvSpPr>
        <p:spPr/>
        <p:txBody>
          <a:bodyPr/>
          <a:lstStyle>
            <a:extLst/>
          </a:lstStyle>
          <a:p>
            <a:r>
              <a:rPr lang="en-US" altLang="zh-CN" smtClean="0">
                <a:solidFill>
                  <a:srgbClr val="0F6FC6">
                    <a:lumMod val="50000"/>
                  </a:srgbClr>
                </a:solidFill>
              </a:rPr>
              <a:t>Workshops on Hadron Physics</a:t>
            </a:r>
            <a:endParaRPr lang="en-US">
              <a:solidFill>
                <a:srgbClr val="0F6FC6">
                  <a:lumMod val="50000"/>
                </a:srgbClr>
              </a:solidFill>
            </a:endParaRPr>
          </a:p>
        </p:txBody>
      </p:sp>
      <p:sp>
        <p:nvSpPr>
          <p:cNvPr id="5" name="页脚占位符 4"/>
          <p:cNvSpPr>
            <a:spLocks noGrp="1"/>
          </p:cNvSpPr>
          <p:nvPr>
            <p:ph type="ftr" sz="quarter" idx="11"/>
          </p:nvPr>
        </p:nvSpPr>
        <p:spPr/>
        <p:txBody>
          <a:bodyPr/>
          <a:lstStyle>
            <a:extLst/>
          </a:lstStyle>
          <a:p>
            <a:r>
              <a:rPr lang="en-US" smtClean="0">
                <a:solidFill>
                  <a:srgbClr val="0F6FC6">
                    <a:lumMod val="50000"/>
                  </a:srgbClr>
                </a:solidFill>
              </a:rPr>
              <a:t>Jin Huang &lt;jinhuang@jlab.org&gt;</a:t>
            </a:r>
            <a:endParaRPr lang="en-US">
              <a:solidFill>
                <a:srgbClr val="0F6FC6">
                  <a:lumMod val="50000"/>
                </a:srgbClr>
              </a:solidFill>
            </a:endParaRPr>
          </a:p>
        </p:txBody>
      </p:sp>
      <p:sp>
        <p:nvSpPr>
          <p:cNvPr id="6" name="灯片编号占位符 5"/>
          <p:cNvSpPr>
            <a:spLocks noGrp="1"/>
          </p:cNvSpPr>
          <p:nvPr>
            <p:ph type="sldNum" sz="quarter" idx="12"/>
          </p:nvPr>
        </p:nvSpPr>
        <p:spPr/>
        <p:txBody>
          <a:bodyPr/>
          <a:lstStyle>
            <a:extLst/>
          </a:lstStyle>
          <a:p>
            <a:fld id="{EDE73889-8752-428C-A11C-8679396BAC9B}" type="slidenum">
              <a:rPr lang="en-US" smtClean="0">
                <a:solidFill>
                  <a:srgbClr val="0F6FC6">
                    <a:lumMod val="50000"/>
                  </a:srgbClr>
                </a:solidFill>
              </a:rPr>
              <a:pPr/>
              <a:t>‹#›</a:t>
            </a:fld>
            <a:endParaRPr lang="en-US">
              <a:solidFill>
                <a:srgbClr val="0F6FC6">
                  <a:lumMod val="50000"/>
                </a:srgbClr>
              </a:solidFill>
            </a:endParaRPr>
          </a:p>
        </p:txBody>
      </p:sp>
    </p:spTree>
  </p:cSld>
  <p:clrMapOvr>
    <a:masterClrMapping/>
  </p:clrMapOvr>
  <p:transition>
    <p:strips dir="ru"/>
  </p:transition>
  <p:timing>
    <p:tnLst>
      <p:par>
        <p:cTn id="1" dur="indefinite" restart="never" nodeType="tmRoot"/>
      </p:par>
    </p:tnLst>
  </p:timing>
</p:sldLayout>
</file>

<file path=ppt/slideLayouts/slideLayout276.xml><?xml version="1.0" encoding="utf-8"?>
<p:sldLayout xmlns:a="http://schemas.openxmlformats.org/drawingml/2006/main" xmlns:r="http://schemas.openxmlformats.org/officeDocument/2006/relationships" xmlns:p="http://schemas.openxmlformats.org/presentationml/2006/main" showMasterSp="0" type="txAndClipArt">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754385" y="304809"/>
            <a:ext cx="8547894" cy="760413"/>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754385" y="1447803"/>
            <a:ext cx="4189254" cy="464661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lipArt Placeholder 3"/>
          <p:cNvSpPr>
            <a:spLocks noGrp="1"/>
          </p:cNvSpPr>
          <p:nvPr>
            <p:ph type="clipArt" sz="half" idx="2"/>
          </p:nvPr>
        </p:nvSpPr>
        <p:spPr>
          <a:xfrm>
            <a:off x="5111274" y="1447803"/>
            <a:ext cx="4191000" cy="4646613"/>
          </a:xfrm>
        </p:spPr>
        <p:txBody>
          <a:bodyPr/>
          <a:lstStyle/>
          <a:p>
            <a:pPr lvl="0"/>
            <a:endParaRPr lang="en-US" noProof="0"/>
          </a:p>
        </p:txBody>
      </p:sp>
    </p:spTree>
  </p:cSld>
  <p:clrMapOvr>
    <a:masterClrMapping/>
  </p:clrMapOvr>
  <p:timing>
    <p:tnLst>
      <p:par>
        <p:cTn id="1" dur="indefinite" restart="never" nodeType="tmRoot"/>
      </p:par>
    </p:tnLst>
  </p:timing>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0" name="直角三角形 9"/>
          <p:cNvSpPr/>
          <p:nvPr/>
        </p:nvSpPr>
        <p:spPr>
          <a:xfrm>
            <a:off x="-2" y="4664147"/>
            <a:ext cx="10066198" cy="0"/>
          </a:xfrm>
          <a:prstGeom prst="rtTriangle">
            <a:avLst/>
          </a:prstGeom>
          <a:gradFill flip="none" rotWithShape="1">
            <a:gsLst>
              <a:gs pos="0">
                <a:schemeClr val="accent1">
                  <a:shade val="35000"/>
                  <a:satMod val="170000"/>
                  <a:alpha val="100000"/>
                </a:schemeClr>
              </a:gs>
              <a:gs pos="55000">
                <a:schemeClr val="accent1">
                  <a:tint val="90000"/>
                  <a:satMod val="150000"/>
                  <a:alpha val="100000"/>
                </a:schemeClr>
              </a:gs>
              <a:gs pos="100000">
                <a:schemeClr val="accent1">
                  <a:shade val="35000"/>
                  <a:satMod val="170000"/>
                  <a:alpha val="100000"/>
                </a:schemeClr>
              </a:gs>
            </a:gsLst>
            <a:lin ang="3000000" scaled="1"/>
            <a:tileRect/>
          </a:gradFill>
          <a:ln w="127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fontAlgn="auto" hangingPunct="1">
              <a:spcBef>
                <a:spcPts val="0"/>
              </a:spcBef>
              <a:spcAft>
                <a:spcPts val="0"/>
              </a:spcAft>
            </a:pPr>
            <a:endParaRPr lang="en-US" sz="1800" b="0" i="0">
              <a:solidFill>
                <a:prstClr val="white"/>
              </a:solidFill>
            </a:endParaRPr>
          </a:p>
        </p:txBody>
      </p:sp>
      <p:sp>
        <p:nvSpPr>
          <p:cNvPr id="9" name="标题 8"/>
          <p:cNvSpPr>
            <a:spLocks noGrp="1"/>
          </p:cNvSpPr>
          <p:nvPr>
            <p:ph type="ctrTitle"/>
          </p:nvPr>
        </p:nvSpPr>
        <p:spPr>
          <a:xfrm>
            <a:off x="754380" y="1752608"/>
            <a:ext cx="8549640" cy="1829761"/>
          </a:xfrm>
        </p:spPr>
        <p:txBody>
          <a:bodyPr vert="horz" anchor="b">
            <a:normAutofit/>
            <a:scene3d>
              <a:camera prst="orthographicFront"/>
              <a:lightRig rig="soft" dir="t"/>
            </a:scene3d>
            <a:sp3d prstMaterial="softEdge">
              <a:bevelT w="25400" h="25400"/>
            </a:sp3d>
          </a:bodyPr>
          <a:lstStyle>
            <a:lvl1pPr algn="r">
              <a:defRPr sz="4800" b="1">
                <a:solidFill>
                  <a:schemeClr val="tx2"/>
                </a:solidFill>
                <a:effectLst>
                  <a:outerShdw blurRad="31750" dist="25400" dir="5400000" algn="tl" rotWithShape="0">
                    <a:srgbClr val="000000">
                      <a:alpha val="25000"/>
                    </a:srgbClr>
                  </a:outerShdw>
                </a:effectLst>
              </a:defRPr>
            </a:lvl1pPr>
            <a:extLst/>
          </a:lstStyle>
          <a:p>
            <a:r>
              <a:rPr kumimoji="0" lang="zh-CN" altLang="en-US" smtClean="0"/>
              <a:t>单击此处编辑母版标题样式</a:t>
            </a:r>
            <a:endParaRPr kumimoji="0" lang="en-US"/>
          </a:p>
        </p:txBody>
      </p:sp>
      <p:sp>
        <p:nvSpPr>
          <p:cNvPr id="17" name="副标题 16"/>
          <p:cNvSpPr>
            <a:spLocks noGrp="1"/>
          </p:cNvSpPr>
          <p:nvPr>
            <p:ph type="subTitle" idx="1"/>
          </p:nvPr>
        </p:nvSpPr>
        <p:spPr>
          <a:xfrm>
            <a:off x="754380" y="3611607"/>
            <a:ext cx="8549640" cy="1199704"/>
          </a:xfrm>
        </p:spPr>
        <p:txBody>
          <a:bodyPr lIns="45720" rIns="45720"/>
          <a:lstStyle>
            <a:lvl1pPr marL="0" marR="64008" indent="0" algn="r">
              <a:buNone/>
              <a:defRPr>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zh-CN" altLang="en-US" smtClean="0"/>
              <a:t>单击此处编辑母版副标题样式</a:t>
            </a:r>
            <a:endParaRPr kumimoji="0" lang="en-US"/>
          </a:p>
        </p:txBody>
      </p:sp>
      <p:grpSp>
        <p:nvGrpSpPr>
          <p:cNvPr id="2" name="组合 1"/>
          <p:cNvGrpSpPr/>
          <p:nvPr/>
        </p:nvGrpSpPr>
        <p:grpSpPr>
          <a:xfrm>
            <a:off x="-4139" y="4953000"/>
            <a:ext cx="10062542" cy="1912088"/>
            <a:chOff x="-3765" y="4832896"/>
            <a:chExt cx="9147765" cy="2032192"/>
          </a:xfrm>
        </p:grpSpPr>
        <p:sp>
          <p:nvSpPr>
            <p:cNvPr id="7" name="任意多边形 6"/>
            <p:cNvSpPr>
              <a:spLocks/>
            </p:cNvSpPr>
            <p:nvPr/>
          </p:nvSpPr>
          <p:spPr bwMode="auto">
            <a:xfrm>
              <a:off x="1687513" y="4832896"/>
              <a:ext cx="7456487" cy="518816"/>
            </a:xfrm>
            <a:custGeom>
              <a:avLst>
                <a:gd name="A1" fmla="val 0"/>
                <a:gd name="A2" fmla="val 0"/>
                <a:gd name="A3" fmla="val 0"/>
                <a:gd name="A4" fmla="val 0"/>
                <a:gd name="A5" fmla="val 0"/>
                <a:gd name="A6" fmla="val 0"/>
                <a:gd name="A7" fmla="val 0"/>
                <a:gd name="A8" fmla="val 0"/>
              </a:avLst>
              <a:gdLst/>
              <a:ahLst/>
              <a:cxnLst>
                <a:cxn ang="0">
                  <a:pos x="4697" y="0"/>
                </a:cxn>
                <a:cxn ang="0">
                  <a:pos x="4697" y="367"/>
                </a:cxn>
                <a:cxn ang="0">
                  <a:pos x="0" y="218"/>
                </a:cxn>
                <a:cxn ang="0">
                  <a:pos x="4697" y="0"/>
                </a:cxn>
              </a:cxnLst>
              <a:rect l="0" t="0" r="0" b="0"/>
              <a:pathLst>
                <a:path w="4697" h="367">
                  <a:moveTo>
                    <a:pt x="4697" y="0"/>
                  </a:moveTo>
                  <a:lnTo>
                    <a:pt x="4697" y="367"/>
                  </a:lnTo>
                  <a:lnTo>
                    <a:pt x="0" y="218"/>
                  </a:lnTo>
                  <a:lnTo>
                    <a:pt x="4697" y="0"/>
                  </a:lnTo>
                  <a:close/>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pPr eaLnBrk="1" fontAlgn="auto" hangingPunct="1">
                <a:spcBef>
                  <a:spcPts val="0"/>
                </a:spcBef>
                <a:spcAft>
                  <a:spcPts val="0"/>
                </a:spcAft>
              </a:pPr>
              <a:endParaRPr lang="en-US" sz="1800" b="0" i="0">
                <a:solidFill>
                  <a:srgbClr val="001C54"/>
                </a:solidFill>
                <a:latin typeface="Calibri"/>
              </a:endParaRPr>
            </a:p>
          </p:txBody>
        </p:sp>
        <p:sp>
          <p:nvSpPr>
            <p:cNvPr id="8" name="任意多边形 7"/>
            <p:cNvSpPr>
              <a:spLocks/>
            </p:cNvSpPr>
            <p:nvPr/>
          </p:nvSpPr>
          <p:spPr bwMode="auto">
            <a:xfrm>
              <a:off x="35443" y="5135526"/>
              <a:ext cx="9108557"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0" y="0"/>
                  </a:moveTo>
                  <a:lnTo>
                    <a:pt x="5760" y="0"/>
                  </a:lnTo>
                  <a:lnTo>
                    <a:pt x="5760" y="528"/>
                  </a:lnTo>
                  <a:lnTo>
                    <a:pt x="48" y="0"/>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pPr eaLnBrk="1" fontAlgn="auto" hangingPunct="1">
                <a:spcBef>
                  <a:spcPts val="0"/>
                </a:spcBef>
                <a:spcAft>
                  <a:spcPts val="0"/>
                </a:spcAft>
              </a:pPr>
              <a:endParaRPr lang="en-US" sz="1800" b="0" i="0">
                <a:solidFill>
                  <a:srgbClr val="001C54"/>
                </a:solidFill>
                <a:latin typeface="Calibri"/>
              </a:endParaRPr>
            </a:p>
          </p:txBody>
        </p:sp>
        <p:sp>
          <p:nvSpPr>
            <p:cNvPr id="11" name="任意多边形 10"/>
            <p:cNvSpPr>
              <a:spLocks/>
            </p:cNvSpPr>
            <p:nvPr/>
          </p:nvSpPr>
          <p:spPr bwMode="auto">
            <a:xfrm>
              <a:off x="0" y="4883888"/>
              <a:ext cx="9144000" cy="1981200"/>
            </a:xfrm>
            <a:custGeom>
              <a:avLst>
                <a:gd name="A1" fmla="val 0"/>
                <a:gd name="A2" fmla="val 0"/>
                <a:gd name="A3" fmla="val 0"/>
                <a:gd name="A4" fmla="val 0"/>
                <a:gd name="A5" fmla="val 0"/>
                <a:gd name="A6" fmla="val 0"/>
                <a:gd name="A7" fmla="val 0"/>
                <a:gd name="A8" fmla="val 0"/>
              </a:avLst>
              <a:gdLst/>
              <a:ahLst/>
              <a:cxnLst>
                <a:cxn ang="0">
                  <a:pos x="0" y="0"/>
                </a:cxn>
                <a:cxn ang="0">
                  <a:pos x="0" y="1248"/>
                </a:cxn>
                <a:cxn ang="0">
                  <a:pos x="5760" y="1248"/>
                </a:cxn>
                <a:cxn ang="0">
                  <a:pos x="5760" y="528"/>
                </a:cxn>
                <a:cxn ang="0">
                  <a:pos x="0" y="0"/>
                </a:cxn>
              </a:cxnLst>
              <a:rect l="0" t="0" r="0" b="0"/>
              <a:pathLst>
                <a:path w="5760" h="1248">
                  <a:moveTo>
                    <a:pt x="0" y="0"/>
                  </a:moveTo>
                  <a:lnTo>
                    <a:pt x="0" y="1248"/>
                  </a:lnTo>
                  <a:lnTo>
                    <a:pt x="5760" y="1248"/>
                  </a:lnTo>
                  <a:lnTo>
                    <a:pt x="5760" y="528"/>
                  </a:lnTo>
                  <a:lnTo>
                    <a:pt x="0" y="0"/>
                  </a:lnTo>
                  <a:close/>
                </a:path>
              </a:pathLst>
            </a:custGeom>
            <a:blipFill>
              <a:blip r:embed="rId2"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eaLnBrk="1" fontAlgn="auto" hangingPunct="1">
                <a:spcBef>
                  <a:spcPts val="0"/>
                </a:spcBef>
                <a:spcAft>
                  <a:spcPts val="0"/>
                </a:spcAft>
              </a:pPr>
              <a:endParaRPr lang="en-US" sz="1800" b="0" i="0">
                <a:solidFill>
                  <a:prstClr val="white"/>
                </a:solidFill>
              </a:endParaRPr>
            </a:p>
          </p:txBody>
        </p:sp>
        <p:cxnSp>
          <p:nvCxnSpPr>
            <p:cNvPr id="12" name="直接连接符 11"/>
            <p:cNvCxnSpPr/>
            <p:nvPr/>
          </p:nvCxnSpPr>
          <p:spPr>
            <a:xfrm>
              <a:off x="-3765" y="4880373"/>
              <a:ext cx="9147765" cy="83994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grpSp>
      <p:pic>
        <p:nvPicPr>
          <p:cNvPr id="15" name="Picture 5" descr="E:\My Documents\my file\JLab\Document\Logo\JLab_logo_white.png"/>
          <p:cNvPicPr>
            <a:picLocks noChangeAspect="1" noChangeArrowheads="1"/>
          </p:cNvPicPr>
          <p:nvPr userDrawn="1"/>
        </p:nvPicPr>
        <p:blipFill>
          <a:blip r:embed="rId3" cstate="print"/>
          <a:srcRect/>
          <a:stretch>
            <a:fillRect/>
          </a:stretch>
        </p:blipFill>
        <p:spPr bwMode="auto">
          <a:xfrm>
            <a:off x="8130540" y="6378460"/>
            <a:ext cx="1760220" cy="403347"/>
          </a:xfrm>
          <a:prstGeom prst="rect">
            <a:avLst/>
          </a:prstGeom>
          <a:noFill/>
        </p:spPr>
      </p:pic>
      <p:pic>
        <p:nvPicPr>
          <p:cNvPr id="18" name="Picture 1" descr="E:\My Documents\my file\LANL\475px-Los_Alamos_logo.svg.png"/>
          <p:cNvPicPr>
            <a:picLocks noChangeAspect="1" noChangeArrowheads="1"/>
          </p:cNvPicPr>
          <p:nvPr userDrawn="1"/>
        </p:nvPicPr>
        <p:blipFill>
          <a:blip r:embed="rId4" cstate="print"/>
          <a:srcRect/>
          <a:stretch>
            <a:fillRect/>
          </a:stretch>
        </p:blipFill>
        <p:spPr bwMode="auto">
          <a:xfrm>
            <a:off x="83824" y="6172200"/>
            <a:ext cx="1461083" cy="609600"/>
          </a:xfrm>
          <a:prstGeom prst="rect">
            <a:avLst/>
          </a:prstGeom>
          <a:noFill/>
        </p:spPr>
      </p:pic>
    </p:spTree>
  </p:cSld>
  <p:clrMapOvr>
    <a:masterClrMapping/>
  </p:clrMapOvr>
  <p:transition>
    <p:strips dir="ru"/>
  </p:transition>
  <p:timing>
    <p:tnLst>
      <p:par>
        <p:cTn id="1" dur="indefinite" restart="never" nodeType="tmRoot"/>
      </p:par>
    </p:tnLst>
  </p:timing>
</p:sldLayout>
</file>

<file path=ppt/slideLayouts/slideLayout278.xml><?xml version="1.0" encoding="utf-8"?>
<p:sldLayout xmlns:a="http://schemas.openxmlformats.org/drawingml/2006/main" xmlns:r="http://schemas.openxmlformats.org/officeDocument/2006/relationships" xmlns:p="http://schemas.openxmlformats.org/presentationml/2006/main" showMasterSp="0" type="obj" preserve="1">
  <p:cSld name="标题和内容">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extLs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日期占位符 3"/>
          <p:cNvSpPr>
            <a:spLocks noGrp="1"/>
          </p:cNvSpPr>
          <p:nvPr>
            <p:ph type="dt" sz="half" idx="10"/>
          </p:nvPr>
        </p:nvSpPr>
        <p:spPr/>
        <p:txBody>
          <a:bodyPr/>
          <a:lstStyle>
            <a:extLst/>
          </a:lstStyle>
          <a:p>
            <a:r>
              <a:rPr lang="en-US" altLang="zh-CN" smtClean="0">
                <a:solidFill>
                  <a:srgbClr val="0F6FC6">
                    <a:lumMod val="50000"/>
                  </a:srgbClr>
                </a:solidFill>
              </a:rPr>
              <a:t>Workshops on Hadron Physics</a:t>
            </a:r>
            <a:endParaRPr lang="en-US">
              <a:solidFill>
                <a:srgbClr val="0F6FC6">
                  <a:lumMod val="50000"/>
                </a:srgbClr>
              </a:solidFill>
            </a:endParaRPr>
          </a:p>
        </p:txBody>
      </p:sp>
      <p:sp>
        <p:nvSpPr>
          <p:cNvPr id="5" name="页脚占位符 4"/>
          <p:cNvSpPr>
            <a:spLocks noGrp="1"/>
          </p:cNvSpPr>
          <p:nvPr>
            <p:ph type="ftr" sz="quarter" idx="11"/>
          </p:nvPr>
        </p:nvSpPr>
        <p:spPr/>
        <p:txBody>
          <a:bodyPr/>
          <a:lstStyle>
            <a:extLst/>
          </a:lstStyle>
          <a:p>
            <a:r>
              <a:rPr lang="en-US" smtClean="0">
                <a:solidFill>
                  <a:srgbClr val="0F6FC6">
                    <a:lumMod val="50000"/>
                  </a:srgbClr>
                </a:solidFill>
              </a:rPr>
              <a:t>Jin Huang &lt;jinhuang@jlab.org&gt;</a:t>
            </a:r>
            <a:endParaRPr lang="en-US">
              <a:solidFill>
                <a:srgbClr val="0F6FC6">
                  <a:lumMod val="50000"/>
                </a:srgbClr>
              </a:solidFill>
            </a:endParaRPr>
          </a:p>
        </p:txBody>
      </p:sp>
      <p:sp>
        <p:nvSpPr>
          <p:cNvPr id="6" name="灯片编号占位符 5"/>
          <p:cNvSpPr>
            <a:spLocks noGrp="1"/>
          </p:cNvSpPr>
          <p:nvPr>
            <p:ph type="sldNum" sz="quarter" idx="12"/>
          </p:nvPr>
        </p:nvSpPr>
        <p:spPr/>
        <p:txBody>
          <a:bodyPr/>
          <a:lstStyle>
            <a:extLst/>
          </a:lstStyle>
          <a:p>
            <a:fld id="{EDE73889-8752-428C-A11C-8679396BAC9B}" type="slidenum">
              <a:rPr lang="en-US" smtClean="0">
                <a:solidFill>
                  <a:srgbClr val="0F6FC6">
                    <a:lumMod val="50000"/>
                  </a:srgbClr>
                </a:solidFill>
              </a:rPr>
              <a:pPr/>
              <a:t>‹#›</a:t>
            </a:fld>
            <a:endParaRPr lang="en-US" dirty="0">
              <a:solidFill>
                <a:srgbClr val="0F6FC6">
                  <a:lumMod val="50000"/>
                </a:srgbClr>
              </a:solidFill>
            </a:endParaRPr>
          </a:p>
        </p:txBody>
      </p:sp>
      <p:sp>
        <p:nvSpPr>
          <p:cNvPr id="7" name="标题 6"/>
          <p:cNvSpPr>
            <a:spLocks noGrp="1"/>
          </p:cNvSpPr>
          <p:nvPr>
            <p:ph type="title"/>
          </p:nvPr>
        </p:nvSpPr>
        <p:spPr/>
        <p:txBody>
          <a:bodyPr rtlCol="0"/>
          <a:lstStyle>
            <a:extLst/>
          </a:lstStyle>
          <a:p>
            <a:r>
              <a:rPr kumimoji="0" lang="zh-CN" altLang="en-US" smtClean="0"/>
              <a:t>单击此处编辑母版标题样式</a:t>
            </a:r>
            <a:endParaRPr kumimoji="0" lang="en-US"/>
          </a:p>
        </p:txBody>
      </p:sp>
    </p:spTree>
  </p:cSld>
  <p:clrMapOvr>
    <a:masterClrMapping/>
  </p:clrMapOvr>
  <p:transition>
    <p:strips dir="ru"/>
  </p:transition>
  <p:timing>
    <p:tnLst>
      <p:par>
        <p:cTn id="1" dur="indefinite" restart="never" nodeType="tmRoot"/>
      </p:par>
    </p:tnLst>
  </p:timing>
</p:sldLayout>
</file>

<file path=ppt/slideLayouts/slideLayout279.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94614" y="1059712"/>
            <a:ext cx="8549640" cy="1828800"/>
          </a:xfrm>
        </p:spPr>
        <p:txBody>
          <a:bodyPr vert="horz" anchor="b">
            <a:normAutofit/>
            <a:scene3d>
              <a:camera prst="orthographicFront"/>
              <a:lightRig rig="soft" dir="t"/>
            </a:scene3d>
            <a:sp3d prstMaterial="softEdge">
              <a:bevelT w="25400" h="25400"/>
            </a:sp3d>
          </a:bodyPr>
          <a:lstStyle>
            <a:lvl1pPr algn="r">
              <a:buNone/>
              <a:defRPr sz="4800" b="1" cap="none" baseline="0">
                <a:effectLst>
                  <a:outerShdw blurRad="31750" dist="25400" dir="5400000" algn="tl" rotWithShape="0">
                    <a:srgbClr val="000000">
                      <a:alpha val="25000"/>
                    </a:srgbClr>
                  </a:outerShdw>
                </a:effectLst>
              </a:defRPr>
            </a:lvl1pPr>
            <a:extLst/>
          </a:lstStyle>
          <a:p>
            <a:r>
              <a:rPr kumimoji="0" lang="zh-CN" altLang="en-US" smtClean="0"/>
              <a:t>单击此处编辑母版标题样式</a:t>
            </a:r>
            <a:endParaRPr kumimoji="0" lang="en-US"/>
          </a:p>
        </p:txBody>
      </p:sp>
      <p:sp>
        <p:nvSpPr>
          <p:cNvPr id="3" name="文本占位符 2"/>
          <p:cNvSpPr>
            <a:spLocks noGrp="1"/>
          </p:cNvSpPr>
          <p:nvPr>
            <p:ph type="body" idx="1"/>
          </p:nvPr>
        </p:nvSpPr>
        <p:spPr>
          <a:xfrm>
            <a:off x="4314984" y="2931712"/>
            <a:ext cx="5029200" cy="1454888"/>
          </a:xfrm>
        </p:spPr>
        <p:txBody>
          <a:bodyPr lIns="91440" rIns="91440" anchor="t"/>
          <a:lstStyle>
            <a:lvl1pPr marL="0" indent="0" algn="l">
              <a:buNone/>
              <a:defRPr sz="23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zh-CN" altLang="en-US" smtClean="0"/>
              <a:t>单击此处编辑母版文本样式</a:t>
            </a:r>
          </a:p>
        </p:txBody>
      </p:sp>
      <p:sp>
        <p:nvSpPr>
          <p:cNvPr id="4" name="日期占位符 3"/>
          <p:cNvSpPr>
            <a:spLocks noGrp="1"/>
          </p:cNvSpPr>
          <p:nvPr>
            <p:ph type="dt" sz="half" idx="10"/>
          </p:nvPr>
        </p:nvSpPr>
        <p:spPr/>
        <p:txBody>
          <a:bodyPr/>
          <a:lstStyle>
            <a:lvl1pPr>
              <a:defRPr>
                <a:solidFill>
                  <a:schemeClr val="tx2"/>
                </a:solidFill>
              </a:defRPr>
            </a:lvl1pPr>
            <a:extLst/>
          </a:lstStyle>
          <a:p>
            <a:r>
              <a:rPr lang="en-US" altLang="zh-CN" smtClean="0">
                <a:solidFill>
                  <a:srgbClr val="DBF5F9"/>
                </a:solidFill>
              </a:rPr>
              <a:t>Workshops on Hadron Physics</a:t>
            </a:r>
            <a:endParaRPr lang="en-US" dirty="0">
              <a:solidFill>
                <a:srgbClr val="DBF5F9"/>
              </a:solidFill>
            </a:endParaRPr>
          </a:p>
        </p:txBody>
      </p:sp>
      <p:sp>
        <p:nvSpPr>
          <p:cNvPr id="5" name="页脚占位符 4"/>
          <p:cNvSpPr>
            <a:spLocks noGrp="1"/>
          </p:cNvSpPr>
          <p:nvPr>
            <p:ph type="ftr" sz="quarter" idx="11"/>
          </p:nvPr>
        </p:nvSpPr>
        <p:spPr/>
        <p:txBody>
          <a:bodyPr/>
          <a:lstStyle>
            <a:lvl1pPr>
              <a:defRPr>
                <a:solidFill>
                  <a:schemeClr val="tx2"/>
                </a:solidFill>
              </a:defRPr>
            </a:lvl1pPr>
            <a:extLst/>
          </a:lstStyle>
          <a:p>
            <a:r>
              <a:rPr lang="en-US" smtClean="0">
                <a:solidFill>
                  <a:srgbClr val="DBF5F9"/>
                </a:solidFill>
              </a:rPr>
              <a:t>Jin Huang &lt;jinhuang@jlab.org&gt;</a:t>
            </a:r>
            <a:endParaRPr lang="en-US" dirty="0">
              <a:solidFill>
                <a:srgbClr val="DBF5F9"/>
              </a:solidFill>
            </a:endParaRPr>
          </a:p>
        </p:txBody>
      </p:sp>
      <p:sp>
        <p:nvSpPr>
          <p:cNvPr id="6" name="灯片编号占位符 5"/>
          <p:cNvSpPr>
            <a:spLocks noGrp="1"/>
          </p:cNvSpPr>
          <p:nvPr>
            <p:ph type="sldNum" sz="quarter" idx="12"/>
          </p:nvPr>
        </p:nvSpPr>
        <p:spPr/>
        <p:txBody>
          <a:bodyPr/>
          <a:lstStyle>
            <a:lvl1pPr>
              <a:defRPr>
                <a:solidFill>
                  <a:schemeClr val="tx2"/>
                </a:solidFill>
              </a:defRPr>
            </a:lvl1pPr>
            <a:extLst/>
          </a:lstStyle>
          <a:p>
            <a:fld id="{EDE73889-8752-428C-A11C-8679396BAC9B}" type="slidenum">
              <a:rPr lang="en-US" smtClean="0">
                <a:solidFill>
                  <a:srgbClr val="DBF5F9"/>
                </a:solidFill>
              </a:rPr>
              <a:pPr/>
              <a:t>‹#›</a:t>
            </a:fld>
            <a:endParaRPr lang="en-US">
              <a:solidFill>
                <a:srgbClr val="DBF5F9"/>
              </a:solidFill>
            </a:endParaRPr>
          </a:p>
        </p:txBody>
      </p:sp>
      <p:sp>
        <p:nvSpPr>
          <p:cNvPr id="7" name="燕尾形 6"/>
          <p:cNvSpPr/>
          <p:nvPr/>
        </p:nvSpPr>
        <p:spPr>
          <a:xfrm>
            <a:off x="4000348" y="3005472"/>
            <a:ext cx="201168"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eaLnBrk="1" fontAlgn="auto" hangingPunct="1">
              <a:spcBef>
                <a:spcPts val="0"/>
              </a:spcBef>
              <a:spcAft>
                <a:spcPts val="0"/>
              </a:spcAft>
            </a:pPr>
            <a:endParaRPr lang="en-US" sz="1800" b="0" i="0">
              <a:solidFill>
                <a:prstClr val="white"/>
              </a:solidFill>
            </a:endParaRPr>
          </a:p>
        </p:txBody>
      </p:sp>
      <p:sp>
        <p:nvSpPr>
          <p:cNvPr id="8" name="燕尾形 7"/>
          <p:cNvSpPr/>
          <p:nvPr/>
        </p:nvSpPr>
        <p:spPr>
          <a:xfrm>
            <a:off x="3795290" y="3005472"/>
            <a:ext cx="201168"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eaLnBrk="1" fontAlgn="auto" hangingPunct="1">
              <a:spcBef>
                <a:spcPts val="0"/>
              </a:spcBef>
              <a:spcAft>
                <a:spcPts val="0"/>
              </a:spcAft>
            </a:pPr>
            <a:endParaRPr lang="en-US" sz="1800" b="0" i="0">
              <a:solidFill>
                <a:prstClr val="white"/>
              </a:solidFill>
            </a:endParaRPr>
          </a:p>
        </p:txBody>
      </p:sp>
    </p:spTree>
  </p:cSld>
  <p:clrMapOvr>
    <a:overrideClrMapping bg1="dk1" tx1="lt1" bg2="dk2" tx2="lt2" accent1="accent1" accent2="accent2" accent3="accent3" accent4="accent4" accent5="accent5" accent6="accent6" hlink="hlink" folHlink="folHlink"/>
  </p:clrMapOvr>
  <p:transition>
    <p:strips dir="ru"/>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ftr" sz="quarter" idx="10"/>
          </p:nvPr>
        </p:nvSpPr>
        <p:spPr/>
        <p:txBody>
          <a:bodyPr/>
          <a:lstStyle>
            <a:lvl1pPr>
              <a:defRPr/>
            </a:lvl1pPr>
          </a:lstStyle>
          <a:p>
            <a:pPr>
              <a:defRPr/>
            </a:pPr>
            <a:r>
              <a:rPr lang="en-US"/>
              <a:t>J.P. Chen, USTC, 2007</a:t>
            </a:r>
          </a:p>
        </p:txBody>
      </p:sp>
      <p:sp>
        <p:nvSpPr>
          <p:cNvPr id="4" name="Rectangle 5"/>
          <p:cNvSpPr>
            <a:spLocks noGrp="1" noChangeArrowheads="1"/>
          </p:cNvSpPr>
          <p:nvPr>
            <p:ph type="sldNum" sz="quarter" idx="11"/>
          </p:nvPr>
        </p:nvSpPr>
        <p:spPr/>
        <p:txBody>
          <a:bodyPr/>
          <a:lstStyle>
            <a:lvl1pPr>
              <a:defRPr/>
            </a:lvl1pPr>
          </a:lstStyle>
          <a:p>
            <a:pPr>
              <a:defRPr/>
            </a:pPr>
            <a:endParaRPr lang="en-US"/>
          </a:p>
        </p:txBody>
      </p:sp>
    </p:spTree>
  </p:cSld>
  <p:clrMapOvr>
    <a:masterClrMapping/>
  </p:clrMapOvr>
  <p:transition/>
</p:sldLayout>
</file>

<file path=ppt/slideLayouts/slideLayout280.xml><?xml version="1.0" encoding="utf-8"?>
<p:sldLayout xmlns:a="http://schemas.openxmlformats.org/drawingml/2006/main" xmlns:r="http://schemas.openxmlformats.org/officeDocument/2006/relationships" xmlns:p="http://schemas.openxmlformats.org/presentationml/2006/main" showMasterSp="0" type="twoObj" preserve="1">
  <p:cSld name="两栏内容">
    <p:spTree>
      <p:nvGrpSpPr>
        <p:cNvPr id="1" name=""/>
        <p:cNvGrpSpPr/>
        <p:nvPr/>
      </p:nvGrpSpPr>
      <p:grpSpPr>
        <a:xfrm>
          <a:off x="0" y="0"/>
          <a:ext cx="0" cy="0"/>
          <a:chOff x="0" y="0"/>
          <a:chExt cx="0" cy="0"/>
        </a:xfrm>
      </p:grpSpPr>
      <p:sp>
        <p:nvSpPr>
          <p:cNvPr id="3" name="内容占位符 2"/>
          <p:cNvSpPr>
            <a:spLocks noGrp="1"/>
          </p:cNvSpPr>
          <p:nvPr>
            <p:ph sz="half" idx="1"/>
          </p:nvPr>
        </p:nvSpPr>
        <p:spPr>
          <a:xfrm>
            <a:off x="502920" y="1481335"/>
            <a:ext cx="444246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内容占位符 3"/>
          <p:cNvSpPr>
            <a:spLocks noGrp="1"/>
          </p:cNvSpPr>
          <p:nvPr>
            <p:ph sz="half" idx="2"/>
          </p:nvPr>
        </p:nvSpPr>
        <p:spPr>
          <a:xfrm>
            <a:off x="5113020" y="1481335"/>
            <a:ext cx="444246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5" name="日期占位符 4"/>
          <p:cNvSpPr>
            <a:spLocks noGrp="1"/>
          </p:cNvSpPr>
          <p:nvPr>
            <p:ph type="dt" sz="half" idx="10"/>
          </p:nvPr>
        </p:nvSpPr>
        <p:spPr/>
        <p:txBody>
          <a:bodyPr/>
          <a:lstStyle>
            <a:lvl1pPr>
              <a:defRPr>
                <a:solidFill>
                  <a:schemeClr val="tx2"/>
                </a:solidFill>
              </a:defRPr>
            </a:lvl1pPr>
            <a:extLst/>
          </a:lstStyle>
          <a:p>
            <a:r>
              <a:rPr lang="en-US" altLang="zh-CN" smtClean="0">
                <a:solidFill>
                  <a:srgbClr val="DBF5F9"/>
                </a:solidFill>
              </a:rPr>
              <a:t>Workshops on Hadron Physics</a:t>
            </a:r>
            <a:endParaRPr lang="en-US">
              <a:solidFill>
                <a:srgbClr val="DBF5F9"/>
              </a:solidFill>
            </a:endParaRPr>
          </a:p>
        </p:txBody>
      </p:sp>
      <p:sp>
        <p:nvSpPr>
          <p:cNvPr id="6" name="页脚占位符 5"/>
          <p:cNvSpPr>
            <a:spLocks noGrp="1"/>
          </p:cNvSpPr>
          <p:nvPr>
            <p:ph type="ftr" sz="quarter" idx="11"/>
          </p:nvPr>
        </p:nvSpPr>
        <p:spPr/>
        <p:txBody>
          <a:bodyPr/>
          <a:lstStyle>
            <a:lvl1pPr>
              <a:defRPr>
                <a:solidFill>
                  <a:schemeClr val="tx2"/>
                </a:solidFill>
              </a:defRPr>
            </a:lvl1pPr>
            <a:extLst/>
          </a:lstStyle>
          <a:p>
            <a:r>
              <a:rPr lang="en-US" smtClean="0">
                <a:solidFill>
                  <a:srgbClr val="DBF5F9"/>
                </a:solidFill>
              </a:rPr>
              <a:t>Jin Huang &lt;jinhuang@jlab.org&gt;</a:t>
            </a:r>
            <a:endParaRPr lang="en-US">
              <a:solidFill>
                <a:srgbClr val="DBF5F9"/>
              </a:solidFill>
            </a:endParaRPr>
          </a:p>
        </p:txBody>
      </p:sp>
      <p:sp>
        <p:nvSpPr>
          <p:cNvPr id="7" name="灯片编号占位符 6"/>
          <p:cNvSpPr>
            <a:spLocks noGrp="1"/>
          </p:cNvSpPr>
          <p:nvPr>
            <p:ph type="sldNum" sz="quarter" idx="12"/>
          </p:nvPr>
        </p:nvSpPr>
        <p:spPr/>
        <p:txBody>
          <a:bodyPr/>
          <a:lstStyle>
            <a:lvl1pPr>
              <a:defRPr>
                <a:solidFill>
                  <a:schemeClr val="tx2"/>
                </a:solidFill>
              </a:defRPr>
            </a:lvl1pPr>
            <a:extLst/>
          </a:lstStyle>
          <a:p>
            <a:fld id="{EDE73889-8752-428C-A11C-8679396BAC9B}" type="slidenum">
              <a:rPr lang="en-US" smtClean="0">
                <a:solidFill>
                  <a:srgbClr val="DBF5F9"/>
                </a:solidFill>
              </a:rPr>
              <a:pPr/>
              <a:t>‹#›</a:t>
            </a:fld>
            <a:endParaRPr lang="en-US">
              <a:solidFill>
                <a:srgbClr val="DBF5F9"/>
              </a:solidFill>
            </a:endParaRPr>
          </a:p>
        </p:txBody>
      </p:sp>
      <p:sp>
        <p:nvSpPr>
          <p:cNvPr id="8" name="标题 7"/>
          <p:cNvSpPr>
            <a:spLocks noGrp="1"/>
          </p:cNvSpPr>
          <p:nvPr>
            <p:ph type="title"/>
          </p:nvPr>
        </p:nvSpPr>
        <p:spPr/>
        <p:txBody>
          <a:bodyPr rtlCol="0"/>
          <a:lstStyle>
            <a:extLst/>
          </a:lstStyle>
          <a:p>
            <a:r>
              <a:rPr kumimoji="0" lang="zh-CN" altLang="en-US" smtClean="0"/>
              <a:t>单击此处编辑母版标题样式</a:t>
            </a:r>
            <a:endParaRPr kumimoji="0" lang="en-US"/>
          </a:p>
        </p:txBody>
      </p:sp>
    </p:spTree>
  </p:cSld>
  <p:clrMapOvr>
    <a:overrideClrMapping bg1="dk1" tx1="lt1" bg2="dk2" tx2="lt2" accent1="accent1" accent2="accent2" accent3="accent3" accent4="accent4" accent5="accent5" accent6="accent6" hlink="hlink" folHlink="folHlink"/>
  </p:clrMapOvr>
  <p:transition>
    <p:strips dir="ru"/>
  </p:transition>
  <p:timing>
    <p:tnLst>
      <p:par>
        <p:cTn id="1" dur="indefinite" restart="never" nodeType="tmRoot"/>
      </p:par>
    </p:tnLst>
  </p:timing>
</p:sldLayout>
</file>

<file path=ppt/slideLayouts/slideLayout281.xml><?xml version="1.0" encoding="utf-8"?>
<p:sldLayout xmlns:a="http://schemas.openxmlformats.org/drawingml/2006/main" xmlns:r="http://schemas.openxmlformats.org/officeDocument/2006/relationships" xmlns:p="http://schemas.openxmlformats.org/presentationml/2006/main" showMasterSp="0"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502920" y="273050"/>
            <a:ext cx="9052560" cy="1143000"/>
          </a:xfrm>
        </p:spPr>
        <p:txBody>
          <a:bodyPr anchor="ctr"/>
          <a:lstStyle>
            <a:lvl1pPr>
              <a:defRPr/>
            </a:lvl1pPr>
            <a:extLst/>
          </a:lstStyle>
          <a:p>
            <a:r>
              <a:rPr kumimoji="0" lang="zh-CN" altLang="en-US" smtClean="0"/>
              <a:t>单击此处编辑母版标题样式</a:t>
            </a:r>
            <a:endParaRPr kumimoji="0" lang="en-US"/>
          </a:p>
        </p:txBody>
      </p:sp>
      <p:sp>
        <p:nvSpPr>
          <p:cNvPr id="3" name="文本占位符 2"/>
          <p:cNvSpPr>
            <a:spLocks noGrp="1"/>
          </p:cNvSpPr>
          <p:nvPr>
            <p:ph type="body" idx="1"/>
          </p:nvPr>
        </p:nvSpPr>
        <p:spPr>
          <a:xfrm>
            <a:off x="502921" y="5410200"/>
            <a:ext cx="4444207"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zh-CN" altLang="en-US" smtClean="0"/>
              <a:t>单击此处编辑母版文本样式</a:t>
            </a:r>
          </a:p>
        </p:txBody>
      </p:sp>
      <p:sp>
        <p:nvSpPr>
          <p:cNvPr id="4" name="文本占位符 3"/>
          <p:cNvSpPr>
            <a:spLocks noGrp="1"/>
          </p:cNvSpPr>
          <p:nvPr>
            <p:ph type="body" sz="half" idx="3"/>
          </p:nvPr>
        </p:nvSpPr>
        <p:spPr>
          <a:xfrm>
            <a:off x="5109532" y="5410200"/>
            <a:ext cx="4445953"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zh-CN" altLang="en-US" smtClean="0"/>
              <a:t>单击此处编辑母版文本样式</a:t>
            </a:r>
          </a:p>
        </p:txBody>
      </p:sp>
      <p:sp>
        <p:nvSpPr>
          <p:cNvPr id="5" name="内容占位符 4"/>
          <p:cNvSpPr>
            <a:spLocks noGrp="1"/>
          </p:cNvSpPr>
          <p:nvPr>
            <p:ph sz="quarter" idx="2"/>
          </p:nvPr>
        </p:nvSpPr>
        <p:spPr>
          <a:xfrm>
            <a:off x="502921" y="1444301"/>
            <a:ext cx="4444207" cy="3941763"/>
          </a:xfrm>
          <a:ln>
            <a:noFill/>
            <a:prstDash val="sysDash"/>
            <a:miter lim="800000"/>
          </a:ln>
        </p:spPr>
        <p:txBody>
          <a:bodyPr/>
          <a:lstStyle>
            <a:lvl1pPr>
              <a:defRPr sz="2400"/>
            </a:lvl1pPr>
            <a:lvl2pPr>
              <a:defRPr sz="2000"/>
            </a:lvl2pPr>
            <a:lvl3pPr>
              <a:defRPr sz="1800"/>
            </a:lvl3pPr>
            <a:lvl4pPr>
              <a:defRPr sz="1600"/>
            </a:lvl4pPr>
            <a:lvl5pPr>
              <a:defRPr sz="1600"/>
            </a:lvl5pPr>
            <a:extLs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6" name="内容占位符 5"/>
          <p:cNvSpPr>
            <a:spLocks noGrp="1"/>
          </p:cNvSpPr>
          <p:nvPr>
            <p:ph sz="quarter" idx="4"/>
          </p:nvPr>
        </p:nvSpPr>
        <p:spPr>
          <a:xfrm>
            <a:off x="5109531" y="1444301"/>
            <a:ext cx="4445953" cy="3941763"/>
          </a:xfrm>
          <a:ln>
            <a:noFill/>
            <a:prstDash val="sysDash"/>
            <a:miter lim="800000"/>
          </a:ln>
        </p:spPr>
        <p:txBody>
          <a:bodyPr/>
          <a:lstStyle>
            <a:lvl1pPr>
              <a:spcBef>
                <a:spcPts val="0"/>
              </a:spcBef>
              <a:defRPr sz="2400"/>
            </a:lvl1pPr>
            <a:lvl2pPr>
              <a:defRPr sz="2000"/>
            </a:lvl2pPr>
            <a:lvl3pPr>
              <a:defRPr sz="1800"/>
            </a:lvl3pPr>
            <a:lvl4pPr>
              <a:defRPr sz="1600"/>
            </a:lvl4pPr>
            <a:lvl5pPr>
              <a:defRPr sz="1600"/>
            </a:lvl5pPr>
            <a:extLs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7" name="日期占位符 6"/>
          <p:cNvSpPr>
            <a:spLocks noGrp="1"/>
          </p:cNvSpPr>
          <p:nvPr>
            <p:ph type="dt" sz="half" idx="10"/>
          </p:nvPr>
        </p:nvSpPr>
        <p:spPr/>
        <p:txBody>
          <a:bodyPr/>
          <a:lstStyle>
            <a:extLst/>
          </a:lstStyle>
          <a:p>
            <a:r>
              <a:rPr lang="en-US" altLang="zh-CN" smtClean="0">
                <a:solidFill>
                  <a:srgbClr val="0F6FC6">
                    <a:lumMod val="50000"/>
                  </a:srgbClr>
                </a:solidFill>
              </a:rPr>
              <a:t>Workshops on Hadron Physics</a:t>
            </a:r>
            <a:endParaRPr lang="en-US">
              <a:solidFill>
                <a:srgbClr val="0F6FC6">
                  <a:lumMod val="50000"/>
                </a:srgbClr>
              </a:solidFill>
            </a:endParaRPr>
          </a:p>
        </p:txBody>
      </p:sp>
      <p:sp>
        <p:nvSpPr>
          <p:cNvPr id="8" name="页脚占位符 7"/>
          <p:cNvSpPr>
            <a:spLocks noGrp="1"/>
          </p:cNvSpPr>
          <p:nvPr>
            <p:ph type="ftr" sz="quarter" idx="11"/>
          </p:nvPr>
        </p:nvSpPr>
        <p:spPr/>
        <p:txBody>
          <a:bodyPr/>
          <a:lstStyle>
            <a:extLst/>
          </a:lstStyle>
          <a:p>
            <a:r>
              <a:rPr lang="en-US" smtClean="0">
                <a:solidFill>
                  <a:srgbClr val="0F6FC6">
                    <a:lumMod val="50000"/>
                  </a:srgbClr>
                </a:solidFill>
              </a:rPr>
              <a:t>Jin Huang &lt;jinhuang@jlab.org&gt;</a:t>
            </a:r>
            <a:endParaRPr lang="en-US">
              <a:solidFill>
                <a:srgbClr val="0F6FC6">
                  <a:lumMod val="50000"/>
                </a:srgbClr>
              </a:solidFill>
            </a:endParaRPr>
          </a:p>
        </p:txBody>
      </p:sp>
      <p:sp>
        <p:nvSpPr>
          <p:cNvPr id="9" name="灯片编号占位符 8"/>
          <p:cNvSpPr>
            <a:spLocks noGrp="1"/>
          </p:cNvSpPr>
          <p:nvPr>
            <p:ph type="sldNum" sz="quarter" idx="12"/>
          </p:nvPr>
        </p:nvSpPr>
        <p:spPr/>
        <p:txBody>
          <a:bodyPr/>
          <a:lstStyle>
            <a:extLst/>
          </a:lstStyle>
          <a:p>
            <a:fld id="{EDE73889-8752-428C-A11C-8679396BAC9B}" type="slidenum">
              <a:rPr lang="en-US" smtClean="0">
                <a:solidFill>
                  <a:srgbClr val="0F6FC6">
                    <a:lumMod val="50000"/>
                  </a:srgbClr>
                </a:solidFill>
              </a:rPr>
              <a:pPr/>
              <a:t>‹#›</a:t>
            </a:fld>
            <a:endParaRPr lang="en-US">
              <a:solidFill>
                <a:srgbClr val="0F6FC6">
                  <a:lumMod val="50000"/>
                </a:srgbClr>
              </a:solidFill>
            </a:endParaRPr>
          </a:p>
        </p:txBody>
      </p:sp>
      <p:pic>
        <p:nvPicPr>
          <p:cNvPr id="11" name="Picture 5" descr="E:\My Documents\my file\JLab\Document\Logo\JLab_logo_white.png"/>
          <p:cNvPicPr>
            <a:picLocks noChangeAspect="1" noChangeArrowheads="1"/>
          </p:cNvPicPr>
          <p:nvPr userDrawn="1"/>
        </p:nvPicPr>
        <p:blipFill>
          <a:blip r:embed="rId2" cstate="print"/>
          <a:srcRect/>
          <a:stretch>
            <a:fillRect/>
          </a:stretch>
        </p:blipFill>
        <p:spPr bwMode="auto">
          <a:xfrm>
            <a:off x="167640" y="6324607"/>
            <a:ext cx="1760220" cy="403347"/>
          </a:xfrm>
          <a:prstGeom prst="rect">
            <a:avLst/>
          </a:prstGeom>
          <a:noFill/>
        </p:spPr>
      </p:pic>
    </p:spTree>
  </p:cSld>
  <p:clrMapOvr>
    <a:overrideClrMapping bg1="lt1" tx1="dk1" bg2="lt2" tx2="dk2" accent1="accent1" accent2="accent2" accent3="accent3" accent4="accent4" accent5="accent5" accent6="accent6" hlink="hlink" folHlink="folHlink"/>
  </p:clrMapOvr>
  <p:transition>
    <p:strips dir="ru"/>
  </p:transition>
  <p:timing>
    <p:tnLst>
      <p:par>
        <p:cTn id="1" dur="indefinite" restart="never" nodeType="tmRoot"/>
      </p:par>
    </p:tnLst>
  </p:timing>
</p:sldLayout>
</file>

<file path=ppt/slideLayouts/slideLayout282.xml><?xml version="1.0" encoding="utf-8"?>
<p:sldLayout xmlns:a="http://schemas.openxmlformats.org/drawingml/2006/main" xmlns:r="http://schemas.openxmlformats.org/officeDocument/2006/relationships" xmlns:p="http://schemas.openxmlformats.org/presentationml/2006/main" showMasterSp="0" type="titleOnly" preserve="1">
  <p:cSld name="仅标题">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lvl1pPr>
              <a:defRPr>
                <a:solidFill>
                  <a:schemeClr val="tx2"/>
                </a:solidFill>
              </a:defRPr>
            </a:lvl1pPr>
            <a:extLst/>
          </a:lstStyle>
          <a:p>
            <a:r>
              <a:rPr lang="en-US" altLang="zh-CN" smtClean="0">
                <a:solidFill>
                  <a:srgbClr val="DBF5F9"/>
                </a:solidFill>
              </a:rPr>
              <a:t>Workshops on Hadron Physics</a:t>
            </a:r>
            <a:endParaRPr lang="en-US">
              <a:solidFill>
                <a:srgbClr val="DBF5F9"/>
              </a:solidFill>
            </a:endParaRPr>
          </a:p>
        </p:txBody>
      </p:sp>
      <p:sp>
        <p:nvSpPr>
          <p:cNvPr id="4" name="页脚占位符 3"/>
          <p:cNvSpPr>
            <a:spLocks noGrp="1"/>
          </p:cNvSpPr>
          <p:nvPr>
            <p:ph type="ftr" sz="quarter" idx="11"/>
          </p:nvPr>
        </p:nvSpPr>
        <p:spPr/>
        <p:txBody>
          <a:bodyPr/>
          <a:lstStyle>
            <a:lvl1pPr>
              <a:defRPr>
                <a:solidFill>
                  <a:schemeClr val="tx2"/>
                </a:solidFill>
              </a:defRPr>
            </a:lvl1pPr>
            <a:extLst/>
          </a:lstStyle>
          <a:p>
            <a:r>
              <a:rPr lang="en-US" smtClean="0">
                <a:solidFill>
                  <a:srgbClr val="DBF5F9"/>
                </a:solidFill>
              </a:rPr>
              <a:t>Jin Huang &lt;jinhuang@jlab.org&gt;</a:t>
            </a:r>
            <a:endParaRPr lang="en-US">
              <a:solidFill>
                <a:srgbClr val="DBF5F9"/>
              </a:solidFill>
            </a:endParaRPr>
          </a:p>
        </p:txBody>
      </p:sp>
      <p:sp>
        <p:nvSpPr>
          <p:cNvPr id="5" name="灯片编号占位符 4"/>
          <p:cNvSpPr>
            <a:spLocks noGrp="1"/>
          </p:cNvSpPr>
          <p:nvPr>
            <p:ph type="sldNum" sz="quarter" idx="12"/>
          </p:nvPr>
        </p:nvSpPr>
        <p:spPr/>
        <p:txBody>
          <a:bodyPr/>
          <a:lstStyle>
            <a:lvl1pPr>
              <a:defRPr>
                <a:solidFill>
                  <a:schemeClr val="tx2"/>
                </a:solidFill>
              </a:defRPr>
            </a:lvl1pPr>
            <a:extLst/>
          </a:lstStyle>
          <a:p>
            <a:fld id="{EDE73889-8752-428C-A11C-8679396BAC9B}" type="slidenum">
              <a:rPr lang="en-US" smtClean="0">
                <a:solidFill>
                  <a:srgbClr val="DBF5F9"/>
                </a:solidFill>
              </a:rPr>
              <a:pPr/>
              <a:t>‹#›</a:t>
            </a:fld>
            <a:endParaRPr lang="en-US">
              <a:solidFill>
                <a:srgbClr val="DBF5F9"/>
              </a:solidFill>
            </a:endParaRPr>
          </a:p>
        </p:txBody>
      </p:sp>
      <p:sp>
        <p:nvSpPr>
          <p:cNvPr id="6" name="标题 5"/>
          <p:cNvSpPr>
            <a:spLocks noGrp="1"/>
          </p:cNvSpPr>
          <p:nvPr>
            <p:ph type="title"/>
          </p:nvPr>
        </p:nvSpPr>
        <p:spPr/>
        <p:txBody>
          <a:bodyPr rtlCol="0"/>
          <a:lstStyle>
            <a:extLst/>
          </a:lstStyle>
          <a:p>
            <a:r>
              <a:rPr kumimoji="0" lang="zh-CN" altLang="en-US" smtClean="0"/>
              <a:t>单击此处编辑母版标题样式</a:t>
            </a:r>
            <a:endParaRPr kumimoji="0" lang="en-US"/>
          </a:p>
        </p:txBody>
      </p:sp>
    </p:spTree>
  </p:cSld>
  <p:clrMapOvr>
    <a:overrideClrMapping bg1="dk1" tx1="lt1" bg2="dk2" tx2="lt2" accent1="accent1" accent2="accent2" accent3="accent3" accent4="accent4" accent5="accent5" accent6="accent6" hlink="hlink" folHlink="folHlink"/>
  </p:clrMapOvr>
  <p:transition>
    <p:strips dir="ru"/>
  </p:transition>
  <p:timing>
    <p:tnLst>
      <p:par>
        <p:cTn id="1" dur="indefinite" restart="never" nodeType="tmRoot"/>
      </p:par>
    </p:tnLst>
  </p:timing>
</p:sldLayout>
</file>

<file path=ppt/slideLayouts/slideLayout283.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extLst/>
          </a:lstStyle>
          <a:p>
            <a:r>
              <a:rPr lang="en-US" altLang="zh-CN" smtClean="0">
                <a:solidFill>
                  <a:srgbClr val="0F6FC6">
                    <a:lumMod val="50000"/>
                  </a:srgbClr>
                </a:solidFill>
              </a:rPr>
              <a:t>Workshops on Hadron Physics</a:t>
            </a:r>
            <a:endParaRPr lang="en-US">
              <a:solidFill>
                <a:srgbClr val="0F6FC6">
                  <a:lumMod val="50000"/>
                </a:srgbClr>
              </a:solidFill>
            </a:endParaRPr>
          </a:p>
        </p:txBody>
      </p:sp>
      <p:sp>
        <p:nvSpPr>
          <p:cNvPr id="3" name="页脚占位符 2"/>
          <p:cNvSpPr>
            <a:spLocks noGrp="1"/>
          </p:cNvSpPr>
          <p:nvPr>
            <p:ph type="ftr" sz="quarter" idx="11"/>
          </p:nvPr>
        </p:nvSpPr>
        <p:spPr/>
        <p:txBody>
          <a:bodyPr/>
          <a:lstStyle>
            <a:extLst/>
          </a:lstStyle>
          <a:p>
            <a:r>
              <a:rPr lang="en-US" smtClean="0">
                <a:solidFill>
                  <a:srgbClr val="0F6FC6">
                    <a:lumMod val="50000"/>
                  </a:srgbClr>
                </a:solidFill>
              </a:rPr>
              <a:t>Jin Huang &lt;jinhuang@jlab.org&gt;</a:t>
            </a:r>
            <a:endParaRPr lang="en-US">
              <a:solidFill>
                <a:srgbClr val="0F6FC6">
                  <a:lumMod val="50000"/>
                </a:srgbClr>
              </a:solidFill>
            </a:endParaRPr>
          </a:p>
        </p:txBody>
      </p:sp>
      <p:sp>
        <p:nvSpPr>
          <p:cNvPr id="4" name="灯片编号占位符 3"/>
          <p:cNvSpPr>
            <a:spLocks noGrp="1"/>
          </p:cNvSpPr>
          <p:nvPr>
            <p:ph type="sldNum" sz="quarter" idx="12"/>
          </p:nvPr>
        </p:nvSpPr>
        <p:spPr/>
        <p:txBody>
          <a:bodyPr/>
          <a:lstStyle>
            <a:extLst/>
          </a:lstStyle>
          <a:p>
            <a:fld id="{EDE73889-8752-428C-A11C-8679396BAC9B}" type="slidenum">
              <a:rPr lang="en-US" smtClean="0">
                <a:solidFill>
                  <a:srgbClr val="0F6FC6">
                    <a:lumMod val="50000"/>
                  </a:srgbClr>
                </a:solidFill>
              </a:rPr>
              <a:pPr/>
              <a:t>‹#›</a:t>
            </a:fld>
            <a:endParaRPr lang="en-US">
              <a:solidFill>
                <a:srgbClr val="0F6FC6">
                  <a:lumMod val="50000"/>
                </a:srgbClr>
              </a:solidFill>
            </a:endParaRPr>
          </a:p>
        </p:txBody>
      </p:sp>
    </p:spTree>
  </p:cSld>
  <p:clrMapOvr>
    <a:masterClrMapping/>
  </p:clrMapOvr>
  <p:transition>
    <p:strips dir="ru"/>
  </p:transition>
  <p:timing>
    <p:tnLst>
      <p:par>
        <p:cTn id="1" dur="indefinite" restart="never" nodeType="tmRoot"/>
      </p:par>
    </p:tnLst>
  </p:timing>
</p:sldLayout>
</file>

<file path=ppt/slideLayouts/slideLayout284.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1005840" y="4876800"/>
            <a:ext cx="8229954" cy="457200"/>
          </a:xfrm>
        </p:spPr>
        <p:txBody>
          <a:bodyPr vert="horz" anchor="t">
            <a:noAutofit/>
            <a:sp3d prstMaterial="softEdge">
              <a:bevelT w="0" h="0"/>
            </a:sp3d>
          </a:bodyPr>
          <a:lstStyle>
            <a:lvl1pPr algn="r">
              <a:buNone/>
              <a:defRPr sz="2500" b="0">
                <a:solidFill>
                  <a:schemeClr val="accent1"/>
                </a:solidFill>
                <a:effectLst/>
              </a:defRPr>
            </a:lvl1pPr>
            <a:extLst/>
          </a:lstStyle>
          <a:p>
            <a:r>
              <a:rPr kumimoji="0" lang="zh-CN" altLang="en-US" smtClean="0"/>
              <a:t>单击此处编辑母版标题样式</a:t>
            </a:r>
            <a:endParaRPr kumimoji="0" lang="en-US"/>
          </a:p>
        </p:txBody>
      </p:sp>
      <p:sp>
        <p:nvSpPr>
          <p:cNvPr id="3" name="文本占位符 2"/>
          <p:cNvSpPr>
            <a:spLocks noGrp="1"/>
          </p:cNvSpPr>
          <p:nvPr>
            <p:ph type="body" idx="2"/>
          </p:nvPr>
        </p:nvSpPr>
        <p:spPr>
          <a:xfrm>
            <a:off x="4861560" y="5355102"/>
            <a:ext cx="4372051" cy="914400"/>
          </a:xfrm>
        </p:spPr>
        <p:txBody>
          <a:bodyPr/>
          <a:lstStyle>
            <a:lvl1pPr marL="0" indent="0" algn="r">
              <a:buNone/>
              <a:defRPr sz="1600"/>
            </a:lvl1pPr>
            <a:lvl2pPr>
              <a:buNone/>
              <a:defRPr sz="1200"/>
            </a:lvl2pPr>
            <a:lvl3pPr>
              <a:buNone/>
              <a:defRPr sz="1000"/>
            </a:lvl3pPr>
            <a:lvl4pPr>
              <a:buNone/>
              <a:defRPr sz="900"/>
            </a:lvl4pPr>
            <a:lvl5pPr>
              <a:buNone/>
              <a:defRPr sz="900"/>
            </a:lvl5pPr>
            <a:extLst/>
          </a:lstStyle>
          <a:p>
            <a:pPr lvl="0" eaLnBrk="1" latinLnBrk="0" hangingPunct="1"/>
            <a:r>
              <a:rPr kumimoji="0" lang="zh-CN" altLang="en-US" smtClean="0"/>
              <a:t>单击此处编辑母版文本样式</a:t>
            </a:r>
          </a:p>
        </p:txBody>
      </p:sp>
      <p:sp>
        <p:nvSpPr>
          <p:cNvPr id="4" name="内容占位符 3"/>
          <p:cNvSpPr>
            <a:spLocks noGrp="1"/>
          </p:cNvSpPr>
          <p:nvPr>
            <p:ph sz="half" idx="1"/>
          </p:nvPr>
        </p:nvSpPr>
        <p:spPr>
          <a:xfrm>
            <a:off x="1005840" y="274320"/>
            <a:ext cx="8227771" cy="4572000"/>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5" name="日期占位符 4"/>
          <p:cNvSpPr>
            <a:spLocks noGrp="1"/>
          </p:cNvSpPr>
          <p:nvPr>
            <p:ph type="dt" sz="half" idx="10"/>
          </p:nvPr>
        </p:nvSpPr>
        <p:spPr>
          <a:xfrm>
            <a:off x="7399735" y="6407944"/>
            <a:ext cx="2112264" cy="365760"/>
          </a:xfrm>
        </p:spPr>
        <p:txBody>
          <a:bodyPr/>
          <a:lstStyle>
            <a:extLst/>
          </a:lstStyle>
          <a:p>
            <a:r>
              <a:rPr lang="en-US" altLang="zh-CN" smtClean="0">
                <a:solidFill>
                  <a:srgbClr val="0F6FC6">
                    <a:lumMod val="50000"/>
                  </a:srgbClr>
                </a:solidFill>
              </a:rPr>
              <a:t>Workshops on Hadron Physics</a:t>
            </a:r>
            <a:endParaRPr lang="en-US">
              <a:solidFill>
                <a:srgbClr val="0F6FC6">
                  <a:lumMod val="50000"/>
                </a:srgbClr>
              </a:solidFill>
            </a:endParaRPr>
          </a:p>
        </p:txBody>
      </p:sp>
      <p:sp>
        <p:nvSpPr>
          <p:cNvPr id="6" name="页脚占位符 5"/>
          <p:cNvSpPr>
            <a:spLocks noGrp="1"/>
          </p:cNvSpPr>
          <p:nvPr>
            <p:ph type="ftr" sz="quarter" idx="11"/>
          </p:nvPr>
        </p:nvSpPr>
        <p:spPr/>
        <p:txBody>
          <a:bodyPr/>
          <a:lstStyle>
            <a:extLst/>
          </a:lstStyle>
          <a:p>
            <a:r>
              <a:rPr lang="en-US" smtClean="0">
                <a:solidFill>
                  <a:srgbClr val="0F6FC6">
                    <a:lumMod val="50000"/>
                  </a:srgbClr>
                </a:solidFill>
              </a:rPr>
              <a:t>Jin Huang &lt;jinhuang@jlab.org&gt;</a:t>
            </a:r>
            <a:endParaRPr lang="en-US">
              <a:solidFill>
                <a:srgbClr val="0F6FC6">
                  <a:lumMod val="50000"/>
                </a:srgbClr>
              </a:solidFill>
            </a:endParaRPr>
          </a:p>
        </p:txBody>
      </p:sp>
      <p:sp>
        <p:nvSpPr>
          <p:cNvPr id="7" name="灯片编号占位符 6"/>
          <p:cNvSpPr>
            <a:spLocks noGrp="1"/>
          </p:cNvSpPr>
          <p:nvPr>
            <p:ph type="sldNum" sz="quarter" idx="12"/>
          </p:nvPr>
        </p:nvSpPr>
        <p:spPr/>
        <p:txBody>
          <a:bodyPr/>
          <a:lstStyle>
            <a:extLst/>
          </a:lstStyle>
          <a:p>
            <a:fld id="{EDE73889-8752-428C-A11C-8679396BAC9B}" type="slidenum">
              <a:rPr lang="en-US" smtClean="0">
                <a:solidFill>
                  <a:srgbClr val="0F6FC6">
                    <a:lumMod val="50000"/>
                  </a:srgbClr>
                </a:solidFill>
              </a:rPr>
              <a:pPr/>
              <a:t>‹#›</a:t>
            </a:fld>
            <a:endParaRPr lang="en-US">
              <a:solidFill>
                <a:srgbClr val="0F6FC6">
                  <a:lumMod val="50000"/>
                </a:srgbClr>
              </a:solidFill>
            </a:endParaRPr>
          </a:p>
        </p:txBody>
      </p:sp>
      <p:pic>
        <p:nvPicPr>
          <p:cNvPr id="9" name="Picture 5" descr="E:\My Documents\my file\JLab\Document\Logo\JLab_logo_white.png"/>
          <p:cNvPicPr>
            <a:picLocks noChangeAspect="1" noChangeArrowheads="1"/>
          </p:cNvPicPr>
          <p:nvPr userDrawn="1"/>
        </p:nvPicPr>
        <p:blipFill>
          <a:blip r:embed="rId2" cstate="print"/>
          <a:srcRect/>
          <a:stretch>
            <a:fillRect/>
          </a:stretch>
        </p:blipFill>
        <p:spPr bwMode="auto">
          <a:xfrm>
            <a:off x="167640" y="6324607"/>
            <a:ext cx="1760220" cy="403347"/>
          </a:xfrm>
          <a:prstGeom prst="rect">
            <a:avLst/>
          </a:prstGeom>
          <a:noFill/>
        </p:spPr>
      </p:pic>
    </p:spTree>
  </p:cSld>
  <p:clrMapOvr>
    <a:overrideClrMapping bg1="lt1" tx1="dk1" bg2="lt2" tx2="dk2" accent1="accent1" accent2="accent2" accent3="accent3" accent4="accent4" accent5="accent5" accent6="accent6" hlink="hlink" folHlink="folHlink"/>
  </p:clrMapOvr>
  <p:transition>
    <p:strips dir="ru"/>
  </p:transition>
  <p:timing>
    <p:tnLst>
      <p:par>
        <p:cTn id="1" dur="indefinite" restart="never" nodeType="tmRoot"/>
      </p:par>
    </p:tnLst>
  </p:timing>
</p:sldLayout>
</file>

<file path=ppt/slideLayouts/slideLayout285.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4" name="文本占位符 3"/>
          <p:cNvSpPr>
            <a:spLocks noGrp="1"/>
          </p:cNvSpPr>
          <p:nvPr>
            <p:ph type="body" sz="half" idx="2"/>
          </p:nvPr>
        </p:nvSpPr>
        <p:spPr>
          <a:xfrm>
            <a:off x="1255355" y="5443402"/>
            <a:ext cx="7879080" cy="648232"/>
          </a:xfrm>
          <a:noFill/>
        </p:spPr>
        <p:txBody>
          <a:bodyPr lIns="91440" tIns="0" rIns="91440" anchor="t"/>
          <a:lstStyle>
            <a:lvl1pPr marL="0" marR="18288" indent="0" algn="r">
              <a:buNone/>
              <a:defRPr sz="1400"/>
            </a:lvl1pPr>
            <a:lvl2pPr>
              <a:defRPr sz="1200"/>
            </a:lvl2pPr>
            <a:lvl3pPr>
              <a:defRPr sz="1000"/>
            </a:lvl3pPr>
            <a:lvl4pPr>
              <a:defRPr sz="900"/>
            </a:lvl4pPr>
            <a:lvl5pPr>
              <a:defRPr sz="900"/>
            </a:lvl5pPr>
            <a:extLst/>
          </a:lstStyle>
          <a:p>
            <a:pPr lvl="0" eaLnBrk="1" latinLnBrk="0" hangingPunct="1"/>
            <a:r>
              <a:rPr kumimoji="0" lang="zh-CN" altLang="en-US" smtClean="0"/>
              <a:t>单击此处编辑母版文本样式</a:t>
            </a:r>
          </a:p>
        </p:txBody>
      </p:sp>
      <p:sp>
        <p:nvSpPr>
          <p:cNvPr id="3" name="图片占位符 2"/>
          <p:cNvSpPr>
            <a:spLocks noGrp="1"/>
          </p:cNvSpPr>
          <p:nvPr>
            <p:ph type="pic" idx="1"/>
          </p:nvPr>
        </p:nvSpPr>
        <p:spPr>
          <a:xfrm>
            <a:off x="251460" y="189968"/>
            <a:ext cx="9555480" cy="4389120"/>
          </a:xfrm>
          <a:prstGeom prst="rect">
            <a:avLst/>
          </a:prstGeom>
          <a:solidFill>
            <a:schemeClr val="bg2"/>
          </a:solidFill>
          <a:ln>
            <a:solidFill>
              <a:schemeClr val="bg1"/>
            </a:solidFill>
          </a:ln>
          <a:effectLst>
            <a:innerShdw blurRad="95250">
              <a:srgbClr val="000000"/>
            </a:innerShdw>
          </a:effectLst>
        </p:spPr>
        <p:txBody>
          <a:bodyPr/>
          <a:lstStyle>
            <a:lvl1pPr marL="0" indent="0">
              <a:buNone/>
              <a:defRPr sz="3200"/>
            </a:lvl1pPr>
            <a:extLst/>
          </a:lstStyle>
          <a:p>
            <a:r>
              <a:rPr kumimoji="0" lang="zh-CN" altLang="en-US" smtClean="0"/>
              <a:t>单击图标添加图片</a:t>
            </a:r>
            <a:endParaRPr kumimoji="0" lang="en-US" dirty="0"/>
          </a:p>
        </p:txBody>
      </p:sp>
      <p:sp>
        <p:nvSpPr>
          <p:cNvPr id="5" name="日期占位符 4"/>
          <p:cNvSpPr>
            <a:spLocks noGrp="1"/>
          </p:cNvSpPr>
          <p:nvPr>
            <p:ph type="dt" sz="half" idx="10"/>
          </p:nvPr>
        </p:nvSpPr>
        <p:spPr/>
        <p:txBody>
          <a:bodyPr/>
          <a:lstStyle>
            <a:lvl1pPr>
              <a:defRPr>
                <a:solidFill>
                  <a:schemeClr val="tx1"/>
                </a:solidFill>
              </a:defRPr>
            </a:lvl1pPr>
            <a:extLst/>
          </a:lstStyle>
          <a:p>
            <a:r>
              <a:rPr lang="en-US" altLang="zh-CN" smtClean="0">
                <a:solidFill>
                  <a:prstClr val="white"/>
                </a:solidFill>
              </a:rPr>
              <a:t>Workshops on Hadron Physics</a:t>
            </a:r>
            <a:endParaRPr lang="en-US">
              <a:solidFill>
                <a:prstClr val="white"/>
              </a:solidFill>
            </a:endParaRPr>
          </a:p>
        </p:txBody>
      </p:sp>
      <p:sp>
        <p:nvSpPr>
          <p:cNvPr id="6" name="页脚占位符 5"/>
          <p:cNvSpPr>
            <a:spLocks noGrp="1"/>
          </p:cNvSpPr>
          <p:nvPr>
            <p:ph type="ftr" sz="quarter" idx="11"/>
          </p:nvPr>
        </p:nvSpPr>
        <p:spPr>
          <a:xfrm>
            <a:off x="4818083" y="6407951"/>
            <a:ext cx="2585749" cy="365125"/>
          </a:xfrm>
        </p:spPr>
        <p:txBody>
          <a:bodyPr/>
          <a:lstStyle>
            <a:lvl1pPr>
              <a:defRPr>
                <a:solidFill>
                  <a:schemeClr val="tx1"/>
                </a:solidFill>
              </a:defRPr>
            </a:lvl1pPr>
            <a:extLst/>
          </a:lstStyle>
          <a:p>
            <a:r>
              <a:rPr lang="en-US" smtClean="0">
                <a:solidFill>
                  <a:prstClr val="white"/>
                </a:solidFill>
              </a:rPr>
              <a:t>Jin Huang &lt;jinhuang@jlab.org&gt;</a:t>
            </a:r>
            <a:endParaRPr lang="en-US">
              <a:solidFill>
                <a:prstClr val="white"/>
              </a:solidFill>
            </a:endParaRPr>
          </a:p>
        </p:txBody>
      </p:sp>
      <p:sp>
        <p:nvSpPr>
          <p:cNvPr id="7" name="灯片编号占位符 6"/>
          <p:cNvSpPr>
            <a:spLocks noGrp="1"/>
          </p:cNvSpPr>
          <p:nvPr>
            <p:ph type="sldNum" sz="quarter" idx="12"/>
          </p:nvPr>
        </p:nvSpPr>
        <p:spPr/>
        <p:txBody>
          <a:bodyPr/>
          <a:lstStyle>
            <a:lvl1pPr>
              <a:defRPr>
                <a:solidFill>
                  <a:schemeClr val="tx1"/>
                </a:solidFill>
              </a:defRPr>
            </a:lvl1pPr>
            <a:extLst/>
          </a:lstStyle>
          <a:p>
            <a:fld id="{EDE73889-8752-428C-A11C-8679396BAC9B}" type="slidenum">
              <a:rPr lang="en-US" smtClean="0">
                <a:solidFill>
                  <a:prstClr val="white"/>
                </a:solidFill>
              </a:rPr>
              <a:pPr/>
              <a:t>‹#›</a:t>
            </a:fld>
            <a:endParaRPr lang="en-US">
              <a:solidFill>
                <a:prstClr val="white"/>
              </a:solidFill>
            </a:endParaRPr>
          </a:p>
        </p:txBody>
      </p:sp>
      <p:sp>
        <p:nvSpPr>
          <p:cNvPr id="2" name="标题 1"/>
          <p:cNvSpPr>
            <a:spLocks noGrp="1"/>
          </p:cNvSpPr>
          <p:nvPr>
            <p:ph type="title"/>
          </p:nvPr>
        </p:nvSpPr>
        <p:spPr>
          <a:xfrm>
            <a:off x="251460" y="4865122"/>
            <a:ext cx="8882975" cy="562672"/>
          </a:xfrm>
          <a:noFill/>
        </p:spPr>
        <p:txBody>
          <a:bodyPr anchor="t">
            <a:sp3d prstMaterial="softEdge"/>
          </a:bodyPr>
          <a:lstStyle>
            <a:lvl1pPr marR="0" algn="r">
              <a:buNone/>
              <a:defRPr sz="3000" b="0">
                <a:solidFill>
                  <a:schemeClr val="accent1"/>
                </a:solidFill>
                <a:effectLst>
                  <a:outerShdw blurRad="50800" dist="25000" dir="5400000" algn="t" rotWithShape="0">
                    <a:prstClr val="black">
                      <a:alpha val="45000"/>
                    </a:prstClr>
                  </a:outerShdw>
                </a:effectLst>
              </a:defRPr>
            </a:lvl1pPr>
            <a:extLst/>
          </a:lstStyle>
          <a:p>
            <a:r>
              <a:rPr kumimoji="0" lang="zh-CN" altLang="en-US" smtClean="0"/>
              <a:t>单击此处编辑母版标题样式</a:t>
            </a:r>
            <a:endParaRPr kumimoji="0" lang="en-US"/>
          </a:p>
        </p:txBody>
      </p:sp>
      <p:sp>
        <p:nvSpPr>
          <p:cNvPr id="8" name="任意多边形 7"/>
          <p:cNvSpPr>
            <a:spLocks/>
          </p:cNvSpPr>
          <p:nvPr/>
        </p:nvSpPr>
        <p:spPr bwMode="auto">
          <a:xfrm>
            <a:off x="549201" y="5944936"/>
            <a:ext cx="5434686" cy="921076"/>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pPr eaLnBrk="1" fontAlgn="auto" hangingPunct="1">
              <a:spcBef>
                <a:spcPts val="0"/>
              </a:spcBef>
              <a:spcAft>
                <a:spcPts val="0"/>
              </a:spcAft>
            </a:pPr>
            <a:endParaRPr lang="en-US" sz="1800" b="0" i="0">
              <a:solidFill>
                <a:prstClr val="white"/>
              </a:solidFill>
              <a:latin typeface="Calibri"/>
            </a:endParaRPr>
          </a:p>
        </p:txBody>
      </p:sp>
      <p:sp>
        <p:nvSpPr>
          <p:cNvPr id="9" name="任意多边形 8"/>
          <p:cNvSpPr>
            <a:spLocks/>
          </p:cNvSpPr>
          <p:nvPr/>
        </p:nvSpPr>
        <p:spPr bwMode="auto">
          <a:xfrm>
            <a:off x="534289" y="5939011"/>
            <a:ext cx="4059496" cy="9334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591" h="588">
                <a:moveTo>
                  <a:pt x="0" y="0"/>
                </a:moveTo>
                <a:lnTo>
                  <a:pt x="5591" y="585"/>
                </a:lnTo>
                <a:lnTo>
                  <a:pt x="4415" y="588"/>
                </a:lnTo>
                <a:lnTo>
                  <a:pt x="12" y="4"/>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pPr eaLnBrk="1" fontAlgn="auto" hangingPunct="1">
              <a:spcBef>
                <a:spcPts val="0"/>
              </a:spcBef>
              <a:spcAft>
                <a:spcPts val="0"/>
              </a:spcAft>
            </a:pPr>
            <a:endParaRPr lang="en-US" sz="1800" b="0" i="0">
              <a:solidFill>
                <a:prstClr val="white"/>
              </a:solidFill>
              <a:latin typeface="Calibri"/>
            </a:endParaRPr>
          </a:p>
        </p:txBody>
      </p:sp>
      <p:sp>
        <p:nvSpPr>
          <p:cNvPr id="10" name="直角三角形 9"/>
          <p:cNvSpPr>
            <a:spLocks/>
          </p:cNvSpPr>
          <p:nvPr userDrawn="1"/>
        </p:nvSpPr>
        <p:spPr bwMode="auto">
          <a:xfrm>
            <a:off x="-6646" y="5791253"/>
            <a:ext cx="3742545" cy="1080868"/>
          </a:xfrm>
          <a:prstGeom prst="rtTriangle">
            <a:avLst/>
          </a:prstGeom>
          <a:blipFill>
            <a:blip r:embed="rId2"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eaLnBrk="1" fontAlgn="auto" hangingPunct="1">
              <a:spcBef>
                <a:spcPts val="0"/>
              </a:spcBef>
              <a:spcAft>
                <a:spcPts val="0"/>
              </a:spcAft>
            </a:pPr>
            <a:endParaRPr lang="en-US" sz="1800" b="0" i="0">
              <a:solidFill>
                <a:prstClr val="white"/>
              </a:solidFill>
            </a:endParaRPr>
          </a:p>
        </p:txBody>
      </p:sp>
      <p:cxnSp>
        <p:nvCxnSpPr>
          <p:cNvPr id="11" name="直接连接符 10"/>
          <p:cNvCxnSpPr/>
          <p:nvPr/>
        </p:nvCxnSpPr>
        <p:spPr>
          <a:xfrm>
            <a:off x="-10158" y="5787745"/>
            <a:ext cx="3746060"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12" name="燕尾形 11"/>
          <p:cNvSpPr/>
          <p:nvPr/>
        </p:nvSpPr>
        <p:spPr>
          <a:xfrm>
            <a:off x="9530523" y="4988440"/>
            <a:ext cx="201168"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eaLnBrk="1" fontAlgn="auto" hangingPunct="1">
              <a:spcBef>
                <a:spcPts val="0"/>
              </a:spcBef>
              <a:spcAft>
                <a:spcPts val="0"/>
              </a:spcAft>
            </a:pPr>
            <a:endParaRPr lang="en-US" sz="1800" b="0" i="0">
              <a:solidFill>
                <a:prstClr val="white"/>
              </a:solidFill>
            </a:endParaRPr>
          </a:p>
        </p:txBody>
      </p:sp>
      <p:sp>
        <p:nvSpPr>
          <p:cNvPr id="13" name="燕尾形 12"/>
          <p:cNvSpPr/>
          <p:nvPr/>
        </p:nvSpPr>
        <p:spPr>
          <a:xfrm>
            <a:off x="9325466" y="4988440"/>
            <a:ext cx="201168"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eaLnBrk="1" fontAlgn="auto" hangingPunct="1">
              <a:spcBef>
                <a:spcPts val="0"/>
              </a:spcBef>
              <a:spcAft>
                <a:spcPts val="0"/>
              </a:spcAft>
            </a:pPr>
            <a:endParaRPr lang="en-US" sz="1800" b="0" i="0">
              <a:solidFill>
                <a:prstClr val="white"/>
              </a:solidFill>
            </a:endParaRPr>
          </a:p>
        </p:txBody>
      </p:sp>
      <p:pic>
        <p:nvPicPr>
          <p:cNvPr id="15" name="Picture 5" descr="E:\My Documents\my file\JLab\Document\Logo\JLab_logo_white.png"/>
          <p:cNvPicPr>
            <a:picLocks noChangeAspect="1" noChangeArrowheads="1"/>
          </p:cNvPicPr>
          <p:nvPr userDrawn="1"/>
        </p:nvPicPr>
        <p:blipFill>
          <a:blip r:embed="rId3" cstate="print"/>
          <a:srcRect/>
          <a:stretch>
            <a:fillRect/>
          </a:stretch>
        </p:blipFill>
        <p:spPr bwMode="auto">
          <a:xfrm>
            <a:off x="167640" y="6324607"/>
            <a:ext cx="1760220" cy="403347"/>
          </a:xfrm>
          <a:prstGeom prst="rect">
            <a:avLst/>
          </a:prstGeom>
          <a:noFill/>
        </p:spPr>
      </p:pic>
    </p:spTree>
  </p:cSld>
  <p:clrMapOvr>
    <a:overrideClrMapping bg1="dk1" tx1="lt1" bg2="dk2" tx2="lt2" accent1="accent1" accent2="accent2" accent3="accent3" accent4="accent4" accent5="accent5" accent6="accent6" hlink="hlink" folHlink="folHlink"/>
  </p:clrMapOvr>
  <p:transition>
    <p:strips dir="ru"/>
  </p:transition>
  <p:timing>
    <p:tnLst>
      <p:par>
        <p:cTn id="1" dur="indefinite" restart="never" nodeType="tmRoot"/>
      </p:par>
    </p:tnLst>
  </p:timing>
</p:sldLayout>
</file>

<file path=ppt/slideLayouts/slideLayout286.xml><?xml version="1.0" encoding="utf-8"?>
<p:sldLayout xmlns:a="http://schemas.openxmlformats.org/drawingml/2006/main" xmlns:r="http://schemas.openxmlformats.org/officeDocument/2006/relationships" xmlns:p="http://schemas.openxmlformats.org/presentationml/2006/main" showMasterSp="0"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extLst/>
          </a:lstStyle>
          <a:p>
            <a:r>
              <a:rPr kumimoji="0" lang="zh-CN" altLang="en-US" smtClean="0"/>
              <a:t>单击此处编辑母版标题样式</a:t>
            </a:r>
            <a:endParaRPr kumimoji="0" lang="en-US"/>
          </a:p>
        </p:txBody>
      </p:sp>
      <p:sp>
        <p:nvSpPr>
          <p:cNvPr id="3" name="竖排文字占位符 2"/>
          <p:cNvSpPr>
            <a:spLocks noGrp="1"/>
          </p:cNvSpPr>
          <p:nvPr>
            <p:ph type="body" orient="vert" idx="1"/>
          </p:nvPr>
        </p:nvSpPr>
        <p:spPr>
          <a:xfrm>
            <a:off x="502920" y="1481333"/>
            <a:ext cx="9052560" cy="4386071"/>
          </a:xfrm>
        </p:spPr>
        <p:txBody>
          <a:bodyPr vert="eaVert"/>
          <a:lstStyle>
            <a:extLs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日期占位符 3"/>
          <p:cNvSpPr>
            <a:spLocks noGrp="1"/>
          </p:cNvSpPr>
          <p:nvPr>
            <p:ph type="dt" sz="half" idx="10"/>
          </p:nvPr>
        </p:nvSpPr>
        <p:spPr/>
        <p:txBody>
          <a:bodyPr/>
          <a:lstStyle>
            <a:extLst/>
          </a:lstStyle>
          <a:p>
            <a:r>
              <a:rPr lang="en-US" altLang="zh-CN" smtClean="0">
                <a:solidFill>
                  <a:srgbClr val="0F6FC6">
                    <a:lumMod val="50000"/>
                  </a:srgbClr>
                </a:solidFill>
              </a:rPr>
              <a:t>Workshops on Hadron Physics</a:t>
            </a:r>
            <a:endParaRPr lang="en-US">
              <a:solidFill>
                <a:srgbClr val="0F6FC6">
                  <a:lumMod val="50000"/>
                </a:srgbClr>
              </a:solidFill>
            </a:endParaRPr>
          </a:p>
        </p:txBody>
      </p:sp>
      <p:sp>
        <p:nvSpPr>
          <p:cNvPr id="5" name="页脚占位符 4"/>
          <p:cNvSpPr>
            <a:spLocks noGrp="1"/>
          </p:cNvSpPr>
          <p:nvPr>
            <p:ph type="ftr" sz="quarter" idx="11"/>
          </p:nvPr>
        </p:nvSpPr>
        <p:spPr/>
        <p:txBody>
          <a:bodyPr/>
          <a:lstStyle>
            <a:extLst/>
          </a:lstStyle>
          <a:p>
            <a:r>
              <a:rPr lang="en-US" smtClean="0">
                <a:solidFill>
                  <a:srgbClr val="0F6FC6">
                    <a:lumMod val="50000"/>
                  </a:srgbClr>
                </a:solidFill>
              </a:rPr>
              <a:t>Jin Huang &lt;jinhuang@jlab.org&gt;</a:t>
            </a:r>
            <a:endParaRPr lang="en-US">
              <a:solidFill>
                <a:srgbClr val="0F6FC6">
                  <a:lumMod val="50000"/>
                </a:srgbClr>
              </a:solidFill>
            </a:endParaRPr>
          </a:p>
        </p:txBody>
      </p:sp>
      <p:sp>
        <p:nvSpPr>
          <p:cNvPr id="6" name="灯片编号占位符 5"/>
          <p:cNvSpPr>
            <a:spLocks noGrp="1"/>
          </p:cNvSpPr>
          <p:nvPr>
            <p:ph type="sldNum" sz="quarter" idx="12"/>
          </p:nvPr>
        </p:nvSpPr>
        <p:spPr/>
        <p:txBody>
          <a:bodyPr/>
          <a:lstStyle>
            <a:extLst/>
          </a:lstStyle>
          <a:p>
            <a:fld id="{EDE73889-8752-428C-A11C-8679396BAC9B}" type="slidenum">
              <a:rPr lang="en-US" smtClean="0">
                <a:solidFill>
                  <a:srgbClr val="0F6FC6">
                    <a:lumMod val="50000"/>
                  </a:srgbClr>
                </a:solidFill>
              </a:rPr>
              <a:pPr/>
              <a:t>‹#›</a:t>
            </a:fld>
            <a:endParaRPr lang="en-US">
              <a:solidFill>
                <a:srgbClr val="0F6FC6">
                  <a:lumMod val="50000"/>
                </a:srgbClr>
              </a:solidFill>
            </a:endParaRPr>
          </a:p>
        </p:txBody>
      </p:sp>
    </p:spTree>
  </p:cSld>
  <p:clrMapOvr>
    <a:masterClrMapping/>
  </p:clrMapOvr>
  <p:transition>
    <p:strips dir="ru"/>
  </p:transition>
  <p:timing>
    <p:tnLst>
      <p:par>
        <p:cTn id="1" dur="indefinite" restart="never" nodeType="tmRoot"/>
      </p:par>
    </p:tnLst>
  </p:timing>
</p:sldLayout>
</file>

<file path=ppt/slideLayouts/slideLayout287.xml><?xml version="1.0" encoding="utf-8"?>
<p:sldLayout xmlns:a="http://schemas.openxmlformats.org/drawingml/2006/main" xmlns:r="http://schemas.openxmlformats.org/officeDocument/2006/relationships" xmlns:p="http://schemas.openxmlformats.org/presentationml/2006/main" showMasterSp="0"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528414" y="274647"/>
            <a:ext cx="1955217" cy="5592761"/>
          </a:xfrm>
        </p:spPr>
        <p:txBody>
          <a:bodyPr vert="eaVert"/>
          <a:lstStyle>
            <a:extLst/>
          </a:lstStyle>
          <a:p>
            <a:r>
              <a:rPr kumimoji="0" lang="zh-CN" altLang="en-US" smtClean="0"/>
              <a:t>单击此处编辑母版标题样式</a:t>
            </a:r>
            <a:endParaRPr kumimoji="0" lang="en-US"/>
          </a:p>
        </p:txBody>
      </p:sp>
      <p:sp>
        <p:nvSpPr>
          <p:cNvPr id="3" name="竖排文字占位符 2"/>
          <p:cNvSpPr>
            <a:spLocks noGrp="1"/>
          </p:cNvSpPr>
          <p:nvPr>
            <p:ph type="body" orient="vert" idx="1"/>
          </p:nvPr>
        </p:nvSpPr>
        <p:spPr>
          <a:xfrm>
            <a:off x="502920" y="274641"/>
            <a:ext cx="6957060" cy="5592760"/>
          </a:xfrm>
        </p:spPr>
        <p:txBody>
          <a:bodyPr vert="eaVert"/>
          <a:lstStyle>
            <a:extLs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日期占位符 3"/>
          <p:cNvSpPr>
            <a:spLocks noGrp="1"/>
          </p:cNvSpPr>
          <p:nvPr>
            <p:ph type="dt" sz="half" idx="10"/>
          </p:nvPr>
        </p:nvSpPr>
        <p:spPr/>
        <p:txBody>
          <a:bodyPr/>
          <a:lstStyle>
            <a:extLst/>
          </a:lstStyle>
          <a:p>
            <a:r>
              <a:rPr lang="en-US" altLang="zh-CN" smtClean="0">
                <a:solidFill>
                  <a:srgbClr val="0F6FC6">
                    <a:lumMod val="50000"/>
                  </a:srgbClr>
                </a:solidFill>
              </a:rPr>
              <a:t>Workshops on Hadron Physics</a:t>
            </a:r>
            <a:endParaRPr lang="en-US">
              <a:solidFill>
                <a:srgbClr val="0F6FC6">
                  <a:lumMod val="50000"/>
                </a:srgbClr>
              </a:solidFill>
            </a:endParaRPr>
          </a:p>
        </p:txBody>
      </p:sp>
      <p:sp>
        <p:nvSpPr>
          <p:cNvPr id="5" name="页脚占位符 4"/>
          <p:cNvSpPr>
            <a:spLocks noGrp="1"/>
          </p:cNvSpPr>
          <p:nvPr>
            <p:ph type="ftr" sz="quarter" idx="11"/>
          </p:nvPr>
        </p:nvSpPr>
        <p:spPr/>
        <p:txBody>
          <a:bodyPr/>
          <a:lstStyle>
            <a:extLst/>
          </a:lstStyle>
          <a:p>
            <a:r>
              <a:rPr lang="en-US" smtClean="0">
                <a:solidFill>
                  <a:srgbClr val="0F6FC6">
                    <a:lumMod val="50000"/>
                  </a:srgbClr>
                </a:solidFill>
              </a:rPr>
              <a:t>Jin Huang &lt;jinhuang@jlab.org&gt;</a:t>
            </a:r>
            <a:endParaRPr lang="en-US">
              <a:solidFill>
                <a:srgbClr val="0F6FC6">
                  <a:lumMod val="50000"/>
                </a:srgbClr>
              </a:solidFill>
            </a:endParaRPr>
          </a:p>
        </p:txBody>
      </p:sp>
      <p:sp>
        <p:nvSpPr>
          <p:cNvPr id="6" name="灯片编号占位符 5"/>
          <p:cNvSpPr>
            <a:spLocks noGrp="1"/>
          </p:cNvSpPr>
          <p:nvPr>
            <p:ph type="sldNum" sz="quarter" idx="12"/>
          </p:nvPr>
        </p:nvSpPr>
        <p:spPr/>
        <p:txBody>
          <a:bodyPr/>
          <a:lstStyle>
            <a:extLst/>
          </a:lstStyle>
          <a:p>
            <a:fld id="{EDE73889-8752-428C-A11C-8679396BAC9B}" type="slidenum">
              <a:rPr lang="en-US" smtClean="0">
                <a:solidFill>
                  <a:srgbClr val="0F6FC6">
                    <a:lumMod val="50000"/>
                  </a:srgbClr>
                </a:solidFill>
              </a:rPr>
              <a:pPr/>
              <a:t>‹#›</a:t>
            </a:fld>
            <a:endParaRPr lang="en-US">
              <a:solidFill>
                <a:srgbClr val="0F6FC6">
                  <a:lumMod val="50000"/>
                </a:srgbClr>
              </a:solidFill>
            </a:endParaRPr>
          </a:p>
        </p:txBody>
      </p:sp>
    </p:spTree>
  </p:cSld>
  <p:clrMapOvr>
    <a:masterClrMapping/>
  </p:clrMapOvr>
  <p:transition>
    <p:strips dir="ru"/>
  </p:transition>
  <p:timing>
    <p:tnLst>
      <p:par>
        <p:cTn id="1" dur="indefinite" restart="never" nodeType="tmRoot"/>
      </p:par>
    </p:tnLst>
  </p:timing>
</p:sldLayout>
</file>

<file path=ppt/slideLayouts/slideLayout288.xml><?xml version="1.0" encoding="utf-8"?>
<p:sldLayout xmlns:a="http://schemas.openxmlformats.org/drawingml/2006/main" xmlns:r="http://schemas.openxmlformats.org/officeDocument/2006/relationships" xmlns:p="http://schemas.openxmlformats.org/presentationml/2006/main" showMasterSp="0" type="txAndClipArt">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754384" y="304807"/>
            <a:ext cx="8547894" cy="760413"/>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754384" y="1447803"/>
            <a:ext cx="4189254" cy="464661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lipArt Placeholder 3"/>
          <p:cNvSpPr>
            <a:spLocks noGrp="1"/>
          </p:cNvSpPr>
          <p:nvPr>
            <p:ph type="clipArt" sz="half" idx="2"/>
          </p:nvPr>
        </p:nvSpPr>
        <p:spPr>
          <a:xfrm>
            <a:off x="5111274" y="1447803"/>
            <a:ext cx="4191000" cy="4646613"/>
          </a:xfrm>
        </p:spPr>
        <p:txBody>
          <a:bodyPr/>
          <a:lstStyle/>
          <a:p>
            <a:pPr lvl="0"/>
            <a:endParaRPr lang="en-US" noProof="0"/>
          </a:p>
        </p:txBody>
      </p:sp>
    </p:spTree>
  </p:cSld>
  <p:clrMapOvr>
    <a:masterClrMapping/>
  </p:clrMapOvr>
  <p:timing>
    <p:tnLst>
      <p:par>
        <p:cTn id="1" dur="indefinite" restart="never" nodeType="tmRoot"/>
      </p:par>
    </p:tnLst>
  </p:timing>
</p:sldLayout>
</file>

<file path=ppt/slideLayouts/slideLayout28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0" name="直角三角形 9"/>
          <p:cNvSpPr/>
          <p:nvPr/>
        </p:nvSpPr>
        <p:spPr>
          <a:xfrm>
            <a:off x="-2" y="4664147"/>
            <a:ext cx="10066198" cy="0"/>
          </a:xfrm>
          <a:prstGeom prst="rtTriangle">
            <a:avLst/>
          </a:prstGeom>
          <a:gradFill flip="none" rotWithShape="1">
            <a:gsLst>
              <a:gs pos="0">
                <a:schemeClr val="accent1">
                  <a:shade val="35000"/>
                  <a:satMod val="170000"/>
                  <a:alpha val="100000"/>
                </a:schemeClr>
              </a:gs>
              <a:gs pos="55000">
                <a:schemeClr val="accent1">
                  <a:tint val="90000"/>
                  <a:satMod val="150000"/>
                  <a:alpha val="100000"/>
                </a:schemeClr>
              </a:gs>
              <a:gs pos="100000">
                <a:schemeClr val="accent1">
                  <a:shade val="35000"/>
                  <a:satMod val="170000"/>
                  <a:alpha val="100000"/>
                </a:schemeClr>
              </a:gs>
            </a:gsLst>
            <a:lin ang="3000000" scaled="1"/>
            <a:tileRect/>
          </a:gradFill>
          <a:ln w="127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fontAlgn="auto" hangingPunct="1">
              <a:spcBef>
                <a:spcPts val="0"/>
              </a:spcBef>
              <a:spcAft>
                <a:spcPts val="0"/>
              </a:spcAft>
            </a:pPr>
            <a:endParaRPr lang="en-US" sz="1800" b="0" i="0">
              <a:solidFill>
                <a:prstClr val="white"/>
              </a:solidFill>
            </a:endParaRPr>
          </a:p>
        </p:txBody>
      </p:sp>
      <p:sp>
        <p:nvSpPr>
          <p:cNvPr id="9" name="标题 8"/>
          <p:cNvSpPr>
            <a:spLocks noGrp="1"/>
          </p:cNvSpPr>
          <p:nvPr>
            <p:ph type="ctrTitle"/>
          </p:nvPr>
        </p:nvSpPr>
        <p:spPr>
          <a:xfrm>
            <a:off x="754380" y="1752602"/>
            <a:ext cx="8549640" cy="1829761"/>
          </a:xfrm>
        </p:spPr>
        <p:txBody>
          <a:bodyPr vert="horz" anchor="b">
            <a:normAutofit/>
            <a:scene3d>
              <a:camera prst="orthographicFront"/>
              <a:lightRig rig="soft" dir="t"/>
            </a:scene3d>
            <a:sp3d prstMaterial="softEdge">
              <a:bevelT w="25400" h="25400"/>
            </a:sp3d>
          </a:bodyPr>
          <a:lstStyle>
            <a:lvl1pPr algn="r">
              <a:defRPr sz="4800" b="1">
                <a:solidFill>
                  <a:schemeClr val="tx2"/>
                </a:solidFill>
                <a:effectLst>
                  <a:outerShdw blurRad="31750" dist="25400" dir="5400000" algn="tl" rotWithShape="0">
                    <a:srgbClr val="000000">
                      <a:alpha val="25000"/>
                    </a:srgbClr>
                  </a:outerShdw>
                </a:effectLst>
              </a:defRPr>
            </a:lvl1pPr>
            <a:extLst/>
          </a:lstStyle>
          <a:p>
            <a:r>
              <a:rPr kumimoji="0" lang="zh-CN" altLang="en-US" smtClean="0"/>
              <a:t>单击此处编辑母版标题样式</a:t>
            </a:r>
            <a:endParaRPr kumimoji="0" lang="en-US"/>
          </a:p>
        </p:txBody>
      </p:sp>
      <p:sp>
        <p:nvSpPr>
          <p:cNvPr id="17" name="副标题 16"/>
          <p:cNvSpPr>
            <a:spLocks noGrp="1"/>
          </p:cNvSpPr>
          <p:nvPr>
            <p:ph type="subTitle" idx="1"/>
          </p:nvPr>
        </p:nvSpPr>
        <p:spPr>
          <a:xfrm>
            <a:off x="754380" y="3611607"/>
            <a:ext cx="8549640" cy="1199704"/>
          </a:xfrm>
        </p:spPr>
        <p:txBody>
          <a:bodyPr lIns="45720" rIns="45720"/>
          <a:lstStyle>
            <a:lvl1pPr marL="0" marR="64008" indent="0" algn="r">
              <a:buNone/>
              <a:defRPr>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zh-CN" altLang="en-US" smtClean="0"/>
              <a:t>单击此处编辑母版副标题样式</a:t>
            </a:r>
            <a:endParaRPr kumimoji="0" lang="en-US"/>
          </a:p>
        </p:txBody>
      </p:sp>
      <p:grpSp>
        <p:nvGrpSpPr>
          <p:cNvPr id="2" name="组合 1"/>
          <p:cNvGrpSpPr/>
          <p:nvPr/>
        </p:nvGrpSpPr>
        <p:grpSpPr>
          <a:xfrm>
            <a:off x="-4141" y="4953000"/>
            <a:ext cx="10062542" cy="1912088"/>
            <a:chOff x="-3765" y="4832896"/>
            <a:chExt cx="9147765" cy="2032192"/>
          </a:xfrm>
        </p:grpSpPr>
        <p:sp>
          <p:nvSpPr>
            <p:cNvPr id="7" name="任意多边形 6"/>
            <p:cNvSpPr>
              <a:spLocks/>
            </p:cNvSpPr>
            <p:nvPr/>
          </p:nvSpPr>
          <p:spPr bwMode="auto">
            <a:xfrm>
              <a:off x="1687513" y="4832896"/>
              <a:ext cx="7456487" cy="518816"/>
            </a:xfrm>
            <a:custGeom>
              <a:avLst>
                <a:gd name="A1" fmla="val 0"/>
                <a:gd name="A2" fmla="val 0"/>
                <a:gd name="A3" fmla="val 0"/>
                <a:gd name="A4" fmla="val 0"/>
                <a:gd name="A5" fmla="val 0"/>
                <a:gd name="A6" fmla="val 0"/>
                <a:gd name="A7" fmla="val 0"/>
                <a:gd name="A8" fmla="val 0"/>
              </a:avLst>
              <a:gdLst/>
              <a:ahLst/>
              <a:cxnLst>
                <a:cxn ang="0">
                  <a:pos x="4697" y="0"/>
                </a:cxn>
                <a:cxn ang="0">
                  <a:pos x="4697" y="367"/>
                </a:cxn>
                <a:cxn ang="0">
                  <a:pos x="0" y="218"/>
                </a:cxn>
                <a:cxn ang="0">
                  <a:pos x="4697" y="0"/>
                </a:cxn>
              </a:cxnLst>
              <a:rect l="0" t="0" r="0" b="0"/>
              <a:pathLst>
                <a:path w="4697" h="367">
                  <a:moveTo>
                    <a:pt x="4697" y="0"/>
                  </a:moveTo>
                  <a:lnTo>
                    <a:pt x="4697" y="367"/>
                  </a:lnTo>
                  <a:lnTo>
                    <a:pt x="0" y="218"/>
                  </a:lnTo>
                  <a:lnTo>
                    <a:pt x="4697" y="0"/>
                  </a:lnTo>
                  <a:close/>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pPr eaLnBrk="1" fontAlgn="auto" hangingPunct="1">
                <a:spcBef>
                  <a:spcPts val="0"/>
                </a:spcBef>
                <a:spcAft>
                  <a:spcPts val="0"/>
                </a:spcAft>
              </a:pPr>
              <a:endParaRPr lang="en-US" sz="1800" b="0" i="0">
                <a:solidFill>
                  <a:srgbClr val="001C54"/>
                </a:solidFill>
                <a:latin typeface="Calibri"/>
              </a:endParaRPr>
            </a:p>
          </p:txBody>
        </p:sp>
        <p:sp>
          <p:nvSpPr>
            <p:cNvPr id="8" name="任意多边形 7"/>
            <p:cNvSpPr>
              <a:spLocks/>
            </p:cNvSpPr>
            <p:nvPr/>
          </p:nvSpPr>
          <p:spPr bwMode="auto">
            <a:xfrm>
              <a:off x="35443" y="5135526"/>
              <a:ext cx="9108557"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0" y="0"/>
                  </a:moveTo>
                  <a:lnTo>
                    <a:pt x="5760" y="0"/>
                  </a:lnTo>
                  <a:lnTo>
                    <a:pt x="5760" y="528"/>
                  </a:lnTo>
                  <a:lnTo>
                    <a:pt x="48" y="0"/>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pPr eaLnBrk="1" fontAlgn="auto" hangingPunct="1">
                <a:spcBef>
                  <a:spcPts val="0"/>
                </a:spcBef>
                <a:spcAft>
                  <a:spcPts val="0"/>
                </a:spcAft>
              </a:pPr>
              <a:endParaRPr lang="en-US" sz="1800" b="0" i="0">
                <a:solidFill>
                  <a:srgbClr val="001C54"/>
                </a:solidFill>
                <a:latin typeface="Calibri"/>
              </a:endParaRPr>
            </a:p>
          </p:txBody>
        </p:sp>
        <p:sp>
          <p:nvSpPr>
            <p:cNvPr id="11" name="任意多边形 10"/>
            <p:cNvSpPr>
              <a:spLocks/>
            </p:cNvSpPr>
            <p:nvPr/>
          </p:nvSpPr>
          <p:spPr bwMode="auto">
            <a:xfrm>
              <a:off x="0" y="4883888"/>
              <a:ext cx="9144000" cy="1981200"/>
            </a:xfrm>
            <a:custGeom>
              <a:avLst>
                <a:gd name="A1" fmla="val 0"/>
                <a:gd name="A2" fmla="val 0"/>
                <a:gd name="A3" fmla="val 0"/>
                <a:gd name="A4" fmla="val 0"/>
                <a:gd name="A5" fmla="val 0"/>
                <a:gd name="A6" fmla="val 0"/>
                <a:gd name="A7" fmla="val 0"/>
                <a:gd name="A8" fmla="val 0"/>
              </a:avLst>
              <a:gdLst/>
              <a:ahLst/>
              <a:cxnLst>
                <a:cxn ang="0">
                  <a:pos x="0" y="0"/>
                </a:cxn>
                <a:cxn ang="0">
                  <a:pos x="0" y="1248"/>
                </a:cxn>
                <a:cxn ang="0">
                  <a:pos x="5760" y="1248"/>
                </a:cxn>
                <a:cxn ang="0">
                  <a:pos x="5760" y="528"/>
                </a:cxn>
                <a:cxn ang="0">
                  <a:pos x="0" y="0"/>
                </a:cxn>
              </a:cxnLst>
              <a:rect l="0" t="0" r="0" b="0"/>
              <a:pathLst>
                <a:path w="5760" h="1248">
                  <a:moveTo>
                    <a:pt x="0" y="0"/>
                  </a:moveTo>
                  <a:lnTo>
                    <a:pt x="0" y="1248"/>
                  </a:lnTo>
                  <a:lnTo>
                    <a:pt x="5760" y="1248"/>
                  </a:lnTo>
                  <a:lnTo>
                    <a:pt x="5760" y="528"/>
                  </a:lnTo>
                  <a:lnTo>
                    <a:pt x="0" y="0"/>
                  </a:lnTo>
                  <a:close/>
                </a:path>
              </a:pathLst>
            </a:custGeom>
            <a:blipFill>
              <a:blip r:embed="rId2"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eaLnBrk="1" fontAlgn="auto" hangingPunct="1">
                <a:spcBef>
                  <a:spcPts val="0"/>
                </a:spcBef>
                <a:spcAft>
                  <a:spcPts val="0"/>
                </a:spcAft>
              </a:pPr>
              <a:endParaRPr lang="en-US" sz="1800" b="0" i="0">
                <a:solidFill>
                  <a:prstClr val="white"/>
                </a:solidFill>
              </a:endParaRPr>
            </a:p>
          </p:txBody>
        </p:sp>
        <p:cxnSp>
          <p:nvCxnSpPr>
            <p:cNvPr id="12" name="直接连接符 11"/>
            <p:cNvCxnSpPr/>
            <p:nvPr/>
          </p:nvCxnSpPr>
          <p:spPr>
            <a:xfrm>
              <a:off x="-3765" y="4880373"/>
              <a:ext cx="9147765" cy="83994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grpSp>
      <p:pic>
        <p:nvPicPr>
          <p:cNvPr id="15" name="Picture 5" descr="E:\My Documents\my file\JLab\Document\Logo\JLab_logo_white.png"/>
          <p:cNvPicPr>
            <a:picLocks noChangeAspect="1" noChangeArrowheads="1"/>
          </p:cNvPicPr>
          <p:nvPr userDrawn="1"/>
        </p:nvPicPr>
        <p:blipFill>
          <a:blip r:embed="rId3" cstate="print"/>
          <a:srcRect/>
          <a:stretch>
            <a:fillRect/>
          </a:stretch>
        </p:blipFill>
        <p:spPr bwMode="auto">
          <a:xfrm>
            <a:off x="8130540" y="6378454"/>
            <a:ext cx="1760220" cy="403347"/>
          </a:xfrm>
          <a:prstGeom prst="rect">
            <a:avLst/>
          </a:prstGeom>
          <a:noFill/>
        </p:spPr>
      </p:pic>
      <p:pic>
        <p:nvPicPr>
          <p:cNvPr id="18" name="Picture 1" descr="E:\My Documents\my file\LANL\475px-Los_Alamos_logo.svg.png"/>
          <p:cNvPicPr>
            <a:picLocks noChangeAspect="1" noChangeArrowheads="1"/>
          </p:cNvPicPr>
          <p:nvPr userDrawn="1"/>
        </p:nvPicPr>
        <p:blipFill>
          <a:blip r:embed="rId4" cstate="print"/>
          <a:srcRect/>
          <a:stretch>
            <a:fillRect/>
          </a:stretch>
        </p:blipFill>
        <p:spPr bwMode="auto">
          <a:xfrm>
            <a:off x="83820" y="6172200"/>
            <a:ext cx="1461083" cy="609600"/>
          </a:xfrm>
          <a:prstGeom prst="rect">
            <a:avLst/>
          </a:prstGeom>
          <a:noFill/>
        </p:spPr>
      </p:pic>
    </p:spTree>
  </p:cSld>
  <p:clrMapOvr>
    <a:masterClrMapping/>
  </p:clrMapOvr>
  <p:transition>
    <p:strips dir="ru"/>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ftr" sz="quarter" idx="10"/>
          </p:nvPr>
        </p:nvSpPr>
        <p:spPr/>
        <p:txBody>
          <a:bodyPr/>
          <a:lstStyle>
            <a:lvl1pPr>
              <a:defRPr/>
            </a:lvl1pPr>
          </a:lstStyle>
          <a:p>
            <a:pPr>
              <a:defRPr/>
            </a:pPr>
            <a:r>
              <a:rPr lang="en-US"/>
              <a:t>J.P. Chen, USTC, 2007</a:t>
            </a:r>
          </a:p>
        </p:txBody>
      </p:sp>
      <p:sp>
        <p:nvSpPr>
          <p:cNvPr id="3" name="Rectangle 5"/>
          <p:cNvSpPr>
            <a:spLocks noGrp="1" noChangeArrowheads="1"/>
          </p:cNvSpPr>
          <p:nvPr>
            <p:ph type="sldNum" sz="quarter" idx="11"/>
          </p:nvPr>
        </p:nvSpPr>
        <p:spPr/>
        <p:txBody>
          <a:bodyPr/>
          <a:lstStyle>
            <a:lvl1pPr>
              <a:defRPr/>
            </a:lvl1pPr>
          </a:lstStyle>
          <a:p>
            <a:pPr>
              <a:defRPr/>
            </a:pPr>
            <a:endParaRPr lang="en-US"/>
          </a:p>
        </p:txBody>
      </p:sp>
    </p:spTree>
  </p:cSld>
  <p:clrMapOvr>
    <a:masterClrMapping/>
  </p:clrMapOvr>
  <p:transition/>
</p:sldLayout>
</file>

<file path=ppt/slideLayouts/slideLayout290.xml><?xml version="1.0" encoding="utf-8"?>
<p:sldLayout xmlns:a="http://schemas.openxmlformats.org/drawingml/2006/main" xmlns:r="http://schemas.openxmlformats.org/officeDocument/2006/relationships" xmlns:p="http://schemas.openxmlformats.org/presentationml/2006/main" showMasterSp="0" type="obj" preserve="1">
  <p:cSld name="标题和内容">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extLs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日期占位符 3"/>
          <p:cNvSpPr>
            <a:spLocks noGrp="1"/>
          </p:cNvSpPr>
          <p:nvPr>
            <p:ph type="dt" sz="half" idx="10"/>
          </p:nvPr>
        </p:nvSpPr>
        <p:spPr/>
        <p:txBody>
          <a:bodyPr/>
          <a:lstStyle>
            <a:extLst/>
          </a:lstStyle>
          <a:p>
            <a:r>
              <a:rPr lang="en-US" altLang="zh-CN" smtClean="0">
                <a:solidFill>
                  <a:srgbClr val="0F6FC6">
                    <a:lumMod val="50000"/>
                  </a:srgbClr>
                </a:solidFill>
              </a:rPr>
              <a:t>Workshops on Hadron Physics</a:t>
            </a:r>
            <a:endParaRPr lang="en-US">
              <a:solidFill>
                <a:srgbClr val="0F6FC6">
                  <a:lumMod val="50000"/>
                </a:srgbClr>
              </a:solidFill>
            </a:endParaRPr>
          </a:p>
        </p:txBody>
      </p:sp>
      <p:sp>
        <p:nvSpPr>
          <p:cNvPr id="5" name="页脚占位符 4"/>
          <p:cNvSpPr>
            <a:spLocks noGrp="1"/>
          </p:cNvSpPr>
          <p:nvPr>
            <p:ph type="ftr" sz="quarter" idx="11"/>
          </p:nvPr>
        </p:nvSpPr>
        <p:spPr/>
        <p:txBody>
          <a:bodyPr/>
          <a:lstStyle>
            <a:extLst/>
          </a:lstStyle>
          <a:p>
            <a:r>
              <a:rPr lang="en-US" smtClean="0">
                <a:solidFill>
                  <a:srgbClr val="0F6FC6">
                    <a:lumMod val="50000"/>
                  </a:srgbClr>
                </a:solidFill>
              </a:rPr>
              <a:t>Jin Huang &lt;jinhuang@jlab.org&gt;</a:t>
            </a:r>
            <a:endParaRPr lang="en-US">
              <a:solidFill>
                <a:srgbClr val="0F6FC6">
                  <a:lumMod val="50000"/>
                </a:srgbClr>
              </a:solidFill>
            </a:endParaRPr>
          </a:p>
        </p:txBody>
      </p:sp>
      <p:sp>
        <p:nvSpPr>
          <p:cNvPr id="6" name="灯片编号占位符 5"/>
          <p:cNvSpPr>
            <a:spLocks noGrp="1"/>
          </p:cNvSpPr>
          <p:nvPr>
            <p:ph type="sldNum" sz="quarter" idx="12"/>
          </p:nvPr>
        </p:nvSpPr>
        <p:spPr/>
        <p:txBody>
          <a:bodyPr/>
          <a:lstStyle>
            <a:extLst/>
          </a:lstStyle>
          <a:p>
            <a:fld id="{EDE73889-8752-428C-A11C-8679396BAC9B}" type="slidenum">
              <a:rPr lang="en-US" smtClean="0">
                <a:solidFill>
                  <a:srgbClr val="0F6FC6">
                    <a:lumMod val="50000"/>
                  </a:srgbClr>
                </a:solidFill>
              </a:rPr>
              <a:pPr/>
              <a:t>‹#›</a:t>
            </a:fld>
            <a:endParaRPr lang="en-US" dirty="0">
              <a:solidFill>
                <a:srgbClr val="0F6FC6">
                  <a:lumMod val="50000"/>
                </a:srgbClr>
              </a:solidFill>
            </a:endParaRPr>
          </a:p>
        </p:txBody>
      </p:sp>
      <p:sp>
        <p:nvSpPr>
          <p:cNvPr id="7" name="标题 6"/>
          <p:cNvSpPr>
            <a:spLocks noGrp="1"/>
          </p:cNvSpPr>
          <p:nvPr>
            <p:ph type="title"/>
          </p:nvPr>
        </p:nvSpPr>
        <p:spPr/>
        <p:txBody>
          <a:bodyPr rtlCol="0"/>
          <a:lstStyle>
            <a:extLst/>
          </a:lstStyle>
          <a:p>
            <a:r>
              <a:rPr kumimoji="0" lang="zh-CN" altLang="en-US" smtClean="0"/>
              <a:t>单击此处编辑母版标题样式</a:t>
            </a:r>
            <a:endParaRPr kumimoji="0" lang="en-US"/>
          </a:p>
        </p:txBody>
      </p:sp>
    </p:spTree>
  </p:cSld>
  <p:clrMapOvr>
    <a:masterClrMapping/>
  </p:clrMapOvr>
  <p:transition>
    <p:strips dir="ru"/>
  </p:transition>
  <p:timing>
    <p:tnLst>
      <p:par>
        <p:cTn id="1" dur="indefinite" restart="never" nodeType="tmRoot"/>
      </p:par>
    </p:tnLst>
  </p:timing>
</p:sldLayout>
</file>

<file path=ppt/slideLayouts/slideLayout291.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94614" y="1059712"/>
            <a:ext cx="8549640" cy="1828800"/>
          </a:xfrm>
        </p:spPr>
        <p:txBody>
          <a:bodyPr vert="horz" anchor="b">
            <a:normAutofit/>
            <a:scene3d>
              <a:camera prst="orthographicFront"/>
              <a:lightRig rig="soft" dir="t"/>
            </a:scene3d>
            <a:sp3d prstMaterial="softEdge">
              <a:bevelT w="25400" h="25400"/>
            </a:sp3d>
          </a:bodyPr>
          <a:lstStyle>
            <a:lvl1pPr algn="r">
              <a:buNone/>
              <a:defRPr sz="4800" b="1" cap="none" baseline="0">
                <a:effectLst>
                  <a:outerShdw blurRad="31750" dist="25400" dir="5400000" algn="tl" rotWithShape="0">
                    <a:srgbClr val="000000">
                      <a:alpha val="25000"/>
                    </a:srgbClr>
                  </a:outerShdw>
                </a:effectLst>
              </a:defRPr>
            </a:lvl1pPr>
            <a:extLst/>
          </a:lstStyle>
          <a:p>
            <a:r>
              <a:rPr kumimoji="0" lang="zh-CN" altLang="en-US" smtClean="0"/>
              <a:t>单击此处编辑母版标题样式</a:t>
            </a:r>
            <a:endParaRPr kumimoji="0" lang="en-US"/>
          </a:p>
        </p:txBody>
      </p:sp>
      <p:sp>
        <p:nvSpPr>
          <p:cNvPr id="3" name="文本占位符 2"/>
          <p:cNvSpPr>
            <a:spLocks noGrp="1"/>
          </p:cNvSpPr>
          <p:nvPr>
            <p:ph type="body" idx="1"/>
          </p:nvPr>
        </p:nvSpPr>
        <p:spPr>
          <a:xfrm>
            <a:off x="4314984" y="2931712"/>
            <a:ext cx="5029200" cy="1454888"/>
          </a:xfrm>
        </p:spPr>
        <p:txBody>
          <a:bodyPr lIns="91440" rIns="91440" anchor="t"/>
          <a:lstStyle>
            <a:lvl1pPr marL="0" indent="0" algn="l">
              <a:buNone/>
              <a:defRPr sz="23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zh-CN" altLang="en-US" smtClean="0"/>
              <a:t>单击此处编辑母版文本样式</a:t>
            </a:r>
          </a:p>
        </p:txBody>
      </p:sp>
      <p:sp>
        <p:nvSpPr>
          <p:cNvPr id="4" name="日期占位符 3"/>
          <p:cNvSpPr>
            <a:spLocks noGrp="1"/>
          </p:cNvSpPr>
          <p:nvPr>
            <p:ph type="dt" sz="half" idx="10"/>
          </p:nvPr>
        </p:nvSpPr>
        <p:spPr/>
        <p:txBody>
          <a:bodyPr/>
          <a:lstStyle>
            <a:lvl1pPr>
              <a:defRPr>
                <a:solidFill>
                  <a:schemeClr val="tx2"/>
                </a:solidFill>
              </a:defRPr>
            </a:lvl1pPr>
            <a:extLst/>
          </a:lstStyle>
          <a:p>
            <a:r>
              <a:rPr lang="en-US" altLang="zh-CN" smtClean="0">
                <a:solidFill>
                  <a:srgbClr val="DBF5F9"/>
                </a:solidFill>
              </a:rPr>
              <a:t>Workshops on Hadron Physics</a:t>
            </a:r>
            <a:endParaRPr lang="en-US" dirty="0">
              <a:solidFill>
                <a:srgbClr val="DBF5F9"/>
              </a:solidFill>
            </a:endParaRPr>
          </a:p>
        </p:txBody>
      </p:sp>
      <p:sp>
        <p:nvSpPr>
          <p:cNvPr id="5" name="页脚占位符 4"/>
          <p:cNvSpPr>
            <a:spLocks noGrp="1"/>
          </p:cNvSpPr>
          <p:nvPr>
            <p:ph type="ftr" sz="quarter" idx="11"/>
          </p:nvPr>
        </p:nvSpPr>
        <p:spPr/>
        <p:txBody>
          <a:bodyPr/>
          <a:lstStyle>
            <a:lvl1pPr>
              <a:defRPr>
                <a:solidFill>
                  <a:schemeClr val="tx2"/>
                </a:solidFill>
              </a:defRPr>
            </a:lvl1pPr>
            <a:extLst/>
          </a:lstStyle>
          <a:p>
            <a:r>
              <a:rPr lang="en-US" smtClean="0">
                <a:solidFill>
                  <a:srgbClr val="DBF5F9"/>
                </a:solidFill>
              </a:rPr>
              <a:t>Jin Huang &lt;jinhuang@jlab.org&gt;</a:t>
            </a:r>
            <a:endParaRPr lang="en-US" dirty="0">
              <a:solidFill>
                <a:srgbClr val="DBF5F9"/>
              </a:solidFill>
            </a:endParaRPr>
          </a:p>
        </p:txBody>
      </p:sp>
      <p:sp>
        <p:nvSpPr>
          <p:cNvPr id="6" name="灯片编号占位符 5"/>
          <p:cNvSpPr>
            <a:spLocks noGrp="1"/>
          </p:cNvSpPr>
          <p:nvPr>
            <p:ph type="sldNum" sz="quarter" idx="12"/>
          </p:nvPr>
        </p:nvSpPr>
        <p:spPr/>
        <p:txBody>
          <a:bodyPr/>
          <a:lstStyle>
            <a:lvl1pPr>
              <a:defRPr>
                <a:solidFill>
                  <a:schemeClr val="tx2"/>
                </a:solidFill>
              </a:defRPr>
            </a:lvl1pPr>
            <a:extLst/>
          </a:lstStyle>
          <a:p>
            <a:fld id="{EDE73889-8752-428C-A11C-8679396BAC9B}" type="slidenum">
              <a:rPr lang="en-US" smtClean="0">
                <a:solidFill>
                  <a:srgbClr val="DBF5F9"/>
                </a:solidFill>
              </a:rPr>
              <a:pPr/>
              <a:t>‹#›</a:t>
            </a:fld>
            <a:endParaRPr lang="en-US">
              <a:solidFill>
                <a:srgbClr val="DBF5F9"/>
              </a:solidFill>
            </a:endParaRPr>
          </a:p>
        </p:txBody>
      </p:sp>
      <p:sp>
        <p:nvSpPr>
          <p:cNvPr id="7" name="燕尾形 6"/>
          <p:cNvSpPr/>
          <p:nvPr/>
        </p:nvSpPr>
        <p:spPr>
          <a:xfrm>
            <a:off x="4000348" y="3005472"/>
            <a:ext cx="201168"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eaLnBrk="1" fontAlgn="auto" hangingPunct="1">
              <a:spcBef>
                <a:spcPts val="0"/>
              </a:spcBef>
              <a:spcAft>
                <a:spcPts val="0"/>
              </a:spcAft>
            </a:pPr>
            <a:endParaRPr lang="en-US" sz="1800" b="0" i="0">
              <a:solidFill>
                <a:prstClr val="white"/>
              </a:solidFill>
            </a:endParaRPr>
          </a:p>
        </p:txBody>
      </p:sp>
      <p:sp>
        <p:nvSpPr>
          <p:cNvPr id="8" name="燕尾形 7"/>
          <p:cNvSpPr/>
          <p:nvPr/>
        </p:nvSpPr>
        <p:spPr>
          <a:xfrm>
            <a:off x="3795290" y="3005472"/>
            <a:ext cx="201168"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eaLnBrk="1" fontAlgn="auto" hangingPunct="1">
              <a:spcBef>
                <a:spcPts val="0"/>
              </a:spcBef>
              <a:spcAft>
                <a:spcPts val="0"/>
              </a:spcAft>
            </a:pPr>
            <a:endParaRPr lang="en-US" sz="1800" b="0" i="0">
              <a:solidFill>
                <a:prstClr val="white"/>
              </a:solidFill>
            </a:endParaRPr>
          </a:p>
        </p:txBody>
      </p:sp>
    </p:spTree>
  </p:cSld>
  <p:clrMapOvr>
    <a:overrideClrMapping bg1="dk1" tx1="lt1" bg2="dk2" tx2="lt2" accent1="accent1" accent2="accent2" accent3="accent3" accent4="accent4" accent5="accent5" accent6="accent6" hlink="hlink" folHlink="folHlink"/>
  </p:clrMapOvr>
  <p:transition>
    <p:strips dir="ru"/>
  </p:transition>
  <p:timing>
    <p:tnLst>
      <p:par>
        <p:cTn id="1" dur="indefinite" restart="never" nodeType="tmRoot"/>
      </p:par>
    </p:tnLst>
  </p:timing>
</p:sldLayout>
</file>

<file path=ppt/slideLayouts/slideLayout292.xml><?xml version="1.0" encoding="utf-8"?>
<p:sldLayout xmlns:a="http://schemas.openxmlformats.org/drawingml/2006/main" xmlns:r="http://schemas.openxmlformats.org/officeDocument/2006/relationships" xmlns:p="http://schemas.openxmlformats.org/presentationml/2006/main" showMasterSp="0" type="twoObj" preserve="1">
  <p:cSld name="两栏内容">
    <p:spTree>
      <p:nvGrpSpPr>
        <p:cNvPr id="1" name=""/>
        <p:cNvGrpSpPr/>
        <p:nvPr/>
      </p:nvGrpSpPr>
      <p:grpSpPr>
        <a:xfrm>
          <a:off x="0" y="0"/>
          <a:ext cx="0" cy="0"/>
          <a:chOff x="0" y="0"/>
          <a:chExt cx="0" cy="0"/>
        </a:xfrm>
      </p:grpSpPr>
      <p:sp>
        <p:nvSpPr>
          <p:cNvPr id="3" name="内容占位符 2"/>
          <p:cNvSpPr>
            <a:spLocks noGrp="1"/>
          </p:cNvSpPr>
          <p:nvPr>
            <p:ph sz="half" idx="1"/>
          </p:nvPr>
        </p:nvSpPr>
        <p:spPr>
          <a:xfrm>
            <a:off x="502920" y="1481329"/>
            <a:ext cx="444246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内容占位符 3"/>
          <p:cNvSpPr>
            <a:spLocks noGrp="1"/>
          </p:cNvSpPr>
          <p:nvPr>
            <p:ph sz="half" idx="2"/>
          </p:nvPr>
        </p:nvSpPr>
        <p:spPr>
          <a:xfrm>
            <a:off x="5113020" y="1481329"/>
            <a:ext cx="444246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5" name="日期占位符 4"/>
          <p:cNvSpPr>
            <a:spLocks noGrp="1"/>
          </p:cNvSpPr>
          <p:nvPr>
            <p:ph type="dt" sz="half" idx="10"/>
          </p:nvPr>
        </p:nvSpPr>
        <p:spPr/>
        <p:txBody>
          <a:bodyPr/>
          <a:lstStyle>
            <a:lvl1pPr>
              <a:defRPr>
                <a:solidFill>
                  <a:schemeClr val="tx2"/>
                </a:solidFill>
              </a:defRPr>
            </a:lvl1pPr>
            <a:extLst/>
          </a:lstStyle>
          <a:p>
            <a:r>
              <a:rPr lang="en-US" altLang="zh-CN" smtClean="0">
                <a:solidFill>
                  <a:srgbClr val="DBF5F9"/>
                </a:solidFill>
              </a:rPr>
              <a:t>Workshops on Hadron Physics</a:t>
            </a:r>
            <a:endParaRPr lang="en-US">
              <a:solidFill>
                <a:srgbClr val="DBF5F9"/>
              </a:solidFill>
            </a:endParaRPr>
          </a:p>
        </p:txBody>
      </p:sp>
      <p:sp>
        <p:nvSpPr>
          <p:cNvPr id="6" name="页脚占位符 5"/>
          <p:cNvSpPr>
            <a:spLocks noGrp="1"/>
          </p:cNvSpPr>
          <p:nvPr>
            <p:ph type="ftr" sz="quarter" idx="11"/>
          </p:nvPr>
        </p:nvSpPr>
        <p:spPr/>
        <p:txBody>
          <a:bodyPr/>
          <a:lstStyle>
            <a:lvl1pPr>
              <a:defRPr>
                <a:solidFill>
                  <a:schemeClr val="tx2"/>
                </a:solidFill>
              </a:defRPr>
            </a:lvl1pPr>
            <a:extLst/>
          </a:lstStyle>
          <a:p>
            <a:r>
              <a:rPr lang="en-US" smtClean="0">
                <a:solidFill>
                  <a:srgbClr val="DBF5F9"/>
                </a:solidFill>
              </a:rPr>
              <a:t>Jin Huang &lt;jinhuang@jlab.org&gt;</a:t>
            </a:r>
            <a:endParaRPr lang="en-US">
              <a:solidFill>
                <a:srgbClr val="DBF5F9"/>
              </a:solidFill>
            </a:endParaRPr>
          </a:p>
        </p:txBody>
      </p:sp>
      <p:sp>
        <p:nvSpPr>
          <p:cNvPr id="7" name="灯片编号占位符 6"/>
          <p:cNvSpPr>
            <a:spLocks noGrp="1"/>
          </p:cNvSpPr>
          <p:nvPr>
            <p:ph type="sldNum" sz="quarter" idx="12"/>
          </p:nvPr>
        </p:nvSpPr>
        <p:spPr/>
        <p:txBody>
          <a:bodyPr/>
          <a:lstStyle>
            <a:lvl1pPr>
              <a:defRPr>
                <a:solidFill>
                  <a:schemeClr val="tx2"/>
                </a:solidFill>
              </a:defRPr>
            </a:lvl1pPr>
            <a:extLst/>
          </a:lstStyle>
          <a:p>
            <a:fld id="{EDE73889-8752-428C-A11C-8679396BAC9B}" type="slidenum">
              <a:rPr lang="en-US" smtClean="0">
                <a:solidFill>
                  <a:srgbClr val="DBF5F9"/>
                </a:solidFill>
              </a:rPr>
              <a:pPr/>
              <a:t>‹#›</a:t>
            </a:fld>
            <a:endParaRPr lang="en-US">
              <a:solidFill>
                <a:srgbClr val="DBF5F9"/>
              </a:solidFill>
            </a:endParaRPr>
          </a:p>
        </p:txBody>
      </p:sp>
      <p:sp>
        <p:nvSpPr>
          <p:cNvPr id="8" name="标题 7"/>
          <p:cNvSpPr>
            <a:spLocks noGrp="1"/>
          </p:cNvSpPr>
          <p:nvPr>
            <p:ph type="title"/>
          </p:nvPr>
        </p:nvSpPr>
        <p:spPr/>
        <p:txBody>
          <a:bodyPr rtlCol="0"/>
          <a:lstStyle>
            <a:extLst/>
          </a:lstStyle>
          <a:p>
            <a:r>
              <a:rPr kumimoji="0" lang="zh-CN" altLang="en-US" smtClean="0"/>
              <a:t>单击此处编辑母版标题样式</a:t>
            </a:r>
            <a:endParaRPr kumimoji="0" lang="en-US"/>
          </a:p>
        </p:txBody>
      </p:sp>
    </p:spTree>
  </p:cSld>
  <p:clrMapOvr>
    <a:overrideClrMapping bg1="dk1" tx1="lt1" bg2="dk2" tx2="lt2" accent1="accent1" accent2="accent2" accent3="accent3" accent4="accent4" accent5="accent5" accent6="accent6" hlink="hlink" folHlink="folHlink"/>
  </p:clrMapOvr>
  <p:transition>
    <p:strips dir="ru"/>
  </p:transition>
  <p:timing>
    <p:tnLst>
      <p:par>
        <p:cTn id="1" dur="indefinite" restart="never" nodeType="tmRoot"/>
      </p:par>
    </p:tnLst>
  </p:timing>
</p:sldLayout>
</file>

<file path=ppt/slideLayouts/slideLayout293.xml><?xml version="1.0" encoding="utf-8"?>
<p:sldLayout xmlns:a="http://schemas.openxmlformats.org/drawingml/2006/main" xmlns:r="http://schemas.openxmlformats.org/officeDocument/2006/relationships" xmlns:p="http://schemas.openxmlformats.org/presentationml/2006/main" showMasterSp="0"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502920" y="273050"/>
            <a:ext cx="9052560" cy="1143000"/>
          </a:xfrm>
        </p:spPr>
        <p:txBody>
          <a:bodyPr anchor="ctr"/>
          <a:lstStyle>
            <a:lvl1pPr>
              <a:defRPr/>
            </a:lvl1pPr>
            <a:extLst/>
          </a:lstStyle>
          <a:p>
            <a:r>
              <a:rPr kumimoji="0" lang="zh-CN" altLang="en-US" smtClean="0"/>
              <a:t>单击此处编辑母版标题样式</a:t>
            </a:r>
            <a:endParaRPr kumimoji="0" lang="en-US"/>
          </a:p>
        </p:txBody>
      </p:sp>
      <p:sp>
        <p:nvSpPr>
          <p:cNvPr id="3" name="文本占位符 2"/>
          <p:cNvSpPr>
            <a:spLocks noGrp="1"/>
          </p:cNvSpPr>
          <p:nvPr>
            <p:ph type="body" idx="1"/>
          </p:nvPr>
        </p:nvSpPr>
        <p:spPr>
          <a:xfrm>
            <a:off x="502920" y="5410200"/>
            <a:ext cx="4444207"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zh-CN" altLang="en-US" smtClean="0"/>
              <a:t>单击此处编辑母版文本样式</a:t>
            </a:r>
          </a:p>
        </p:txBody>
      </p:sp>
      <p:sp>
        <p:nvSpPr>
          <p:cNvPr id="4" name="文本占位符 3"/>
          <p:cNvSpPr>
            <a:spLocks noGrp="1"/>
          </p:cNvSpPr>
          <p:nvPr>
            <p:ph type="body" sz="half" idx="3"/>
          </p:nvPr>
        </p:nvSpPr>
        <p:spPr>
          <a:xfrm>
            <a:off x="5109529" y="5410200"/>
            <a:ext cx="4445953"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zh-CN" altLang="en-US" smtClean="0"/>
              <a:t>单击此处编辑母版文本样式</a:t>
            </a:r>
          </a:p>
        </p:txBody>
      </p:sp>
      <p:sp>
        <p:nvSpPr>
          <p:cNvPr id="5" name="内容占位符 4"/>
          <p:cNvSpPr>
            <a:spLocks noGrp="1"/>
          </p:cNvSpPr>
          <p:nvPr>
            <p:ph sz="quarter" idx="2"/>
          </p:nvPr>
        </p:nvSpPr>
        <p:spPr>
          <a:xfrm>
            <a:off x="502920" y="1444295"/>
            <a:ext cx="4444207" cy="3941763"/>
          </a:xfrm>
          <a:ln>
            <a:noFill/>
            <a:prstDash val="sysDash"/>
            <a:miter lim="800000"/>
          </a:ln>
        </p:spPr>
        <p:txBody>
          <a:bodyPr/>
          <a:lstStyle>
            <a:lvl1pPr>
              <a:defRPr sz="2400"/>
            </a:lvl1pPr>
            <a:lvl2pPr>
              <a:defRPr sz="2000"/>
            </a:lvl2pPr>
            <a:lvl3pPr>
              <a:defRPr sz="1800"/>
            </a:lvl3pPr>
            <a:lvl4pPr>
              <a:defRPr sz="1600"/>
            </a:lvl4pPr>
            <a:lvl5pPr>
              <a:defRPr sz="1600"/>
            </a:lvl5pPr>
            <a:extLs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6" name="内容占位符 5"/>
          <p:cNvSpPr>
            <a:spLocks noGrp="1"/>
          </p:cNvSpPr>
          <p:nvPr>
            <p:ph sz="quarter" idx="4"/>
          </p:nvPr>
        </p:nvSpPr>
        <p:spPr>
          <a:xfrm>
            <a:off x="5109528" y="1444295"/>
            <a:ext cx="4445953" cy="3941763"/>
          </a:xfrm>
          <a:ln>
            <a:noFill/>
            <a:prstDash val="sysDash"/>
            <a:miter lim="800000"/>
          </a:ln>
        </p:spPr>
        <p:txBody>
          <a:bodyPr/>
          <a:lstStyle>
            <a:lvl1pPr>
              <a:spcBef>
                <a:spcPts val="0"/>
              </a:spcBef>
              <a:defRPr sz="2400"/>
            </a:lvl1pPr>
            <a:lvl2pPr>
              <a:defRPr sz="2000"/>
            </a:lvl2pPr>
            <a:lvl3pPr>
              <a:defRPr sz="1800"/>
            </a:lvl3pPr>
            <a:lvl4pPr>
              <a:defRPr sz="1600"/>
            </a:lvl4pPr>
            <a:lvl5pPr>
              <a:defRPr sz="1600"/>
            </a:lvl5pPr>
            <a:extLs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7" name="日期占位符 6"/>
          <p:cNvSpPr>
            <a:spLocks noGrp="1"/>
          </p:cNvSpPr>
          <p:nvPr>
            <p:ph type="dt" sz="half" idx="10"/>
          </p:nvPr>
        </p:nvSpPr>
        <p:spPr/>
        <p:txBody>
          <a:bodyPr/>
          <a:lstStyle>
            <a:extLst/>
          </a:lstStyle>
          <a:p>
            <a:r>
              <a:rPr lang="en-US" altLang="zh-CN" smtClean="0">
                <a:solidFill>
                  <a:srgbClr val="0F6FC6">
                    <a:lumMod val="50000"/>
                  </a:srgbClr>
                </a:solidFill>
              </a:rPr>
              <a:t>Workshops on Hadron Physics</a:t>
            </a:r>
            <a:endParaRPr lang="en-US">
              <a:solidFill>
                <a:srgbClr val="0F6FC6">
                  <a:lumMod val="50000"/>
                </a:srgbClr>
              </a:solidFill>
            </a:endParaRPr>
          </a:p>
        </p:txBody>
      </p:sp>
      <p:sp>
        <p:nvSpPr>
          <p:cNvPr id="8" name="页脚占位符 7"/>
          <p:cNvSpPr>
            <a:spLocks noGrp="1"/>
          </p:cNvSpPr>
          <p:nvPr>
            <p:ph type="ftr" sz="quarter" idx="11"/>
          </p:nvPr>
        </p:nvSpPr>
        <p:spPr/>
        <p:txBody>
          <a:bodyPr/>
          <a:lstStyle>
            <a:extLst/>
          </a:lstStyle>
          <a:p>
            <a:r>
              <a:rPr lang="en-US" smtClean="0">
                <a:solidFill>
                  <a:srgbClr val="0F6FC6">
                    <a:lumMod val="50000"/>
                  </a:srgbClr>
                </a:solidFill>
              </a:rPr>
              <a:t>Jin Huang &lt;jinhuang@jlab.org&gt;</a:t>
            </a:r>
            <a:endParaRPr lang="en-US">
              <a:solidFill>
                <a:srgbClr val="0F6FC6">
                  <a:lumMod val="50000"/>
                </a:srgbClr>
              </a:solidFill>
            </a:endParaRPr>
          </a:p>
        </p:txBody>
      </p:sp>
      <p:sp>
        <p:nvSpPr>
          <p:cNvPr id="9" name="灯片编号占位符 8"/>
          <p:cNvSpPr>
            <a:spLocks noGrp="1"/>
          </p:cNvSpPr>
          <p:nvPr>
            <p:ph type="sldNum" sz="quarter" idx="12"/>
          </p:nvPr>
        </p:nvSpPr>
        <p:spPr/>
        <p:txBody>
          <a:bodyPr/>
          <a:lstStyle>
            <a:extLst/>
          </a:lstStyle>
          <a:p>
            <a:fld id="{EDE73889-8752-428C-A11C-8679396BAC9B}" type="slidenum">
              <a:rPr lang="en-US" smtClean="0">
                <a:solidFill>
                  <a:srgbClr val="0F6FC6">
                    <a:lumMod val="50000"/>
                  </a:srgbClr>
                </a:solidFill>
              </a:rPr>
              <a:pPr/>
              <a:t>‹#›</a:t>
            </a:fld>
            <a:endParaRPr lang="en-US">
              <a:solidFill>
                <a:srgbClr val="0F6FC6">
                  <a:lumMod val="50000"/>
                </a:srgbClr>
              </a:solidFill>
            </a:endParaRPr>
          </a:p>
        </p:txBody>
      </p:sp>
      <p:pic>
        <p:nvPicPr>
          <p:cNvPr id="11" name="Picture 5" descr="E:\My Documents\my file\JLab\Document\Logo\JLab_logo_white.png"/>
          <p:cNvPicPr>
            <a:picLocks noChangeAspect="1" noChangeArrowheads="1"/>
          </p:cNvPicPr>
          <p:nvPr userDrawn="1"/>
        </p:nvPicPr>
        <p:blipFill>
          <a:blip r:embed="rId2" cstate="print"/>
          <a:srcRect/>
          <a:stretch>
            <a:fillRect/>
          </a:stretch>
        </p:blipFill>
        <p:spPr bwMode="auto">
          <a:xfrm>
            <a:off x="167640" y="6324601"/>
            <a:ext cx="1760220" cy="403347"/>
          </a:xfrm>
          <a:prstGeom prst="rect">
            <a:avLst/>
          </a:prstGeom>
          <a:noFill/>
        </p:spPr>
      </p:pic>
    </p:spTree>
  </p:cSld>
  <p:clrMapOvr>
    <a:overrideClrMapping bg1="lt1" tx1="dk1" bg2="lt2" tx2="dk2" accent1="accent1" accent2="accent2" accent3="accent3" accent4="accent4" accent5="accent5" accent6="accent6" hlink="hlink" folHlink="folHlink"/>
  </p:clrMapOvr>
  <p:transition>
    <p:strips dir="ru"/>
  </p:transition>
  <p:timing>
    <p:tnLst>
      <p:par>
        <p:cTn id="1" dur="indefinite" restart="never" nodeType="tmRoot"/>
      </p:par>
    </p:tnLst>
  </p:timing>
</p:sldLayout>
</file>

<file path=ppt/slideLayouts/slideLayout294.xml><?xml version="1.0" encoding="utf-8"?>
<p:sldLayout xmlns:a="http://schemas.openxmlformats.org/drawingml/2006/main" xmlns:r="http://schemas.openxmlformats.org/officeDocument/2006/relationships" xmlns:p="http://schemas.openxmlformats.org/presentationml/2006/main" showMasterSp="0" type="titleOnly" preserve="1">
  <p:cSld name="仅标题">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lvl1pPr>
              <a:defRPr>
                <a:solidFill>
                  <a:schemeClr val="tx2"/>
                </a:solidFill>
              </a:defRPr>
            </a:lvl1pPr>
            <a:extLst/>
          </a:lstStyle>
          <a:p>
            <a:r>
              <a:rPr lang="en-US" altLang="zh-CN" smtClean="0">
                <a:solidFill>
                  <a:srgbClr val="DBF5F9"/>
                </a:solidFill>
              </a:rPr>
              <a:t>Workshops on Hadron Physics</a:t>
            </a:r>
            <a:endParaRPr lang="en-US">
              <a:solidFill>
                <a:srgbClr val="DBF5F9"/>
              </a:solidFill>
            </a:endParaRPr>
          </a:p>
        </p:txBody>
      </p:sp>
      <p:sp>
        <p:nvSpPr>
          <p:cNvPr id="4" name="页脚占位符 3"/>
          <p:cNvSpPr>
            <a:spLocks noGrp="1"/>
          </p:cNvSpPr>
          <p:nvPr>
            <p:ph type="ftr" sz="quarter" idx="11"/>
          </p:nvPr>
        </p:nvSpPr>
        <p:spPr/>
        <p:txBody>
          <a:bodyPr/>
          <a:lstStyle>
            <a:lvl1pPr>
              <a:defRPr>
                <a:solidFill>
                  <a:schemeClr val="tx2"/>
                </a:solidFill>
              </a:defRPr>
            </a:lvl1pPr>
            <a:extLst/>
          </a:lstStyle>
          <a:p>
            <a:r>
              <a:rPr lang="en-US" smtClean="0">
                <a:solidFill>
                  <a:srgbClr val="DBF5F9"/>
                </a:solidFill>
              </a:rPr>
              <a:t>Jin Huang &lt;jinhuang@jlab.org&gt;</a:t>
            </a:r>
            <a:endParaRPr lang="en-US">
              <a:solidFill>
                <a:srgbClr val="DBF5F9"/>
              </a:solidFill>
            </a:endParaRPr>
          </a:p>
        </p:txBody>
      </p:sp>
      <p:sp>
        <p:nvSpPr>
          <p:cNvPr id="5" name="灯片编号占位符 4"/>
          <p:cNvSpPr>
            <a:spLocks noGrp="1"/>
          </p:cNvSpPr>
          <p:nvPr>
            <p:ph type="sldNum" sz="quarter" idx="12"/>
          </p:nvPr>
        </p:nvSpPr>
        <p:spPr/>
        <p:txBody>
          <a:bodyPr/>
          <a:lstStyle>
            <a:lvl1pPr>
              <a:defRPr>
                <a:solidFill>
                  <a:schemeClr val="tx2"/>
                </a:solidFill>
              </a:defRPr>
            </a:lvl1pPr>
            <a:extLst/>
          </a:lstStyle>
          <a:p>
            <a:fld id="{EDE73889-8752-428C-A11C-8679396BAC9B}" type="slidenum">
              <a:rPr lang="en-US" smtClean="0">
                <a:solidFill>
                  <a:srgbClr val="DBF5F9"/>
                </a:solidFill>
              </a:rPr>
              <a:pPr/>
              <a:t>‹#›</a:t>
            </a:fld>
            <a:endParaRPr lang="en-US">
              <a:solidFill>
                <a:srgbClr val="DBF5F9"/>
              </a:solidFill>
            </a:endParaRPr>
          </a:p>
        </p:txBody>
      </p:sp>
      <p:sp>
        <p:nvSpPr>
          <p:cNvPr id="6" name="标题 5"/>
          <p:cNvSpPr>
            <a:spLocks noGrp="1"/>
          </p:cNvSpPr>
          <p:nvPr>
            <p:ph type="title"/>
          </p:nvPr>
        </p:nvSpPr>
        <p:spPr/>
        <p:txBody>
          <a:bodyPr rtlCol="0"/>
          <a:lstStyle>
            <a:extLst/>
          </a:lstStyle>
          <a:p>
            <a:r>
              <a:rPr kumimoji="0" lang="zh-CN" altLang="en-US" smtClean="0"/>
              <a:t>单击此处编辑母版标题样式</a:t>
            </a:r>
            <a:endParaRPr kumimoji="0" lang="en-US"/>
          </a:p>
        </p:txBody>
      </p:sp>
    </p:spTree>
  </p:cSld>
  <p:clrMapOvr>
    <a:overrideClrMapping bg1="dk1" tx1="lt1" bg2="dk2" tx2="lt2" accent1="accent1" accent2="accent2" accent3="accent3" accent4="accent4" accent5="accent5" accent6="accent6" hlink="hlink" folHlink="folHlink"/>
  </p:clrMapOvr>
  <p:transition>
    <p:strips dir="ru"/>
  </p:transition>
  <p:timing>
    <p:tnLst>
      <p:par>
        <p:cTn id="1" dur="indefinite" restart="never" nodeType="tmRoot"/>
      </p:par>
    </p:tnLst>
  </p:timing>
</p:sldLayout>
</file>

<file path=ppt/slideLayouts/slideLayout295.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extLst/>
          </a:lstStyle>
          <a:p>
            <a:r>
              <a:rPr lang="en-US" altLang="zh-CN" smtClean="0">
                <a:solidFill>
                  <a:srgbClr val="0F6FC6">
                    <a:lumMod val="50000"/>
                  </a:srgbClr>
                </a:solidFill>
              </a:rPr>
              <a:t>Workshops on Hadron Physics</a:t>
            </a:r>
            <a:endParaRPr lang="en-US">
              <a:solidFill>
                <a:srgbClr val="0F6FC6">
                  <a:lumMod val="50000"/>
                </a:srgbClr>
              </a:solidFill>
            </a:endParaRPr>
          </a:p>
        </p:txBody>
      </p:sp>
      <p:sp>
        <p:nvSpPr>
          <p:cNvPr id="3" name="页脚占位符 2"/>
          <p:cNvSpPr>
            <a:spLocks noGrp="1"/>
          </p:cNvSpPr>
          <p:nvPr>
            <p:ph type="ftr" sz="quarter" idx="11"/>
          </p:nvPr>
        </p:nvSpPr>
        <p:spPr/>
        <p:txBody>
          <a:bodyPr/>
          <a:lstStyle>
            <a:extLst/>
          </a:lstStyle>
          <a:p>
            <a:r>
              <a:rPr lang="en-US" smtClean="0">
                <a:solidFill>
                  <a:srgbClr val="0F6FC6">
                    <a:lumMod val="50000"/>
                  </a:srgbClr>
                </a:solidFill>
              </a:rPr>
              <a:t>Jin Huang &lt;jinhuang@jlab.org&gt;</a:t>
            </a:r>
            <a:endParaRPr lang="en-US">
              <a:solidFill>
                <a:srgbClr val="0F6FC6">
                  <a:lumMod val="50000"/>
                </a:srgbClr>
              </a:solidFill>
            </a:endParaRPr>
          </a:p>
        </p:txBody>
      </p:sp>
      <p:sp>
        <p:nvSpPr>
          <p:cNvPr id="4" name="灯片编号占位符 3"/>
          <p:cNvSpPr>
            <a:spLocks noGrp="1"/>
          </p:cNvSpPr>
          <p:nvPr>
            <p:ph type="sldNum" sz="quarter" idx="12"/>
          </p:nvPr>
        </p:nvSpPr>
        <p:spPr/>
        <p:txBody>
          <a:bodyPr/>
          <a:lstStyle>
            <a:extLst/>
          </a:lstStyle>
          <a:p>
            <a:fld id="{EDE73889-8752-428C-A11C-8679396BAC9B}" type="slidenum">
              <a:rPr lang="en-US" smtClean="0">
                <a:solidFill>
                  <a:srgbClr val="0F6FC6">
                    <a:lumMod val="50000"/>
                  </a:srgbClr>
                </a:solidFill>
              </a:rPr>
              <a:pPr/>
              <a:t>‹#›</a:t>
            </a:fld>
            <a:endParaRPr lang="en-US">
              <a:solidFill>
                <a:srgbClr val="0F6FC6">
                  <a:lumMod val="50000"/>
                </a:srgbClr>
              </a:solidFill>
            </a:endParaRPr>
          </a:p>
        </p:txBody>
      </p:sp>
    </p:spTree>
  </p:cSld>
  <p:clrMapOvr>
    <a:masterClrMapping/>
  </p:clrMapOvr>
  <p:transition>
    <p:strips dir="ru"/>
  </p:transition>
  <p:timing>
    <p:tnLst>
      <p:par>
        <p:cTn id="1" dur="indefinite" restart="never" nodeType="tmRoot"/>
      </p:par>
    </p:tnLst>
  </p:timing>
</p:sldLayout>
</file>

<file path=ppt/slideLayouts/slideLayout296.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1005840" y="4876800"/>
            <a:ext cx="8229954" cy="457200"/>
          </a:xfrm>
        </p:spPr>
        <p:txBody>
          <a:bodyPr vert="horz" anchor="t">
            <a:noAutofit/>
            <a:sp3d prstMaterial="softEdge">
              <a:bevelT w="0" h="0"/>
            </a:sp3d>
          </a:bodyPr>
          <a:lstStyle>
            <a:lvl1pPr algn="r">
              <a:buNone/>
              <a:defRPr sz="2500" b="0">
                <a:solidFill>
                  <a:schemeClr val="accent1"/>
                </a:solidFill>
                <a:effectLst/>
              </a:defRPr>
            </a:lvl1pPr>
            <a:extLst/>
          </a:lstStyle>
          <a:p>
            <a:r>
              <a:rPr kumimoji="0" lang="zh-CN" altLang="en-US" smtClean="0"/>
              <a:t>单击此处编辑母版标题样式</a:t>
            </a:r>
            <a:endParaRPr kumimoji="0" lang="en-US"/>
          </a:p>
        </p:txBody>
      </p:sp>
      <p:sp>
        <p:nvSpPr>
          <p:cNvPr id="3" name="文本占位符 2"/>
          <p:cNvSpPr>
            <a:spLocks noGrp="1"/>
          </p:cNvSpPr>
          <p:nvPr>
            <p:ph type="body" idx="2"/>
          </p:nvPr>
        </p:nvSpPr>
        <p:spPr>
          <a:xfrm>
            <a:off x="4861560" y="5355102"/>
            <a:ext cx="4372051" cy="914400"/>
          </a:xfrm>
        </p:spPr>
        <p:txBody>
          <a:bodyPr/>
          <a:lstStyle>
            <a:lvl1pPr marL="0" indent="0" algn="r">
              <a:buNone/>
              <a:defRPr sz="1600"/>
            </a:lvl1pPr>
            <a:lvl2pPr>
              <a:buNone/>
              <a:defRPr sz="1200"/>
            </a:lvl2pPr>
            <a:lvl3pPr>
              <a:buNone/>
              <a:defRPr sz="1000"/>
            </a:lvl3pPr>
            <a:lvl4pPr>
              <a:buNone/>
              <a:defRPr sz="900"/>
            </a:lvl4pPr>
            <a:lvl5pPr>
              <a:buNone/>
              <a:defRPr sz="900"/>
            </a:lvl5pPr>
            <a:extLst/>
          </a:lstStyle>
          <a:p>
            <a:pPr lvl="0" eaLnBrk="1" latinLnBrk="0" hangingPunct="1"/>
            <a:r>
              <a:rPr kumimoji="0" lang="zh-CN" altLang="en-US" smtClean="0"/>
              <a:t>单击此处编辑母版文本样式</a:t>
            </a:r>
          </a:p>
        </p:txBody>
      </p:sp>
      <p:sp>
        <p:nvSpPr>
          <p:cNvPr id="4" name="内容占位符 3"/>
          <p:cNvSpPr>
            <a:spLocks noGrp="1"/>
          </p:cNvSpPr>
          <p:nvPr>
            <p:ph sz="half" idx="1"/>
          </p:nvPr>
        </p:nvSpPr>
        <p:spPr>
          <a:xfrm>
            <a:off x="1005840" y="274320"/>
            <a:ext cx="8227771" cy="4572000"/>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5" name="日期占位符 4"/>
          <p:cNvSpPr>
            <a:spLocks noGrp="1"/>
          </p:cNvSpPr>
          <p:nvPr>
            <p:ph type="dt" sz="half" idx="10"/>
          </p:nvPr>
        </p:nvSpPr>
        <p:spPr>
          <a:xfrm>
            <a:off x="7399735" y="6407944"/>
            <a:ext cx="2112264" cy="365760"/>
          </a:xfrm>
        </p:spPr>
        <p:txBody>
          <a:bodyPr/>
          <a:lstStyle>
            <a:extLst/>
          </a:lstStyle>
          <a:p>
            <a:r>
              <a:rPr lang="en-US" altLang="zh-CN" smtClean="0">
                <a:solidFill>
                  <a:srgbClr val="0F6FC6">
                    <a:lumMod val="50000"/>
                  </a:srgbClr>
                </a:solidFill>
              </a:rPr>
              <a:t>Workshops on Hadron Physics</a:t>
            </a:r>
            <a:endParaRPr lang="en-US">
              <a:solidFill>
                <a:srgbClr val="0F6FC6">
                  <a:lumMod val="50000"/>
                </a:srgbClr>
              </a:solidFill>
            </a:endParaRPr>
          </a:p>
        </p:txBody>
      </p:sp>
      <p:sp>
        <p:nvSpPr>
          <p:cNvPr id="6" name="页脚占位符 5"/>
          <p:cNvSpPr>
            <a:spLocks noGrp="1"/>
          </p:cNvSpPr>
          <p:nvPr>
            <p:ph type="ftr" sz="quarter" idx="11"/>
          </p:nvPr>
        </p:nvSpPr>
        <p:spPr/>
        <p:txBody>
          <a:bodyPr/>
          <a:lstStyle>
            <a:extLst/>
          </a:lstStyle>
          <a:p>
            <a:r>
              <a:rPr lang="en-US" smtClean="0">
                <a:solidFill>
                  <a:srgbClr val="0F6FC6">
                    <a:lumMod val="50000"/>
                  </a:srgbClr>
                </a:solidFill>
              </a:rPr>
              <a:t>Jin Huang &lt;jinhuang@jlab.org&gt;</a:t>
            </a:r>
            <a:endParaRPr lang="en-US">
              <a:solidFill>
                <a:srgbClr val="0F6FC6">
                  <a:lumMod val="50000"/>
                </a:srgbClr>
              </a:solidFill>
            </a:endParaRPr>
          </a:p>
        </p:txBody>
      </p:sp>
      <p:sp>
        <p:nvSpPr>
          <p:cNvPr id="7" name="灯片编号占位符 6"/>
          <p:cNvSpPr>
            <a:spLocks noGrp="1"/>
          </p:cNvSpPr>
          <p:nvPr>
            <p:ph type="sldNum" sz="quarter" idx="12"/>
          </p:nvPr>
        </p:nvSpPr>
        <p:spPr/>
        <p:txBody>
          <a:bodyPr/>
          <a:lstStyle>
            <a:extLst/>
          </a:lstStyle>
          <a:p>
            <a:fld id="{EDE73889-8752-428C-A11C-8679396BAC9B}" type="slidenum">
              <a:rPr lang="en-US" smtClean="0">
                <a:solidFill>
                  <a:srgbClr val="0F6FC6">
                    <a:lumMod val="50000"/>
                  </a:srgbClr>
                </a:solidFill>
              </a:rPr>
              <a:pPr/>
              <a:t>‹#›</a:t>
            </a:fld>
            <a:endParaRPr lang="en-US">
              <a:solidFill>
                <a:srgbClr val="0F6FC6">
                  <a:lumMod val="50000"/>
                </a:srgbClr>
              </a:solidFill>
            </a:endParaRPr>
          </a:p>
        </p:txBody>
      </p:sp>
      <p:pic>
        <p:nvPicPr>
          <p:cNvPr id="9" name="Picture 5" descr="E:\My Documents\my file\JLab\Document\Logo\JLab_logo_white.png"/>
          <p:cNvPicPr>
            <a:picLocks noChangeAspect="1" noChangeArrowheads="1"/>
          </p:cNvPicPr>
          <p:nvPr userDrawn="1"/>
        </p:nvPicPr>
        <p:blipFill>
          <a:blip r:embed="rId2" cstate="print"/>
          <a:srcRect/>
          <a:stretch>
            <a:fillRect/>
          </a:stretch>
        </p:blipFill>
        <p:spPr bwMode="auto">
          <a:xfrm>
            <a:off x="167640" y="6324601"/>
            <a:ext cx="1760220" cy="403347"/>
          </a:xfrm>
          <a:prstGeom prst="rect">
            <a:avLst/>
          </a:prstGeom>
          <a:noFill/>
        </p:spPr>
      </p:pic>
    </p:spTree>
  </p:cSld>
  <p:clrMapOvr>
    <a:overrideClrMapping bg1="lt1" tx1="dk1" bg2="lt2" tx2="dk2" accent1="accent1" accent2="accent2" accent3="accent3" accent4="accent4" accent5="accent5" accent6="accent6" hlink="hlink" folHlink="folHlink"/>
  </p:clrMapOvr>
  <p:transition>
    <p:strips dir="ru"/>
  </p:transition>
  <p:timing>
    <p:tnLst>
      <p:par>
        <p:cTn id="1" dur="indefinite" restart="never" nodeType="tmRoot"/>
      </p:par>
    </p:tnLst>
  </p:timing>
</p:sldLayout>
</file>

<file path=ppt/slideLayouts/slideLayout297.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4" name="文本占位符 3"/>
          <p:cNvSpPr>
            <a:spLocks noGrp="1"/>
          </p:cNvSpPr>
          <p:nvPr>
            <p:ph type="body" sz="half" idx="2"/>
          </p:nvPr>
        </p:nvSpPr>
        <p:spPr>
          <a:xfrm>
            <a:off x="1255355" y="5443402"/>
            <a:ext cx="7879080" cy="648232"/>
          </a:xfrm>
          <a:noFill/>
        </p:spPr>
        <p:txBody>
          <a:bodyPr lIns="91440" tIns="0" rIns="91440" anchor="t"/>
          <a:lstStyle>
            <a:lvl1pPr marL="0" marR="18288" indent="0" algn="r">
              <a:buNone/>
              <a:defRPr sz="1400"/>
            </a:lvl1pPr>
            <a:lvl2pPr>
              <a:defRPr sz="1200"/>
            </a:lvl2pPr>
            <a:lvl3pPr>
              <a:defRPr sz="1000"/>
            </a:lvl3pPr>
            <a:lvl4pPr>
              <a:defRPr sz="900"/>
            </a:lvl4pPr>
            <a:lvl5pPr>
              <a:defRPr sz="900"/>
            </a:lvl5pPr>
            <a:extLst/>
          </a:lstStyle>
          <a:p>
            <a:pPr lvl="0" eaLnBrk="1" latinLnBrk="0" hangingPunct="1"/>
            <a:r>
              <a:rPr kumimoji="0" lang="zh-CN" altLang="en-US" smtClean="0"/>
              <a:t>单击此处编辑母版文本样式</a:t>
            </a:r>
          </a:p>
        </p:txBody>
      </p:sp>
      <p:sp>
        <p:nvSpPr>
          <p:cNvPr id="3" name="图片占位符 2"/>
          <p:cNvSpPr>
            <a:spLocks noGrp="1"/>
          </p:cNvSpPr>
          <p:nvPr>
            <p:ph type="pic" idx="1"/>
          </p:nvPr>
        </p:nvSpPr>
        <p:spPr>
          <a:xfrm>
            <a:off x="251460" y="189968"/>
            <a:ext cx="9555480" cy="4389120"/>
          </a:xfrm>
          <a:prstGeom prst="rect">
            <a:avLst/>
          </a:prstGeom>
          <a:solidFill>
            <a:schemeClr val="bg2"/>
          </a:solidFill>
          <a:ln>
            <a:solidFill>
              <a:schemeClr val="bg1"/>
            </a:solidFill>
          </a:ln>
          <a:effectLst>
            <a:innerShdw blurRad="95250">
              <a:srgbClr val="000000"/>
            </a:innerShdw>
          </a:effectLst>
        </p:spPr>
        <p:txBody>
          <a:bodyPr/>
          <a:lstStyle>
            <a:lvl1pPr marL="0" indent="0">
              <a:buNone/>
              <a:defRPr sz="3200"/>
            </a:lvl1pPr>
            <a:extLst/>
          </a:lstStyle>
          <a:p>
            <a:r>
              <a:rPr kumimoji="0" lang="zh-CN" altLang="en-US" smtClean="0"/>
              <a:t>单击图标添加图片</a:t>
            </a:r>
            <a:endParaRPr kumimoji="0" lang="en-US" dirty="0"/>
          </a:p>
        </p:txBody>
      </p:sp>
      <p:sp>
        <p:nvSpPr>
          <p:cNvPr id="5" name="日期占位符 4"/>
          <p:cNvSpPr>
            <a:spLocks noGrp="1"/>
          </p:cNvSpPr>
          <p:nvPr>
            <p:ph type="dt" sz="half" idx="10"/>
          </p:nvPr>
        </p:nvSpPr>
        <p:spPr/>
        <p:txBody>
          <a:bodyPr/>
          <a:lstStyle>
            <a:lvl1pPr>
              <a:defRPr>
                <a:solidFill>
                  <a:schemeClr val="tx1"/>
                </a:solidFill>
              </a:defRPr>
            </a:lvl1pPr>
            <a:extLst/>
          </a:lstStyle>
          <a:p>
            <a:r>
              <a:rPr lang="en-US" altLang="zh-CN" smtClean="0">
                <a:solidFill>
                  <a:prstClr val="white"/>
                </a:solidFill>
              </a:rPr>
              <a:t>Workshops on Hadron Physics</a:t>
            </a:r>
            <a:endParaRPr lang="en-US">
              <a:solidFill>
                <a:prstClr val="white"/>
              </a:solidFill>
            </a:endParaRPr>
          </a:p>
        </p:txBody>
      </p:sp>
      <p:sp>
        <p:nvSpPr>
          <p:cNvPr id="6" name="页脚占位符 5"/>
          <p:cNvSpPr>
            <a:spLocks noGrp="1"/>
          </p:cNvSpPr>
          <p:nvPr>
            <p:ph type="ftr" sz="quarter" idx="11"/>
          </p:nvPr>
        </p:nvSpPr>
        <p:spPr>
          <a:xfrm>
            <a:off x="4818080" y="6407945"/>
            <a:ext cx="2585749" cy="365125"/>
          </a:xfrm>
        </p:spPr>
        <p:txBody>
          <a:bodyPr/>
          <a:lstStyle>
            <a:lvl1pPr>
              <a:defRPr>
                <a:solidFill>
                  <a:schemeClr val="tx1"/>
                </a:solidFill>
              </a:defRPr>
            </a:lvl1pPr>
            <a:extLst/>
          </a:lstStyle>
          <a:p>
            <a:r>
              <a:rPr lang="en-US" smtClean="0">
                <a:solidFill>
                  <a:prstClr val="white"/>
                </a:solidFill>
              </a:rPr>
              <a:t>Jin Huang &lt;jinhuang@jlab.org&gt;</a:t>
            </a:r>
            <a:endParaRPr lang="en-US">
              <a:solidFill>
                <a:prstClr val="white"/>
              </a:solidFill>
            </a:endParaRPr>
          </a:p>
        </p:txBody>
      </p:sp>
      <p:sp>
        <p:nvSpPr>
          <p:cNvPr id="7" name="灯片编号占位符 6"/>
          <p:cNvSpPr>
            <a:spLocks noGrp="1"/>
          </p:cNvSpPr>
          <p:nvPr>
            <p:ph type="sldNum" sz="quarter" idx="12"/>
          </p:nvPr>
        </p:nvSpPr>
        <p:spPr/>
        <p:txBody>
          <a:bodyPr/>
          <a:lstStyle>
            <a:lvl1pPr>
              <a:defRPr>
                <a:solidFill>
                  <a:schemeClr val="tx1"/>
                </a:solidFill>
              </a:defRPr>
            </a:lvl1pPr>
            <a:extLst/>
          </a:lstStyle>
          <a:p>
            <a:fld id="{EDE73889-8752-428C-A11C-8679396BAC9B}" type="slidenum">
              <a:rPr lang="en-US" smtClean="0">
                <a:solidFill>
                  <a:prstClr val="white"/>
                </a:solidFill>
              </a:rPr>
              <a:pPr/>
              <a:t>‹#›</a:t>
            </a:fld>
            <a:endParaRPr lang="en-US">
              <a:solidFill>
                <a:prstClr val="white"/>
              </a:solidFill>
            </a:endParaRPr>
          </a:p>
        </p:txBody>
      </p:sp>
      <p:sp>
        <p:nvSpPr>
          <p:cNvPr id="2" name="标题 1"/>
          <p:cNvSpPr>
            <a:spLocks noGrp="1"/>
          </p:cNvSpPr>
          <p:nvPr>
            <p:ph type="title"/>
          </p:nvPr>
        </p:nvSpPr>
        <p:spPr>
          <a:xfrm>
            <a:off x="251460" y="4865122"/>
            <a:ext cx="8882975" cy="562672"/>
          </a:xfrm>
          <a:noFill/>
        </p:spPr>
        <p:txBody>
          <a:bodyPr anchor="t">
            <a:sp3d prstMaterial="softEdge"/>
          </a:bodyPr>
          <a:lstStyle>
            <a:lvl1pPr marR="0" algn="r">
              <a:buNone/>
              <a:defRPr sz="3000" b="0">
                <a:solidFill>
                  <a:schemeClr val="accent1"/>
                </a:solidFill>
                <a:effectLst>
                  <a:outerShdw blurRad="50800" dist="25000" dir="5400000" algn="t" rotWithShape="0">
                    <a:prstClr val="black">
                      <a:alpha val="45000"/>
                    </a:prstClr>
                  </a:outerShdw>
                </a:effectLst>
              </a:defRPr>
            </a:lvl1pPr>
            <a:extLst/>
          </a:lstStyle>
          <a:p>
            <a:r>
              <a:rPr kumimoji="0" lang="zh-CN" altLang="en-US" smtClean="0"/>
              <a:t>单击此处编辑母版标题样式</a:t>
            </a:r>
            <a:endParaRPr kumimoji="0" lang="en-US"/>
          </a:p>
        </p:txBody>
      </p:sp>
      <p:sp>
        <p:nvSpPr>
          <p:cNvPr id="8" name="任意多边形 7"/>
          <p:cNvSpPr>
            <a:spLocks/>
          </p:cNvSpPr>
          <p:nvPr/>
        </p:nvSpPr>
        <p:spPr bwMode="auto">
          <a:xfrm>
            <a:off x="549201" y="5944936"/>
            <a:ext cx="5434686" cy="921076"/>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pPr eaLnBrk="1" fontAlgn="auto" hangingPunct="1">
              <a:spcBef>
                <a:spcPts val="0"/>
              </a:spcBef>
              <a:spcAft>
                <a:spcPts val="0"/>
              </a:spcAft>
            </a:pPr>
            <a:endParaRPr lang="en-US" sz="1800" b="0" i="0">
              <a:solidFill>
                <a:prstClr val="white"/>
              </a:solidFill>
              <a:latin typeface="Calibri"/>
            </a:endParaRPr>
          </a:p>
        </p:txBody>
      </p:sp>
      <p:sp>
        <p:nvSpPr>
          <p:cNvPr id="9" name="任意多边形 8"/>
          <p:cNvSpPr>
            <a:spLocks/>
          </p:cNvSpPr>
          <p:nvPr/>
        </p:nvSpPr>
        <p:spPr bwMode="auto">
          <a:xfrm>
            <a:off x="534289" y="5939011"/>
            <a:ext cx="4059496" cy="9334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591" h="588">
                <a:moveTo>
                  <a:pt x="0" y="0"/>
                </a:moveTo>
                <a:lnTo>
                  <a:pt x="5591" y="585"/>
                </a:lnTo>
                <a:lnTo>
                  <a:pt x="4415" y="588"/>
                </a:lnTo>
                <a:lnTo>
                  <a:pt x="12" y="4"/>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pPr eaLnBrk="1" fontAlgn="auto" hangingPunct="1">
              <a:spcBef>
                <a:spcPts val="0"/>
              </a:spcBef>
              <a:spcAft>
                <a:spcPts val="0"/>
              </a:spcAft>
            </a:pPr>
            <a:endParaRPr lang="en-US" sz="1800" b="0" i="0">
              <a:solidFill>
                <a:prstClr val="white"/>
              </a:solidFill>
              <a:latin typeface="Calibri"/>
            </a:endParaRPr>
          </a:p>
        </p:txBody>
      </p:sp>
      <p:sp>
        <p:nvSpPr>
          <p:cNvPr id="10" name="直角三角形 9"/>
          <p:cNvSpPr>
            <a:spLocks/>
          </p:cNvSpPr>
          <p:nvPr userDrawn="1"/>
        </p:nvSpPr>
        <p:spPr bwMode="auto">
          <a:xfrm>
            <a:off x="-6646" y="5791253"/>
            <a:ext cx="3742545" cy="1080868"/>
          </a:xfrm>
          <a:prstGeom prst="rtTriangle">
            <a:avLst/>
          </a:prstGeom>
          <a:blipFill>
            <a:blip r:embed="rId2"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eaLnBrk="1" fontAlgn="auto" hangingPunct="1">
              <a:spcBef>
                <a:spcPts val="0"/>
              </a:spcBef>
              <a:spcAft>
                <a:spcPts val="0"/>
              </a:spcAft>
            </a:pPr>
            <a:endParaRPr lang="en-US" sz="1800" b="0" i="0">
              <a:solidFill>
                <a:prstClr val="white"/>
              </a:solidFill>
            </a:endParaRPr>
          </a:p>
        </p:txBody>
      </p:sp>
      <p:cxnSp>
        <p:nvCxnSpPr>
          <p:cNvPr id="11" name="直接连接符 10"/>
          <p:cNvCxnSpPr/>
          <p:nvPr/>
        </p:nvCxnSpPr>
        <p:spPr>
          <a:xfrm>
            <a:off x="-10160" y="5787739"/>
            <a:ext cx="3746060"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12" name="燕尾形 11"/>
          <p:cNvSpPr/>
          <p:nvPr/>
        </p:nvSpPr>
        <p:spPr>
          <a:xfrm>
            <a:off x="9530523" y="4988440"/>
            <a:ext cx="201168"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eaLnBrk="1" fontAlgn="auto" hangingPunct="1">
              <a:spcBef>
                <a:spcPts val="0"/>
              </a:spcBef>
              <a:spcAft>
                <a:spcPts val="0"/>
              </a:spcAft>
            </a:pPr>
            <a:endParaRPr lang="en-US" sz="1800" b="0" i="0">
              <a:solidFill>
                <a:prstClr val="white"/>
              </a:solidFill>
            </a:endParaRPr>
          </a:p>
        </p:txBody>
      </p:sp>
      <p:sp>
        <p:nvSpPr>
          <p:cNvPr id="13" name="燕尾形 12"/>
          <p:cNvSpPr/>
          <p:nvPr/>
        </p:nvSpPr>
        <p:spPr>
          <a:xfrm>
            <a:off x="9325466" y="4988440"/>
            <a:ext cx="201168"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eaLnBrk="1" fontAlgn="auto" hangingPunct="1">
              <a:spcBef>
                <a:spcPts val="0"/>
              </a:spcBef>
              <a:spcAft>
                <a:spcPts val="0"/>
              </a:spcAft>
            </a:pPr>
            <a:endParaRPr lang="en-US" sz="1800" b="0" i="0">
              <a:solidFill>
                <a:prstClr val="white"/>
              </a:solidFill>
            </a:endParaRPr>
          </a:p>
        </p:txBody>
      </p:sp>
      <p:pic>
        <p:nvPicPr>
          <p:cNvPr id="15" name="Picture 5" descr="E:\My Documents\my file\JLab\Document\Logo\JLab_logo_white.png"/>
          <p:cNvPicPr>
            <a:picLocks noChangeAspect="1" noChangeArrowheads="1"/>
          </p:cNvPicPr>
          <p:nvPr userDrawn="1"/>
        </p:nvPicPr>
        <p:blipFill>
          <a:blip r:embed="rId3" cstate="print"/>
          <a:srcRect/>
          <a:stretch>
            <a:fillRect/>
          </a:stretch>
        </p:blipFill>
        <p:spPr bwMode="auto">
          <a:xfrm>
            <a:off x="167640" y="6324601"/>
            <a:ext cx="1760220" cy="403347"/>
          </a:xfrm>
          <a:prstGeom prst="rect">
            <a:avLst/>
          </a:prstGeom>
          <a:noFill/>
        </p:spPr>
      </p:pic>
    </p:spTree>
  </p:cSld>
  <p:clrMapOvr>
    <a:overrideClrMapping bg1="dk1" tx1="lt1" bg2="dk2" tx2="lt2" accent1="accent1" accent2="accent2" accent3="accent3" accent4="accent4" accent5="accent5" accent6="accent6" hlink="hlink" folHlink="folHlink"/>
  </p:clrMapOvr>
  <p:transition>
    <p:strips dir="ru"/>
  </p:transition>
  <p:timing>
    <p:tnLst>
      <p:par>
        <p:cTn id="1" dur="indefinite" restart="never" nodeType="tmRoot"/>
      </p:par>
    </p:tnLst>
  </p:timing>
</p:sldLayout>
</file>

<file path=ppt/slideLayouts/slideLayout298.xml><?xml version="1.0" encoding="utf-8"?>
<p:sldLayout xmlns:a="http://schemas.openxmlformats.org/drawingml/2006/main" xmlns:r="http://schemas.openxmlformats.org/officeDocument/2006/relationships" xmlns:p="http://schemas.openxmlformats.org/presentationml/2006/main" showMasterSp="0"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extLst/>
          </a:lstStyle>
          <a:p>
            <a:r>
              <a:rPr kumimoji="0" lang="zh-CN" altLang="en-US" smtClean="0"/>
              <a:t>单击此处编辑母版标题样式</a:t>
            </a:r>
            <a:endParaRPr kumimoji="0" lang="en-US"/>
          </a:p>
        </p:txBody>
      </p:sp>
      <p:sp>
        <p:nvSpPr>
          <p:cNvPr id="3" name="竖排文字占位符 2"/>
          <p:cNvSpPr>
            <a:spLocks noGrp="1"/>
          </p:cNvSpPr>
          <p:nvPr>
            <p:ph type="body" orient="vert" idx="1"/>
          </p:nvPr>
        </p:nvSpPr>
        <p:spPr>
          <a:xfrm>
            <a:off x="502920" y="1481330"/>
            <a:ext cx="9052560" cy="4386071"/>
          </a:xfrm>
        </p:spPr>
        <p:txBody>
          <a:bodyPr vert="eaVert"/>
          <a:lstStyle>
            <a:extLs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日期占位符 3"/>
          <p:cNvSpPr>
            <a:spLocks noGrp="1"/>
          </p:cNvSpPr>
          <p:nvPr>
            <p:ph type="dt" sz="half" idx="10"/>
          </p:nvPr>
        </p:nvSpPr>
        <p:spPr/>
        <p:txBody>
          <a:bodyPr/>
          <a:lstStyle>
            <a:extLst/>
          </a:lstStyle>
          <a:p>
            <a:r>
              <a:rPr lang="en-US" altLang="zh-CN" smtClean="0">
                <a:solidFill>
                  <a:srgbClr val="0F6FC6">
                    <a:lumMod val="50000"/>
                  </a:srgbClr>
                </a:solidFill>
              </a:rPr>
              <a:t>Workshops on Hadron Physics</a:t>
            </a:r>
            <a:endParaRPr lang="en-US">
              <a:solidFill>
                <a:srgbClr val="0F6FC6">
                  <a:lumMod val="50000"/>
                </a:srgbClr>
              </a:solidFill>
            </a:endParaRPr>
          </a:p>
        </p:txBody>
      </p:sp>
      <p:sp>
        <p:nvSpPr>
          <p:cNvPr id="5" name="页脚占位符 4"/>
          <p:cNvSpPr>
            <a:spLocks noGrp="1"/>
          </p:cNvSpPr>
          <p:nvPr>
            <p:ph type="ftr" sz="quarter" idx="11"/>
          </p:nvPr>
        </p:nvSpPr>
        <p:spPr/>
        <p:txBody>
          <a:bodyPr/>
          <a:lstStyle>
            <a:extLst/>
          </a:lstStyle>
          <a:p>
            <a:r>
              <a:rPr lang="en-US" smtClean="0">
                <a:solidFill>
                  <a:srgbClr val="0F6FC6">
                    <a:lumMod val="50000"/>
                  </a:srgbClr>
                </a:solidFill>
              </a:rPr>
              <a:t>Jin Huang &lt;jinhuang@jlab.org&gt;</a:t>
            </a:r>
            <a:endParaRPr lang="en-US">
              <a:solidFill>
                <a:srgbClr val="0F6FC6">
                  <a:lumMod val="50000"/>
                </a:srgbClr>
              </a:solidFill>
            </a:endParaRPr>
          </a:p>
        </p:txBody>
      </p:sp>
      <p:sp>
        <p:nvSpPr>
          <p:cNvPr id="6" name="灯片编号占位符 5"/>
          <p:cNvSpPr>
            <a:spLocks noGrp="1"/>
          </p:cNvSpPr>
          <p:nvPr>
            <p:ph type="sldNum" sz="quarter" idx="12"/>
          </p:nvPr>
        </p:nvSpPr>
        <p:spPr/>
        <p:txBody>
          <a:bodyPr/>
          <a:lstStyle>
            <a:extLst/>
          </a:lstStyle>
          <a:p>
            <a:fld id="{EDE73889-8752-428C-A11C-8679396BAC9B}" type="slidenum">
              <a:rPr lang="en-US" smtClean="0">
                <a:solidFill>
                  <a:srgbClr val="0F6FC6">
                    <a:lumMod val="50000"/>
                  </a:srgbClr>
                </a:solidFill>
              </a:rPr>
              <a:pPr/>
              <a:t>‹#›</a:t>
            </a:fld>
            <a:endParaRPr lang="en-US">
              <a:solidFill>
                <a:srgbClr val="0F6FC6">
                  <a:lumMod val="50000"/>
                </a:srgbClr>
              </a:solidFill>
            </a:endParaRPr>
          </a:p>
        </p:txBody>
      </p:sp>
    </p:spTree>
  </p:cSld>
  <p:clrMapOvr>
    <a:masterClrMapping/>
  </p:clrMapOvr>
  <p:transition>
    <p:strips dir="ru"/>
  </p:transition>
  <p:timing>
    <p:tnLst>
      <p:par>
        <p:cTn id="1" dur="indefinite" restart="never" nodeType="tmRoot"/>
      </p:par>
    </p:tnLst>
  </p:timing>
</p:sldLayout>
</file>

<file path=ppt/slideLayouts/slideLayout299.xml><?xml version="1.0" encoding="utf-8"?>
<p:sldLayout xmlns:a="http://schemas.openxmlformats.org/drawingml/2006/main" xmlns:r="http://schemas.openxmlformats.org/officeDocument/2006/relationships" xmlns:p="http://schemas.openxmlformats.org/presentationml/2006/main" showMasterSp="0"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528414" y="274641"/>
            <a:ext cx="1955217" cy="5592761"/>
          </a:xfrm>
        </p:spPr>
        <p:txBody>
          <a:bodyPr vert="eaVert"/>
          <a:lstStyle>
            <a:extLst/>
          </a:lstStyle>
          <a:p>
            <a:r>
              <a:rPr kumimoji="0" lang="zh-CN" altLang="en-US" smtClean="0"/>
              <a:t>单击此处编辑母版标题样式</a:t>
            </a:r>
            <a:endParaRPr kumimoji="0" lang="en-US"/>
          </a:p>
        </p:txBody>
      </p:sp>
      <p:sp>
        <p:nvSpPr>
          <p:cNvPr id="3" name="竖排文字占位符 2"/>
          <p:cNvSpPr>
            <a:spLocks noGrp="1"/>
          </p:cNvSpPr>
          <p:nvPr>
            <p:ph type="body" orient="vert" idx="1"/>
          </p:nvPr>
        </p:nvSpPr>
        <p:spPr>
          <a:xfrm>
            <a:off x="502920" y="274641"/>
            <a:ext cx="6957060" cy="5592760"/>
          </a:xfrm>
        </p:spPr>
        <p:txBody>
          <a:bodyPr vert="eaVert"/>
          <a:lstStyle>
            <a:extLs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日期占位符 3"/>
          <p:cNvSpPr>
            <a:spLocks noGrp="1"/>
          </p:cNvSpPr>
          <p:nvPr>
            <p:ph type="dt" sz="half" idx="10"/>
          </p:nvPr>
        </p:nvSpPr>
        <p:spPr/>
        <p:txBody>
          <a:bodyPr/>
          <a:lstStyle>
            <a:extLst/>
          </a:lstStyle>
          <a:p>
            <a:r>
              <a:rPr lang="en-US" altLang="zh-CN" smtClean="0">
                <a:solidFill>
                  <a:srgbClr val="0F6FC6">
                    <a:lumMod val="50000"/>
                  </a:srgbClr>
                </a:solidFill>
              </a:rPr>
              <a:t>Workshops on Hadron Physics</a:t>
            </a:r>
            <a:endParaRPr lang="en-US">
              <a:solidFill>
                <a:srgbClr val="0F6FC6">
                  <a:lumMod val="50000"/>
                </a:srgbClr>
              </a:solidFill>
            </a:endParaRPr>
          </a:p>
        </p:txBody>
      </p:sp>
      <p:sp>
        <p:nvSpPr>
          <p:cNvPr id="5" name="页脚占位符 4"/>
          <p:cNvSpPr>
            <a:spLocks noGrp="1"/>
          </p:cNvSpPr>
          <p:nvPr>
            <p:ph type="ftr" sz="quarter" idx="11"/>
          </p:nvPr>
        </p:nvSpPr>
        <p:spPr/>
        <p:txBody>
          <a:bodyPr/>
          <a:lstStyle>
            <a:extLst/>
          </a:lstStyle>
          <a:p>
            <a:r>
              <a:rPr lang="en-US" smtClean="0">
                <a:solidFill>
                  <a:srgbClr val="0F6FC6">
                    <a:lumMod val="50000"/>
                  </a:srgbClr>
                </a:solidFill>
              </a:rPr>
              <a:t>Jin Huang &lt;jinhuang@jlab.org&gt;</a:t>
            </a:r>
            <a:endParaRPr lang="en-US">
              <a:solidFill>
                <a:srgbClr val="0F6FC6">
                  <a:lumMod val="50000"/>
                </a:srgbClr>
              </a:solidFill>
            </a:endParaRPr>
          </a:p>
        </p:txBody>
      </p:sp>
      <p:sp>
        <p:nvSpPr>
          <p:cNvPr id="6" name="灯片编号占位符 5"/>
          <p:cNvSpPr>
            <a:spLocks noGrp="1"/>
          </p:cNvSpPr>
          <p:nvPr>
            <p:ph type="sldNum" sz="quarter" idx="12"/>
          </p:nvPr>
        </p:nvSpPr>
        <p:spPr/>
        <p:txBody>
          <a:bodyPr/>
          <a:lstStyle>
            <a:extLst/>
          </a:lstStyle>
          <a:p>
            <a:fld id="{EDE73889-8752-428C-A11C-8679396BAC9B}" type="slidenum">
              <a:rPr lang="en-US" smtClean="0">
                <a:solidFill>
                  <a:srgbClr val="0F6FC6">
                    <a:lumMod val="50000"/>
                  </a:srgbClr>
                </a:solidFill>
              </a:rPr>
              <a:pPr/>
              <a:t>‹#›</a:t>
            </a:fld>
            <a:endParaRPr lang="en-US">
              <a:solidFill>
                <a:srgbClr val="0F6FC6">
                  <a:lumMod val="50000"/>
                </a:srgbClr>
              </a:solidFill>
            </a:endParaRPr>
          </a:p>
        </p:txBody>
      </p:sp>
    </p:spTree>
  </p:cSld>
  <p:clrMapOvr>
    <a:masterClrMapping/>
  </p:clrMapOvr>
  <p:transition>
    <p:strips dir="ru"/>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95364" y="4407272"/>
            <a:ext cx="8548687" cy="1330849"/>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95364" y="2906732"/>
            <a:ext cx="8548687" cy="1500187"/>
          </a:xfrm>
        </p:spPr>
        <p:txBody>
          <a:bodyPr anchor="b"/>
          <a:lstStyle>
            <a:lvl1pPr marL="0" indent="0">
              <a:buNone/>
              <a:defRPr sz="2000"/>
            </a:lvl1pPr>
            <a:lvl2pPr marL="454917" indent="0">
              <a:buNone/>
              <a:defRPr sz="1800"/>
            </a:lvl2pPr>
            <a:lvl3pPr marL="909814" indent="0">
              <a:buNone/>
              <a:defRPr sz="1600"/>
            </a:lvl3pPr>
            <a:lvl4pPr marL="1364719" indent="0">
              <a:buNone/>
              <a:defRPr sz="1400"/>
            </a:lvl4pPr>
            <a:lvl5pPr marL="1819619" indent="0">
              <a:buNone/>
              <a:defRPr sz="1400"/>
            </a:lvl5pPr>
            <a:lvl6pPr marL="2274521" indent="0">
              <a:buNone/>
              <a:defRPr sz="1400"/>
            </a:lvl6pPr>
            <a:lvl7pPr marL="2729426" indent="0">
              <a:buNone/>
              <a:defRPr sz="1400"/>
            </a:lvl7pPr>
            <a:lvl8pPr marL="3184330" indent="0">
              <a:buNone/>
              <a:defRPr sz="1400"/>
            </a:lvl8pPr>
            <a:lvl9pPr marL="3639231" indent="0">
              <a:buNone/>
              <a:defRPr sz="1400"/>
            </a:lvl9pPr>
          </a:lstStyle>
          <a:p>
            <a:pPr lvl="0"/>
            <a:r>
              <a:rPr lang="en-US" smtClean="0"/>
              <a:t>Click to edit Master text styles</a:t>
            </a:r>
          </a:p>
        </p:txBody>
      </p:sp>
      <p:sp>
        <p:nvSpPr>
          <p:cNvPr id="4" name="Rectangle 5"/>
          <p:cNvSpPr>
            <a:spLocks noGrp="1" noChangeArrowheads="1"/>
          </p:cNvSpPr>
          <p:nvPr>
            <p:ph type="ftr" sz="quarter" idx="10"/>
          </p:nvPr>
        </p:nvSpPr>
        <p:spPr/>
        <p:txBody>
          <a:bodyPr/>
          <a:lstStyle>
            <a:lvl1pPr>
              <a:defRPr/>
            </a:lvl1pPr>
          </a:lstStyle>
          <a:p>
            <a:pPr>
              <a:defRPr/>
            </a:pPr>
            <a:r>
              <a:rPr lang="en-US"/>
              <a:t>J.P. Chen, Overview</a:t>
            </a:r>
          </a:p>
        </p:txBody>
      </p:sp>
      <p:sp>
        <p:nvSpPr>
          <p:cNvPr id="5" name="Rectangle 6"/>
          <p:cNvSpPr>
            <a:spLocks noGrp="1" noChangeArrowheads="1"/>
          </p:cNvSpPr>
          <p:nvPr>
            <p:ph type="sldNum" sz="quarter" idx="11"/>
          </p:nvPr>
        </p:nvSpPr>
        <p:spPr/>
        <p:txBody>
          <a:bodyPr/>
          <a:lstStyle>
            <a:lvl1pPr>
              <a:defRPr/>
            </a:lvl1pPr>
          </a:lstStyle>
          <a:p>
            <a:pPr>
              <a:defRPr/>
            </a:pPr>
            <a:fld id="{A7CCF96B-0450-45BF-8667-9BF365BC57AF}" type="slidenum">
              <a:rPr lang="en-US"/>
              <a:pPr>
                <a:defRPr/>
              </a:pPr>
              <a:t>‹#›</a:t>
            </a:fld>
            <a:endParaRPr lang="en-US"/>
          </a:p>
        </p:txBody>
      </p:sp>
    </p:spTree>
  </p:cSld>
  <p:clrMapOvr>
    <a:masterClrMapping/>
  </p:clrMapOvr>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3245" y="719911"/>
            <a:ext cx="3308350" cy="715296"/>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932270" y="273488"/>
            <a:ext cx="5622925"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03245" y="1435104"/>
            <a:ext cx="3308350" cy="4691063"/>
          </a:xfrm>
        </p:spPr>
        <p:txBody>
          <a:bodyPr/>
          <a:lstStyle>
            <a:lvl1pPr marL="0" indent="0">
              <a:buNone/>
              <a:defRPr sz="1400"/>
            </a:lvl1pPr>
            <a:lvl2pPr marL="454917" indent="0">
              <a:buNone/>
              <a:defRPr sz="1200"/>
            </a:lvl2pPr>
            <a:lvl3pPr marL="909814" indent="0">
              <a:buNone/>
              <a:defRPr sz="1000"/>
            </a:lvl3pPr>
            <a:lvl4pPr marL="1364719" indent="0">
              <a:buNone/>
              <a:defRPr sz="900"/>
            </a:lvl4pPr>
            <a:lvl5pPr marL="1819619" indent="0">
              <a:buNone/>
              <a:defRPr sz="900"/>
            </a:lvl5pPr>
            <a:lvl6pPr marL="2274521" indent="0">
              <a:buNone/>
              <a:defRPr sz="900"/>
            </a:lvl6pPr>
            <a:lvl7pPr marL="2729426" indent="0">
              <a:buNone/>
              <a:defRPr sz="900"/>
            </a:lvl7pPr>
            <a:lvl8pPr marL="3184330" indent="0">
              <a:buNone/>
              <a:defRPr sz="900"/>
            </a:lvl8pPr>
            <a:lvl9pPr marL="3639231" indent="0">
              <a:buNone/>
              <a:defRPr sz="900"/>
            </a:lvl9pPr>
          </a:lstStyle>
          <a:p>
            <a:pPr lvl="0"/>
            <a:r>
              <a:rPr lang="en-US" smtClean="0"/>
              <a:t>Click to edit Master text styles</a:t>
            </a:r>
          </a:p>
        </p:txBody>
      </p:sp>
      <p:sp>
        <p:nvSpPr>
          <p:cNvPr id="5" name="Rectangle 4"/>
          <p:cNvSpPr>
            <a:spLocks noGrp="1" noChangeArrowheads="1"/>
          </p:cNvSpPr>
          <p:nvPr>
            <p:ph type="ftr" sz="quarter" idx="10"/>
          </p:nvPr>
        </p:nvSpPr>
        <p:spPr/>
        <p:txBody>
          <a:bodyPr/>
          <a:lstStyle>
            <a:lvl1pPr>
              <a:defRPr/>
            </a:lvl1pPr>
          </a:lstStyle>
          <a:p>
            <a:pPr>
              <a:defRPr/>
            </a:pPr>
            <a:r>
              <a:rPr lang="en-US"/>
              <a:t>J.P. Chen, USTC, 2007</a:t>
            </a:r>
          </a:p>
        </p:txBody>
      </p:sp>
      <p:sp>
        <p:nvSpPr>
          <p:cNvPr id="6" name="Rectangle 5"/>
          <p:cNvSpPr>
            <a:spLocks noGrp="1" noChangeArrowheads="1"/>
          </p:cNvSpPr>
          <p:nvPr>
            <p:ph type="sldNum" sz="quarter" idx="11"/>
          </p:nvPr>
        </p:nvSpPr>
        <p:spPr/>
        <p:txBody>
          <a:bodyPr/>
          <a:lstStyle>
            <a:lvl1pPr>
              <a:defRPr/>
            </a:lvl1pPr>
          </a:lstStyle>
          <a:p>
            <a:pPr>
              <a:defRPr/>
            </a:pPr>
            <a:endParaRPr lang="en-US"/>
          </a:p>
        </p:txBody>
      </p:sp>
    </p:spTree>
  </p:cSld>
  <p:clrMapOvr>
    <a:masterClrMapping/>
  </p:clrMapOvr>
  <p:transition/>
</p:sldLayout>
</file>

<file path=ppt/slideLayouts/slideLayout300.xml><?xml version="1.0" encoding="utf-8"?>
<p:sldLayout xmlns:a="http://schemas.openxmlformats.org/drawingml/2006/main" xmlns:r="http://schemas.openxmlformats.org/officeDocument/2006/relationships" xmlns:p="http://schemas.openxmlformats.org/presentationml/2006/main" showMasterSp="0" type="txAndClipArt">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754381" y="304801"/>
            <a:ext cx="8547894" cy="760413"/>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754381" y="1447801"/>
            <a:ext cx="4189254" cy="464661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lipArt Placeholder 3"/>
          <p:cNvSpPr>
            <a:spLocks noGrp="1"/>
          </p:cNvSpPr>
          <p:nvPr>
            <p:ph type="clipArt" sz="half" idx="2"/>
          </p:nvPr>
        </p:nvSpPr>
        <p:spPr>
          <a:xfrm>
            <a:off x="5111274" y="1447801"/>
            <a:ext cx="4191000" cy="4646613"/>
          </a:xfrm>
        </p:spPr>
        <p:txBody>
          <a:bodyPr/>
          <a:lstStyle/>
          <a:p>
            <a:pPr lvl="0"/>
            <a:endParaRPr lang="en-US" noProof="0"/>
          </a:p>
        </p:txBody>
      </p:sp>
    </p:spTree>
  </p:cSld>
  <p:clrMapOvr>
    <a:masterClrMapping/>
  </p:clrMapOvr>
  <p:timing>
    <p:tnLst>
      <p:par>
        <p:cTn id="1" dur="indefinite" restart="never" nodeType="tmRoot"/>
      </p:par>
    </p:tnLst>
  </p:timing>
</p:sldLayout>
</file>

<file path=ppt/slideLayouts/slideLayout30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754380" y="2130708"/>
            <a:ext cx="854964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08760" y="3886200"/>
            <a:ext cx="704088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Rectangle 4"/>
          <p:cNvSpPr>
            <a:spLocks noGrp="1" noChangeArrowheads="1"/>
          </p:cNvSpPr>
          <p:nvPr>
            <p:ph type="dt" sz="half" idx="10"/>
          </p:nvPr>
        </p:nvSpPr>
        <p:spPr/>
        <p:txBody>
          <a:bodyPr/>
          <a:lstStyle>
            <a:lvl1pPr eaLnBrk="0" hangingPunct="0">
              <a:defRPr b="1" i="1">
                <a:latin typeface="Times New Roman" pitchFamily="18" charset="0"/>
                <a:ea typeface="+mn-ea"/>
              </a:defRPr>
            </a:lvl1pPr>
          </a:lstStyle>
          <a:p>
            <a:pPr>
              <a:defRPr/>
            </a:pPr>
            <a:fld id="{75A778EA-FDF4-4129-94E7-3079F214D087}" type="datetime1">
              <a:rPr lang="zh-CN" altLang="en-US"/>
              <a:pPr>
                <a:defRPr/>
              </a:pPr>
              <a:t>2013/10/28</a:t>
            </a:fld>
            <a:endParaRPr lang="zh-CN" altLang="en-US"/>
          </a:p>
        </p:txBody>
      </p:sp>
      <p:sp>
        <p:nvSpPr>
          <p:cNvPr id="5" name="Rectangle 5"/>
          <p:cNvSpPr>
            <a:spLocks noGrp="1" noChangeArrowheads="1"/>
          </p:cNvSpPr>
          <p:nvPr>
            <p:ph type="ftr" sz="quarter" idx="11"/>
          </p:nvPr>
        </p:nvSpPr>
        <p:spPr/>
        <p:txBody>
          <a:bodyPr/>
          <a:lstStyle>
            <a:lvl1pPr eaLnBrk="0" hangingPunct="0">
              <a:defRPr b="1" i="1">
                <a:latin typeface="Times New Roman" pitchFamily="18" charset="0"/>
                <a:ea typeface="+mn-ea"/>
              </a:defRPr>
            </a:lvl1pPr>
          </a:lstStyle>
          <a:p>
            <a:pPr>
              <a:defRPr/>
            </a:pPr>
            <a:endParaRPr lang="zh-CN" altLang="en-US"/>
          </a:p>
        </p:txBody>
      </p:sp>
      <p:sp>
        <p:nvSpPr>
          <p:cNvPr id="6" name="Rectangle 6"/>
          <p:cNvSpPr>
            <a:spLocks noGrp="1" noChangeArrowheads="1"/>
          </p:cNvSpPr>
          <p:nvPr>
            <p:ph type="sldNum" sz="quarter" idx="12"/>
          </p:nvPr>
        </p:nvSpPr>
        <p:spPr/>
        <p:txBody>
          <a:bodyPr/>
          <a:lstStyle>
            <a:lvl1pPr eaLnBrk="0" hangingPunct="0">
              <a:defRPr b="1" i="1">
                <a:latin typeface="Times New Roman" pitchFamily="18" charset="0"/>
                <a:ea typeface="+mn-ea"/>
              </a:defRPr>
            </a:lvl1pPr>
          </a:lstStyle>
          <a:p>
            <a:pPr>
              <a:defRPr/>
            </a:pPr>
            <a:fld id="{EF8875C5-F495-4E42-8F78-DD657CBDC7D9}" type="slidenum">
              <a:rPr lang="en-US" altLang="zh-CN"/>
              <a:pPr>
                <a:defRPr/>
              </a:pPr>
              <a:t>‹#›</a:t>
            </a:fld>
            <a:endParaRPr lang="en-US" altLang="zh-CN"/>
          </a:p>
        </p:txBody>
      </p:sp>
    </p:spTree>
    <p:extLst>
      <p:ext uri="{BB962C8B-B14F-4D97-AF65-F5344CB8AC3E}">
        <p14:creationId xmlns="" xmlns:p14="http://schemas.microsoft.com/office/powerpoint/2010/main" val="3142920088"/>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p:txBody>
          <a:bodyPr/>
          <a:lstStyle>
            <a:lvl1pPr eaLnBrk="0" hangingPunct="0">
              <a:defRPr b="1" i="1">
                <a:latin typeface="Times New Roman" pitchFamily="18" charset="0"/>
                <a:ea typeface="+mn-ea"/>
              </a:defRPr>
            </a:lvl1pPr>
          </a:lstStyle>
          <a:p>
            <a:pPr>
              <a:defRPr/>
            </a:pPr>
            <a:fld id="{28DAA710-1134-496D-998F-227941191DA3}" type="datetime1">
              <a:rPr lang="zh-CN" altLang="en-US"/>
              <a:pPr>
                <a:defRPr/>
              </a:pPr>
              <a:t>2013/10/28</a:t>
            </a:fld>
            <a:endParaRPr lang="zh-CN" altLang="en-US"/>
          </a:p>
        </p:txBody>
      </p:sp>
      <p:sp>
        <p:nvSpPr>
          <p:cNvPr id="5" name="Rectangle 5"/>
          <p:cNvSpPr>
            <a:spLocks noGrp="1" noChangeArrowheads="1"/>
          </p:cNvSpPr>
          <p:nvPr>
            <p:ph type="ftr" sz="quarter" idx="11"/>
          </p:nvPr>
        </p:nvSpPr>
        <p:spPr/>
        <p:txBody>
          <a:bodyPr/>
          <a:lstStyle>
            <a:lvl1pPr eaLnBrk="0" hangingPunct="0">
              <a:defRPr b="1" i="1">
                <a:latin typeface="Times New Roman" pitchFamily="18" charset="0"/>
                <a:ea typeface="+mn-ea"/>
              </a:defRPr>
            </a:lvl1pPr>
          </a:lstStyle>
          <a:p>
            <a:pPr>
              <a:defRPr/>
            </a:pPr>
            <a:endParaRPr lang="zh-CN" altLang="en-US"/>
          </a:p>
        </p:txBody>
      </p:sp>
      <p:sp>
        <p:nvSpPr>
          <p:cNvPr id="6" name="Rectangle 6"/>
          <p:cNvSpPr>
            <a:spLocks noGrp="1" noChangeArrowheads="1"/>
          </p:cNvSpPr>
          <p:nvPr>
            <p:ph type="sldNum" sz="quarter" idx="12"/>
          </p:nvPr>
        </p:nvSpPr>
        <p:spPr/>
        <p:txBody>
          <a:bodyPr/>
          <a:lstStyle>
            <a:lvl1pPr eaLnBrk="0" hangingPunct="0">
              <a:defRPr b="1" i="1">
                <a:latin typeface="Times New Roman" pitchFamily="18" charset="0"/>
                <a:ea typeface="+mn-ea"/>
              </a:defRPr>
            </a:lvl1pPr>
          </a:lstStyle>
          <a:p>
            <a:pPr>
              <a:defRPr/>
            </a:pPr>
            <a:fld id="{CEE4098A-0E06-41CF-948A-EA3798D723F2}" type="slidenum">
              <a:rPr lang="en-US" altLang="zh-CN"/>
              <a:pPr>
                <a:defRPr/>
              </a:pPr>
              <a:t>‹#›</a:t>
            </a:fld>
            <a:endParaRPr lang="en-US" altLang="zh-CN"/>
          </a:p>
        </p:txBody>
      </p:sp>
    </p:spTree>
    <p:extLst>
      <p:ext uri="{BB962C8B-B14F-4D97-AF65-F5344CB8AC3E}">
        <p14:creationId xmlns="" xmlns:p14="http://schemas.microsoft.com/office/powerpoint/2010/main" val="2121130500"/>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94544" y="4407183"/>
            <a:ext cx="854964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94544" y="2906713"/>
            <a:ext cx="854964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4"/>
          <p:cNvSpPr>
            <a:spLocks noGrp="1" noChangeArrowheads="1"/>
          </p:cNvSpPr>
          <p:nvPr>
            <p:ph type="dt" sz="half" idx="10"/>
          </p:nvPr>
        </p:nvSpPr>
        <p:spPr/>
        <p:txBody>
          <a:bodyPr/>
          <a:lstStyle>
            <a:lvl1pPr eaLnBrk="0" hangingPunct="0">
              <a:defRPr b="1" i="1">
                <a:latin typeface="Times New Roman" pitchFamily="18" charset="0"/>
                <a:ea typeface="+mn-ea"/>
              </a:defRPr>
            </a:lvl1pPr>
          </a:lstStyle>
          <a:p>
            <a:pPr>
              <a:defRPr/>
            </a:pPr>
            <a:fld id="{ABF450F6-5FF3-4583-9A73-A8FDF727D844}" type="datetime1">
              <a:rPr lang="zh-CN" altLang="en-US"/>
              <a:pPr>
                <a:defRPr/>
              </a:pPr>
              <a:t>2013/10/28</a:t>
            </a:fld>
            <a:endParaRPr lang="zh-CN" altLang="en-US"/>
          </a:p>
        </p:txBody>
      </p:sp>
      <p:sp>
        <p:nvSpPr>
          <p:cNvPr id="5" name="Rectangle 5"/>
          <p:cNvSpPr>
            <a:spLocks noGrp="1" noChangeArrowheads="1"/>
          </p:cNvSpPr>
          <p:nvPr>
            <p:ph type="ftr" sz="quarter" idx="11"/>
          </p:nvPr>
        </p:nvSpPr>
        <p:spPr/>
        <p:txBody>
          <a:bodyPr/>
          <a:lstStyle>
            <a:lvl1pPr eaLnBrk="0" hangingPunct="0">
              <a:defRPr b="1" i="1">
                <a:latin typeface="Times New Roman" pitchFamily="18" charset="0"/>
                <a:ea typeface="+mn-ea"/>
              </a:defRPr>
            </a:lvl1pPr>
          </a:lstStyle>
          <a:p>
            <a:pPr>
              <a:defRPr/>
            </a:pPr>
            <a:endParaRPr lang="zh-CN" altLang="en-US"/>
          </a:p>
        </p:txBody>
      </p:sp>
      <p:sp>
        <p:nvSpPr>
          <p:cNvPr id="6" name="Rectangle 6"/>
          <p:cNvSpPr>
            <a:spLocks noGrp="1" noChangeArrowheads="1"/>
          </p:cNvSpPr>
          <p:nvPr>
            <p:ph type="sldNum" sz="quarter" idx="12"/>
          </p:nvPr>
        </p:nvSpPr>
        <p:spPr/>
        <p:txBody>
          <a:bodyPr/>
          <a:lstStyle>
            <a:lvl1pPr eaLnBrk="0" hangingPunct="0">
              <a:defRPr b="1" i="1">
                <a:latin typeface="Times New Roman" pitchFamily="18" charset="0"/>
                <a:ea typeface="+mn-ea"/>
              </a:defRPr>
            </a:lvl1pPr>
          </a:lstStyle>
          <a:p>
            <a:pPr>
              <a:defRPr/>
            </a:pPr>
            <a:fld id="{CBF2658E-B61C-471A-B434-CA1C27C25A78}" type="slidenum">
              <a:rPr lang="en-US" altLang="zh-CN"/>
              <a:pPr>
                <a:defRPr/>
              </a:pPr>
              <a:t>‹#›</a:t>
            </a:fld>
            <a:endParaRPr lang="en-US" altLang="zh-CN"/>
          </a:p>
        </p:txBody>
      </p:sp>
    </p:spTree>
    <p:extLst>
      <p:ext uri="{BB962C8B-B14F-4D97-AF65-F5344CB8AC3E}">
        <p14:creationId xmlns="" xmlns:p14="http://schemas.microsoft.com/office/powerpoint/2010/main" val="136209056"/>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502920" y="1600206"/>
            <a:ext cx="444246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5113020" y="1600206"/>
            <a:ext cx="444246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
          <p:cNvSpPr>
            <a:spLocks noGrp="1" noChangeArrowheads="1"/>
          </p:cNvSpPr>
          <p:nvPr>
            <p:ph type="dt" sz="half" idx="10"/>
          </p:nvPr>
        </p:nvSpPr>
        <p:spPr/>
        <p:txBody>
          <a:bodyPr/>
          <a:lstStyle>
            <a:lvl1pPr eaLnBrk="0" hangingPunct="0">
              <a:defRPr b="1" i="1">
                <a:latin typeface="Times New Roman" pitchFamily="18" charset="0"/>
                <a:ea typeface="+mn-ea"/>
              </a:defRPr>
            </a:lvl1pPr>
          </a:lstStyle>
          <a:p>
            <a:pPr>
              <a:defRPr/>
            </a:pPr>
            <a:fld id="{8D14F872-E192-4F4A-8070-EA3CC380543F}" type="datetime1">
              <a:rPr lang="zh-CN" altLang="en-US"/>
              <a:pPr>
                <a:defRPr/>
              </a:pPr>
              <a:t>2013/10/28</a:t>
            </a:fld>
            <a:endParaRPr lang="zh-CN" altLang="en-US"/>
          </a:p>
        </p:txBody>
      </p:sp>
      <p:sp>
        <p:nvSpPr>
          <p:cNvPr id="6" name="Rectangle 5"/>
          <p:cNvSpPr>
            <a:spLocks noGrp="1" noChangeArrowheads="1"/>
          </p:cNvSpPr>
          <p:nvPr>
            <p:ph type="ftr" sz="quarter" idx="11"/>
          </p:nvPr>
        </p:nvSpPr>
        <p:spPr/>
        <p:txBody>
          <a:bodyPr/>
          <a:lstStyle>
            <a:lvl1pPr eaLnBrk="0" hangingPunct="0">
              <a:defRPr b="1" i="1">
                <a:latin typeface="Times New Roman" pitchFamily="18" charset="0"/>
                <a:ea typeface="+mn-ea"/>
              </a:defRPr>
            </a:lvl1pPr>
          </a:lstStyle>
          <a:p>
            <a:pPr>
              <a:defRPr/>
            </a:pPr>
            <a:endParaRPr lang="zh-CN" altLang="en-US"/>
          </a:p>
        </p:txBody>
      </p:sp>
      <p:sp>
        <p:nvSpPr>
          <p:cNvPr id="7" name="Rectangle 6"/>
          <p:cNvSpPr>
            <a:spLocks noGrp="1" noChangeArrowheads="1"/>
          </p:cNvSpPr>
          <p:nvPr>
            <p:ph type="sldNum" sz="quarter" idx="12"/>
          </p:nvPr>
        </p:nvSpPr>
        <p:spPr/>
        <p:txBody>
          <a:bodyPr/>
          <a:lstStyle>
            <a:lvl1pPr eaLnBrk="0" hangingPunct="0">
              <a:defRPr b="1" i="1">
                <a:latin typeface="Times New Roman" pitchFamily="18" charset="0"/>
                <a:ea typeface="+mn-ea"/>
              </a:defRPr>
            </a:lvl1pPr>
          </a:lstStyle>
          <a:p>
            <a:pPr>
              <a:defRPr/>
            </a:pPr>
            <a:fld id="{686E358A-00AD-4EE3-BBA3-35B6527FF829}" type="slidenum">
              <a:rPr lang="en-US" altLang="zh-CN"/>
              <a:pPr>
                <a:defRPr/>
              </a:pPr>
              <a:t>‹#›</a:t>
            </a:fld>
            <a:endParaRPr lang="en-US" altLang="zh-CN"/>
          </a:p>
        </p:txBody>
      </p:sp>
    </p:spTree>
    <p:extLst>
      <p:ext uri="{BB962C8B-B14F-4D97-AF65-F5344CB8AC3E}">
        <p14:creationId xmlns="" xmlns:p14="http://schemas.microsoft.com/office/powerpoint/2010/main" val="288215790"/>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502921" y="1535113"/>
            <a:ext cx="444420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502921" y="2174875"/>
            <a:ext cx="444420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5109601" y="1535113"/>
            <a:ext cx="444595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5109601" y="2174875"/>
            <a:ext cx="444595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4"/>
          <p:cNvSpPr>
            <a:spLocks noGrp="1" noChangeArrowheads="1"/>
          </p:cNvSpPr>
          <p:nvPr>
            <p:ph type="dt" sz="half" idx="10"/>
          </p:nvPr>
        </p:nvSpPr>
        <p:spPr/>
        <p:txBody>
          <a:bodyPr/>
          <a:lstStyle>
            <a:lvl1pPr eaLnBrk="0" hangingPunct="0">
              <a:defRPr b="1" i="1">
                <a:latin typeface="Times New Roman" pitchFamily="18" charset="0"/>
                <a:ea typeface="+mn-ea"/>
              </a:defRPr>
            </a:lvl1pPr>
          </a:lstStyle>
          <a:p>
            <a:pPr>
              <a:defRPr/>
            </a:pPr>
            <a:fld id="{7BDE8EA9-7683-40F9-A26F-66D0F23B2A33}" type="datetime1">
              <a:rPr lang="zh-CN" altLang="en-US"/>
              <a:pPr>
                <a:defRPr/>
              </a:pPr>
              <a:t>2013/10/28</a:t>
            </a:fld>
            <a:endParaRPr lang="zh-CN" altLang="en-US"/>
          </a:p>
        </p:txBody>
      </p:sp>
      <p:sp>
        <p:nvSpPr>
          <p:cNvPr id="8" name="Rectangle 5"/>
          <p:cNvSpPr>
            <a:spLocks noGrp="1" noChangeArrowheads="1"/>
          </p:cNvSpPr>
          <p:nvPr>
            <p:ph type="ftr" sz="quarter" idx="11"/>
          </p:nvPr>
        </p:nvSpPr>
        <p:spPr/>
        <p:txBody>
          <a:bodyPr/>
          <a:lstStyle>
            <a:lvl1pPr eaLnBrk="0" hangingPunct="0">
              <a:defRPr b="1" i="1">
                <a:latin typeface="Times New Roman" pitchFamily="18" charset="0"/>
                <a:ea typeface="+mn-ea"/>
              </a:defRPr>
            </a:lvl1pPr>
          </a:lstStyle>
          <a:p>
            <a:pPr>
              <a:defRPr/>
            </a:pPr>
            <a:endParaRPr lang="zh-CN" altLang="en-US"/>
          </a:p>
        </p:txBody>
      </p:sp>
      <p:sp>
        <p:nvSpPr>
          <p:cNvPr id="9" name="Rectangle 6"/>
          <p:cNvSpPr>
            <a:spLocks noGrp="1" noChangeArrowheads="1"/>
          </p:cNvSpPr>
          <p:nvPr>
            <p:ph type="sldNum" sz="quarter" idx="12"/>
          </p:nvPr>
        </p:nvSpPr>
        <p:spPr/>
        <p:txBody>
          <a:bodyPr/>
          <a:lstStyle>
            <a:lvl1pPr eaLnBrk="0" hangingPunct="0">
              <a:defRPr b="1" i="1">
                <a:latin typeface="Times New Roman" pitchFamily="18" charset="0"/>
                <a:ea typeface="+mn-ea"/>
              </a:defRPr>
            </a:lvl1pPr>
          </a:lstStyle>
          <a:p>
            <a:pPr>
              <a:defRPr/>
            </a:pPr>
            <a:fld id="{D6B8AD56-DB9B-4D44-A88A-260DF6FCC981}" type="slidenum">
              <a:rPr lang="en-US" altLang="zh-CN"/>
              <a:pPr>
                <a:defRPr/>
              </a:pPr>
              <a:t>‹#›</a:t>
            </a:fld>
            <a:endParaRPr lang="en-US" altLang="zh-CN"/>
          </a:p>
        </p:txBody>
      </p:sp>
    </p:spTree>
    <p:extLst>
      <p:ext uri="{BB962C8B-B14F-4D97-AF65-F5344CB8AC3E}">
        <p14:creationId xmlns="" xmlns:p14="http://schemas.microsoft.com/office/powerpoint/2010/main" val="1632938437"/>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4"/>
          <p:cNvSpPr>
            <a:spLocks noGrp="1" noChangeArrowheads="1"/>
          </p:cNvSpPr>
          <p:nvPr>
            <p:ph type="dt" sz="half" idx="10"/>
          </p:nvPr>
        </p:nvSpPr>
        <p:spPr/>
        <p:txBody>
          <a:bodyPr/>
          <a:lstStyle>
            <a:lvl1pPr eaLnBrk="0" hangingPunct="0">
              <a:defRPr b="1" i="1">
                <a:latin typeface="Times New Roman" pitchFamily="18" charset="0"/>
                <a:ea typeface="+mn-ea"/>
              </a:defRPr>
            </a:lvl1pPr>
          </a:lstStyle>
          <a:p>
            <a:pPr>
              <a:defRPr/>
            </a:pPr>
            <a:fld id="{A407C2D2-D0FF-4868-BAB4-6F276595C1E5}" type="datetime1">
              <a:rPr lang="zh-CN" altLang="en-US"/>
              <a:pPr>
                <a:defRPr/>
              </a:pPr>
              <a:t>2013/10/28</a:t>
            </a:fld>
            <a:endParaRPr lang="zh-CN" altLang="en-US"/>
          </a:p>
        </p:txBody>
      </p:sp>
      <p:sp>
        <p:nvSpPr>
          <p:cNvPr id="4" name="Rectangle 5"/>
          <p:cNvSpPr>
            <a:spLocks noGrp="1" noChangeArrowheads="1"/>
          </p:cNvSpPr>
          <p:nvPr>
            <p:ph type="ftr" sz="quarter" idx="11"/>
          </p:nvPr>
        </p:nvSpPr>
        <p:spPr/>
        <p:txBody>
          <a:bodyPr/>
          <a:lstStyle>
            <a:lvl1pPr eaLnBrk="0" hangingPunct="0">
              <a:defRPr b="1" i="1">
                <a:latin typeface="Times New Roman" pitchFamily="18" charset="0"/>
                <a:ea typeface="+mn-ea"/>
              </a:defRPr>
            </a:lvl1pPr>
          </a:lstStyle>
          <a:p>
            <a:pPr>
              <a:defRPr/>
            </a:pPr>
            <a:endParaRPr lang="zh-CN" altLang="en-US"/>
          </a:p>
        </p:txBody>
      </p:sp>
      <p:sp>
        <p:nvSpPr>
          <p:cNvPr id="5" name="Rectangle 6"/>
          <p:cNvSpPr>
            <a:spLocks noGrp="1" noChangeArrowheads="1"/>
          </p:cNvSpPr>
          <p:nvPr>
            <p:ph type="sldNum" sz="quarter" idx="12"/>
          </p:nvPr>
        </p:nvSpPr>
        <p:spPr/>
        <p:txBody>
          <a:bodyPr/>
          <a:lstStyle>
            <a:lvl1pPr eaLnBrk="0" hangingPunct="0">
              <a:defRPr b="1" i="1">
                <a:latin typeface="Times New Roman" pitchFamily="18" charset="0"/>
                <a:ea typeface="+mn-ea"/>
              </a:defRPr>
            </a:lvl1pPr>
          </a:lstStyle>
          <a:p>
            <a:pPr>
              <a:defRPr/>
            </a:pPr>
            <a:fld id="{410FDC64-3076-4F42-BC82-E9929CB0F59F}" type="slidenum">
              <a:rPr lang="en-US" altLang="zh-CN"/>
              <a:pPr>
                <a:defRPr/>
              </a:pPr>
              <a:t>‹#›</a:t>
            </a:fld>
            <a:endParaRPr lang="en-US" altLang="zh-CN"/>
          </a:p>
        </p:txBody>
      </p:sp>
    </p:spTree>
    <p:extLst>
      <p:ext uri="{BB962C8B-B14F-4D97-AF65-F5344CB8AC3E}">
        <p14:creationId xmlns="" xmlns:p14="http://schemas.microsoft.com/office/powerpoint/2010/main" val="1682543728"/>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lvl1pPr eaLnBrk="0" hangingPunct="0">
              <a:defRPr b="1" i="1">
                <a:latin typeface="Times New Roman" pitchFamily="18" charset="0"/>
                <a:ea typeface="+mn-ea"/>
              </a:defRPr>
            </a:lvl1pPr>
          </a:lstStyle>
          <a:p>
            <a:pPr>
              <a:defRPr/>
            </a:pPr>
            <a:fld id="{DE71FC2B-B94E-4ABF-A51A-2BA0309DCAC8}" type="datetime1">
              <a:rPr lang="zh-CN" altLang="en-US"/>
              <a:pPr>
                <a:defRPr/>
              </a:pPr>
              <a:t>2013/10/28</a:t>
            </a:fld>
            <a:endParaRPr lang="zh-CN" altLang="en-US"/>
          </a:p>
        </p:txBody>
      </p:sp>
      <p:sp>
        <p:nvSpPr>
          <p:cNvPr id="3" name="Rectangle 5"/>
          <p:cNvSpPr>
            <a:spLocks noGrp="1" noChangeArrowheads="1"/>
          </p:cNvSpPr>
          <p:nvPr>
            <p:ph type="ftr" sz="quarter" idx="11"/>
          </p:nvPr>
        </p:nvSpPr>
        <p:spPr/>
        <p:txBody>
          <a:bodyPr/>
          <a:lstStyle>
            <a:lvl1pPr eaLnBrk="0" hangingPunct="0">
              <a:defRPr b="1" i="1">
                <a:latin typeface="Times New Roman" pitchFamily="18" charset="0"/>
                <a:ea typeface="+mn-ea"/>
              </a:defRPr>
            </a:lvl1pPr>
          </a:lstStyle>
          <a:p>
            <a:pPr>
              <a:defRPr/>
            </a:pPr>
            <a:endParaRPr lang="zh-CN" altLang="en-US"/>
          </a:p>
        </p:txBody>
      </p:sp>
      <p:sp>
        <p:nvSpPr>
          <p:cNvPr id="4" name="Rectangle 6"/>
          <p:cNvSpPr>
            <a:spLocks noGrp="1" noChangeArrowheads="1"/>
          </p:cNvSpPr>
          <p:nvPr>
            <p:ph type="sldNum" sz="quarter" idx="12"/>
          </p:nvPr>
        </p:nvSpPr>
        <p:spPr/>
        <p:txBody>
          <a:bodyPr/>
          <a:lstStyle>
            <a:lvl1pPr eaLnBrk="0" hangingPunct="0">
              <a:defRPr b="1" i="1">
                <a:latin typeface="Times New Roman" pitchFamily="18" charset="0"/>
                <a:ea typeface="+mn-ea"/>
              </a:defRPr>
            </a:lvl1pPr>
          </a:lstStyle>
          <a:p>
            <a:pPr>
              <a:defRPr/>
            </a:pPr>
            <a:fld id="{636A29CF-9077-426E-9D35-F9FACA40651C}" type="slidenum">
              <a:rPr lang="en-US" altLang="zh-CN"/>
              <a:pPr>
                <a:defRPr/>
              </a:pPr>
              <a:t>‹#›</a:t>
            </a:fld>
            <a:endParaRPr lang="en-US" altLang="zh-CN"/>
          </a:p>
        </p:txBody>
      </p:sp>
    </p:spTree>
    <p:extLst>
      <p:ext uri="{BB962C8B-B14F-4D97-AF65-F5344CB8AC3E}">
        <p14:creationId xmlns="" xmlns:p14="http://schemas.microsoft.com/office/powerpoint/2010/main" val="990019780"/>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502925" y="273050"/>
            <a:ext cx="3309144"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932555" y="273131"/>
            <a:ext cx="5622925"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502925" y="1435103"/>
            <a:ext cx="330914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p:txBody>
          <a:bodyPr/>
          <a:lstStyle>
            <a:lvl1pPr eaLnBrk="0" hangingPunct="0">
              <a:defRPr b="1" i="1">
                <a:latin typeface="Times New Roman" pitchFamily="18" charset="0"/>
                <a:ea typeface="+mn-ea"/>
              </a:defRPr>
            </a:lvl1pPr>
          </a:lstStyle>
          <a:p>
            <a:pPr>
              <a:defRPr/>
            </a:pPr>
            <a:fld id="{4EB31E80-AAF9-4326-8625-4F70D652A49D}" type="datetime1">
              <a:rPr lang="zh-CN" altLang="en-US"/>
              <a:pPr>
                <a:defRPr/>
              </a:pPr>
              <a:t>2013/10/28</a:t>
            </a:fld>
            <a:endParaRPr lang="zh-CN" altLang="en-US"/>
          </a:p>
        </p:txBody>
      </p:sp>
      <p:sp>
        <p:nvSpPr>
          <p:cNvPr id="6" name="Rectangle 5"/>
          <p:cNvSpPr>
            <a:spLocks noGrp="1" noChangeArrowheads="1"/>
          </p:cNvSpPr>
          <p:nvPr>
            <p:ph type="ftr" sz="quarter" idx="11"/>
          </p:nvPr>
        </p:nvSpPr>
        <p:spPr/>
        <p:txBody>
          <a:bodyPr/>
          <a:lstStyle>
            <a:lvl1pPr eaLnBrk="0" hangingPunct="0">
              <a:defRPr b="1" i="1">
                <a:latin typeface="Times New Roman" pitchFamily="18" charset="0"/>
                <a:ea typeface="+mn-ea"/>
              </a:defRPr>
            </a:lvl1pPr>
          </a:lstStyle>
          <a:p>
            <a:pPr>
              <a:defRPr/>
            </a:pPr>
            <a:endParaRPr lang="zh-CN" altLang="en-US"/>
          </a:p>
        </p:txBody>
      </p:sp>
      <p:sp>
        <p:nvSpPr>
          <p:cNvPr id="7" name="Rectangle 6"/>
          <p:cNvSpPr>
            <a:spLocks noGrp="1" noChangeArrowheads="1"/>
          </p:cNvSpPr>
          <p:nvPr>
            <p:ph type="sldNum" sz="quarter" idx="12"/>
          </p:nvPr>
        </p:nvSpPr>
        <p:spPr/>
        <p:txBody>
          <a:bodyPr/>
          <a:lstStyle>
            <a:lvl1pPr eaLnBrk="0" hangingPunct="0">
              <a:defRPr b="1" i="1">
                <a:latin typeface="Times New Roman" pitchFamily="18" charset="0"/>
                <a:ea typeface="+mn-ea"/>
              </a:defRPr>
            </a:lvl1pPr>
          </a:lstStyle>
          <a:p>
            <a:pPr>
              <a:defRPr/>
            </a:pPr>
            <a:fld id="{716863A3-C0D9-426B-9547-03A22E918FC9}" type="slidenum">
              <a:rPr lang="en-US" altLang="zh-CN"/>
              <a:pPr>
                <a:defRPr/>
              </a:pPr>
              <a:t>‹#›</a:t>
            </a:fld>
            <a:endParaRPr lang="en-US" altLang="zh-CN"/>
          </a:p>
        </p:txBody>
      </p:sp>
    </p:spTree>
    <p:extLst>
      <p:ext uri="{BB962C8B-B14F-4D97-AF65-F5344CB8AC3E}">
        <p14:creationId xmlns="" xmlns:p14="http://schemas.microsoft.com/office/powerpoint/2010/main" val="1447529975"/>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971517" y="4800600"/>
            <a:ext cx="603504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971517" y="612775"/>
            <a:ext cx="603504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smtClean="0"/>
              <a:t>单击图标添加图片</a:t>
            </a:r>
          </a:p>
        </p:txBody>
      </p:sp>
      <p:sp>
        <p:nvSpPr>
          <p:cNvPr id="4" name="文本占位符 3"/>
          <p:cNvSpPr>
            <a:spLocks noGrp="1"/>
          </p:cNvSpPr>
          <p:nvPr>
            <p:ph type="body" sz="half" idx="2"/>
          </p:nvPr>
        </p:nvSpPr>
        <p:spPr>
          <a:xfrm>
            <a:off x="1971517" y="5367338"/>
            <a:ext cx="603504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p:txBody>
          <a:bodyPr/>
          <a:lstStyle>
            <a:lvl1pPr eaLnBrk="0" hangingPunct="0">
              <a:defRPr b="1" i="1">
                <a:latin typeface="Times New Roman" pitchFamily="18" charset="0"/>
                <a:ea typeface="+mn-ea"/>
              </a:defRPr>
            </a:lvl1pPr>
          </a:lstStyle>
          <a:p>
            <a:pPr>
              <a:defRPr/>
            </a:pPr>
            <a:fld id="{87204239-9530-4FA8-9D3E-A706CF3030CB}" type="datetime1">
              <a:rPr lang="zh-CN" altLang="en-US"/>
              <a:pPr>
                <a:defRPr/>
              </a:pPr>
              <a:t>2013/10/28</a:t>
            </a:fld>
            <a:endParaRPr lang="zh-CN" altLang="en-US"/>
          </a:p>
        </p:txBody>
      </p:sp>
      <p:sp>
        <p:nvSpPr>
          <p:cNvPr id="6" name="Rectangle 5"/>
          <p:cNvSpPr>
            <a:spLocks noGrp="1" noChangeArrowheads="1"/>
          </p:cNvSpPr>
          <p:nvPr>
            <p:ph type="ftr" sz="quarter" idx="11"/>
          </p:nvPr>
        </p:nvSpPr>
        <p:spPr/>
        <p:txBody>
          <a:bodyPr/>
          <a:lstStyle>
            <a:lvl1pPr eaLnBrk="0" hangingPunct="0">
              <a:defRPr b="1" i="1">
                <a:latin typeface="Times New Roman" pitchFamily="18" charset="0"/>
                <a:ea typeface="+mn-ea"/>
              </a:defRPr>
            </a:lvl1pPr>
          </a:lstStyle>
          <a:p>
            <a:pPr>
              <a:defRPr/>
            </a:pPr>
            <a:endParaRPr lang="zh-CN" altLang="en-US"/>
          </a:p>
        </p:txBody>
      </p:sp>
      <p:sp>
        <p:nvSpPr>
          <p:cNvPr id="7" name="Rectangle 6"/>
          <p:cNvSpPr>
            <a:spLocks noGrp="1" noChangeArrowheads="1"/>
          </p:cNvSpPr>
          <p:nvPr>
            <p:ph type="sldNum" sz="quarter" idx="12"/>
          </p:nvPr>
        </p:nvSpPr>
        <p:spPr/>
        <p:txBody>
          <a:bodyPr/>
          <a:lstStyle>
            <a:lvl1pPr eaLnBrk="0" hangingPunct="0">
              <a:defRPr b="1" i="1">
                <a:latin typeface="Times New Roman" pitchFamily="18" charset="0"/>
                <a:ea typeface="+mn-ea"/>
              </a:defRPr>
            </a:lvl1pPr>
          </a:lstStyle>
          <a:p>
            <a:pPr>
              <a:defRPr/>
            </a:pPr>
            <a:fld id="{9D59E5F4-2B8B-46F1-999F-489D6EADDCE3}" type="slidenum">
              <a:rPr lang="en-US" altLang="zh-CN"/>
              <a:pPr>
                <a:defRPr/>
              </a:pPr>
              <a:t>‹#›</a:t>
            </a:fld>
            <a:endParaRPr lang="en-US" altLang="zh-CN"/>
          </a:p>
        </p:txBody>
      </p:sp>
    </p:spTree>
    <p:extLst>
      <p:ext uri="{BB962C8B-B14F-4D97-AF65-F5344CB8AC3E}">
        <p14:creationId xmlns="" xmlns:p14="http://schemas.microsoft.com/office/powerpoint/2010/main" val="184546546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71933" y="4960094"/>
            <a:ext cx="6035675" cy="407519"/>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971933" y="612775"/>
            <a:ext cx="6035675" cy="4114800"/>
          </a:xfrm>
        </p:spPr>
        <p:txBody>
          <a:bodyPr/>
          <a:lstStyle>
            <a:lvl1pPr marL="0" indent="0">
              <a:buNone/>
              <a:defRPr sz="3200"/>
            </a:lvl1pPr>
            <a:lvl2pPr marL="454917" indent="0">
              <a:buNone/>
              <a:defRPr sz="2800"/>
            </a:lvl2pPr>
            <a:lvl3pPr marL="909814" indent="0">
              <a:buNone/>
              <a:defRPr sz="2400"/>
            </a:lvl3pPr>
            <a:lvl4pPr marL="1364719" indent="0">
              <a:buNone/>
              <a:defRPr sz="2000"/>
            </a:lvl4pPr>
            <a:lvl5pPr marL="1819619" indent="0">
              <a:buNone/>
              <a:defRPr sz="2000"/>
            </a:lvl5pPr>
            <a:lvl6pPr marL="2274521" indent="0">
              <a:buNone/>
              <a:defRPr sz="2000"/>
            </a:lvl6pPr>
            <a:lvl7pPr marL="2729426" indent="0">
              <a:buNone/>
              <a:defRPr sz="2000"/>
            </a:lvl7pPr>
            <a:lvl8pPr marL="3184330" indent="0">
              <a:buNone/>
              <a:defRPr sz="2000"/>
            </a:lvl8pPr>
            <a:lvl9pPr marL="3639231" indent="0">
              <a:buNone/>
              <a:defRPr sz="2000"/>
            </a:lvl9pPr>
          </a:lstStyle>
          <a:p>
            <a:pPr lvl="0"/>
            <a:endParaRPr lang="en-US" noProof="0" smtClean="0"/>
          </a:p>
        </p:txBody>
      </p:sp>
      <p:sp>
        <p:nvSpPr>
          <p:cNvPr id="4" name="Text Placeholder 3"/>
          <p:cNvSpPr>
            <a:spLocks noGrp="1"/>
          </p:cNvSpPr>
          <p:nvPr>
            <p:ph type="body" sz="half" idx="2"/>
          </p:nvPr>
        </p:nvSpPr>
        <p:spPr>
          <a:xfrm>
            <a:off x="1971933" y="5367338"/>
            <a:ext cx="6035675" cy="804862"/>
          </a:xfrm>
        </p:spPr>
        <p:txBody>
          <a:bodyPr/>
          <a:lstStyle>
            <a:lvl1pPr marL="0" indent="0">
              <a:buNone/>
              <a:defRPr sz="1400"/>
            </a:lvl1pPr>
            <a:lvl2pPr marL="454917" indent="0">
              <a:buNone/>
              <a:defRPr sz="1200"/>
            </a:lvl2pPr>
            <a:lvl3pPr marL="909814" indent="0">
              <a:buNone/>
              <a:defRPr sz="1000"/>
            </a:lvl3pPr>
            <a:lvl4pPr marL="1364719" indent="0">
              <a:buNone/>
              <a:defRPr sz="900"/>
            </a:lvl4pPr>
            <a:lvl5pPr marL="1819619" indent="0">
              <a:buNone/>
              <a:defRPr sz="900"/>
            </a:lvl5pPr>
            <a:lvl6pPr marL="2274521" indent="0">
              <a:buNone/>
              <a:defRPr sz="900"/>
            </a:lvl6pPr>
            <a:lvl7pPr marL="2729426" indent="0">
              <a:buNone/>
              <a:defRPr sz="900"/>
            </a:lvl7pPr>
            <a:lvl8pPr marL="3184330" indent="0">
              <a:buNone/>
              <a:defRPr sz="900"/>
            </a:lvl8pPr>
            <a:lvl9pPr marL="3639231" indent="0">
              <a:buNone/>
              <a:defRPr sz="900"/>
            </a:lvl9pPr>
          </a:lstStyle>
          <a:p>
            <a:pPr lvl="0"/>
            <a:r>
              <a:rPr lang="en-US" smtClean="0"/>
              <a:t>Click to edit Master text styles</a:t>
            </a:r>
          </a:p>
        </p:txBody>
      </p:sp>
      <p:sp>
        <p:nvSpPr>
          <p:cNvPr id="5" name="Rectangle 4"/>
          <p:cNvSpPr>
            <a:spLocks noGrp="1" noChangeArrowheads="1"/>
          </p:cNvSpPr>
          <p:nvPr>
            <p:ph type="ftr" sz="quarter" idx="10"/>
          </p:nvPr>
        </p:nvSpPr>
        <p:spPr/>
        <p:txBody>
          <a:bodyPr/>
          <a:lstStyle>
            <a:lvl1pPr>
              <a:defRPr/>
            </a:lvl1pPr>
          </a:lstStyle>
          <a:p>
            <a:pPr>
              <a:defRPr/>
            </a:pPr>
            <a:r>
              <a:rPr lang="en-US"/>
              <a:t>J.P. Chen, USTC, 2007</a:t>
            </a:r>
          </a:p>
        </p:txBody>
      </p:sp>
      <p:sp>
        <p:nvSpPr>
          <p:cNvPr id="6" name="Rectangle 5"/>
          <p:cNvSpPr>
            <a:spLocks noGrp="1" noChangeArrowheads="1"/>
          </p:cNvSpPr>
          <p:nvPr>
            <p:ph type="sldNum" sz="quarter" idx="11"/>
          </p:nvPr>
        </p:nvSpPr>
        <p:spPr/>
        <p:txBody>
          <a:bodyPr/>
          <a:lstStyle>
            <a:lvl1pPr>
              <a:defRPr/>
            </a:lvl1pPr>
          </a:lstStyle>
          <a:p>
            <a:pPr>
              <a:defRPr/>
            </a:pPr>
            <a:endParaRPr lang="en-US"/>
          </a:p>
        </p:txBody>
      </p:sp>
    </p:spTree>
  </p:cSld>
  <p:clrMapOvr>
    <a:masterClrMapping/>
  </p:clrMapOvr>
  <p:transition/>
</p:sldLayout>
</file>

<file path=ppt/slideLayouts/slideLayout3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p:txBody>
          <a:bodyPr/>
          <a:lstStyle>
            <a:lvl1pPr eaLnBrk="0" hangingPunct="0">
              <a:defRPr b="1" i="1">
                <a:latin typeface="Times New Roman" pitchFamily="18" charset="0"/>
                <a:ea typeface="+mn-ea"/>
              </a:defRPr>
            </a:lvl1pPr>
          </a:lstStyle>
          <a:p>
            <a:pPr>
              <a:defRPr/>
            </a:pPr>
            <a:fld id="{96CCCCC6-36C3-4093-9035-56266C4A113E}" type="datetime1">
              <a:rPr lang="zh-CN" altLang="en-US"/>
              <a:pPr>
                <a:defRPr/>
              </a:pPr>
              <a:t>2013/10/28</a:t>
            </a:fld>
            <a:endParaRPr lang="zh-CN" altLang="en-US"/>
          </a:p>
        </p:txBody>
      </p:sp>
      <p:sp>
        <p:nvSpPr>
          <p:cNvPr id="5" name="Rectangle 5"/>
          <p:cNvSpPr>
            <a:spLocks noGrp="1" noChangeArrowheads="1"/>
          </p:cNvSpPr>
          <p:nvPr>
            <p:ph type="ftr" sz="quarter" idx="11"/>
          </p:nvPr>
        </p:nvSpPr>
        <p:spPr/>
        <p:txBody>
          <a:bodyPr/>
          <a:lstStyle>
            <a:lvl1pPr eaLnBrk="0" hangingPunct="0">
              <a:defRPr b="1" i="1">
                <a:latin typeface="Times New Roman" pitchFamily="18" charset="0"/>
                <a:ea typeface="+mn-ea"/>
              </a:defRPr>
            </a:lvl1pPr>
          </a:lstStyle>
          <a:p>
            <a:pPr>
              <a:defRPr/>
            </a:pPr>
            <a:endParaRPr lang="zh-CN" altLang="en-US"/>
          </a:p>
        </p:txBody>
      </p:sp>
      <p:sp>
        <p:nvSpPr>
          <p:cNvPr id="6" name="Rectangle 6"/>
          <p:cNvSpPr>
            <a:spLocks noGrp="1" noChangeArrowheads="1"/>
          </p:cNvSpPr>
          <p:nvPr>
            <p:ph type="sldNum" sz="quarter" idx="12"/>
          </p:nvPr>
        </p:nvSpPr>
        <p:spPr/>
        <p:txBody>
          <a:bodyPr/>
          <a:lstStyle>
            <a:lvl1pPr eaLnBrk="0" hangingPunct="0">
              <a:defRPr b="1" i="1">
                <a:latin typeface="Times New Roman" pitchFamily="18" charset="0"/>
                <a:ea typeface="+mn-ea"/>
              </a:defRPr>
            </a:lvl1pPr>
          </a:lstStyle>
          <a:p>
            <a:pPr>
              <a:defRPr/>
            </a:pPr>
            <a:fld id="{3F88BEE6-624A-48BE-BB29-59D34E741F3A}" type="slidenum">
              <a:rPr lang="en-US" altLang="zh-CN"/>
              <a:pPr>
                <a:defRPr/>
              </a:pPr>
              <a:t>‹#›</a:t>
            </a:fld>
            <a:endParaRPr lang="en-US" altLang="zh-CN"/>
          </a:p>
        </p:txBody>
      </p:sp>
    </p:spTree>
    <p:extLst>
      <p:ext uri="{BB962C8B-B14F-4D97-AF65-F5344CB8AC3E}">
        <p14:creationId xmlns="" xmlns:p14="http://schemas.microsoft.com/office/powerpoint/2010/main" val="1910696154"/>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292340" y="274722"/>
            <a:ext cx="226314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502920" y="274722"/>
            <a:ext cx="662178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p:txBody>
          <a:bodyPr/>
          <a:lstStyle>
            <a:lvl1pPr eaLnBrk="0" hangingPunct="0">
              <a:defRPr b="1" i="1">
                <a:latin typeface="Times New Roman" pitchFamily="18" charset="0"/>
                <a:ea typeface="+mn-ea"/>
              </a:defRPr>
            </a:lvl1pPr>
          </a:lstStyle>
          <a:p>
            <a:pPr>
              <a:defRPr/>
            </a:pPr>
            <a:fld id="{6C49B8C0-2B10-4CB0-8BB7-70234C509F21}" type="datetime1">
              <a:rPr lang="zh-CN" altLang="en-US"/>
              <a:pPr>
                <a:defRPr/>
              </a:pPr>
              <a:t>2013/10/28</a:t>
            </a:fld>
            <a:endParaRPr lang="zh-CN" altLang="en-US"/>
          </a:p>
        </p:txBody>
      </p:sp>
      <p:sp>
        <p:nvSpPr>
          <p:cNvPr id="5" name="Rectangle 5"/>
          <p:cNvSpPr>
            <a:spLocks noGrp="1" noChangeArrowheads="1"/>
          </p:cNvSpPr>
          <p:nvPr>
            <p:ph type="ftr" sz="quarter" idx="11"/>
          </p:nvPr>
        </p:nvSpPr>
        <p:spPr/>
        <p:txBody>
          <a:bodyPr/>
          <a:lstStyle>
            <a:lvl1pPr eaLnBrk="0" hangingPunct="0">
              <a:defRPr b="1" i="1">
                <a:latin typeface="Times New Roman" pitchFamily="18" charset="0"/>
                <a:ea typeface="+mn-ea"/>
              </a:defRPr>
            </a:lvl1pPr>
          </a:lstStyle>
          <a:p>
            <a:pPr>
              <a:defRPr/>
            </a:pPr>
            <a:endParaRPr lang="zh-CN" altLang="en-US"/>
          </a:p>
        </p:txBody>
      </p:sp>
      <p:sp>
        <p:nvSpPr>
          <p:cNvPr id="6" name="Rectangle 6"/>
          <p:cNvSpPr>
            <a:spLocks noGrp="1" noChangeArrowheads="1"/>
          </p:cNvSpPr>
          <p:nvPr>
            <p:ph type="sldNum" sz="quarter" idx="12"/>
          </p:nvPr>
        </p:nvSpPr>
        <p:spPr/>
        <p:txBody>
          <a:bodyPr/>
          <a:lstStyle>
            <a:lvl1pPr eaLnBrk="0" hangingPunct="0">
              <a:defRPr b="1" i="1">
                <a:latin typeface="Times New Roman" pitchFamily="18" charset="0"/>
                <a:ea typeface="+mn-ea"/>
              </a:defRPr>
            </a:lvl1pPr>
          </a:lstStyle>
          <a:p>
            <a:pPr>
              <a:defRPr/>
            </a:pPr>
            <a:fld id="{6C1D4EC7-7279-46F8-BC77-E81ABCCB6DEB}" type="slidenum">
              <a:rPr lang="en-US" altLang="zh-CN"/>
              <a:pPr>
                <a:defRPr/>
              </a:pPr>
              <a:t>‹#›</a:t>
            </a:fld>
            <a:endParaRPr lang="en-US" altLang="zh-CN"/>
          </a:p>
        </p:txBody>
      </p:sp>
    </p:spTree>
    <p:extLst>
      <p:ext uri="{BB962C8B-B14F-4D97-AF65-F5344CB8AC3E}">
        <p14:creationId xmlns="" xmlns:p14="http://schemas.microsoft.com/office/powerpoint/2010/main" val="2645000007"/>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02920" y="274638"/>
            <a:ext cx="9052560" cy="1143000"/>
          </a:xfrm>
          <a:prstGeom prst="rect">
            <a:avLst/>
          </a:prstGeo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43621" y="1054100"/>
            <a:ext cx="4515803" cy="5054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127047" y="1054100"/>
            <a:ext cx="4515803" cy="5054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4"/>
          <p:cNvSpPr>
            <a:spLocks noGrp="1"/>
          </p:cNvSpPr>
          <p:nvPr>
            <p:ph type="sldNum" sz="quarter" idx="10"/>
          </p:nvPr>
        </p:nvSpPr>
        <p:spPr>
          <a:xfrm>
            <a:off x="7678738" y="6565900"/>
            <a:ext cx="2001837" cy="228600"/>
          </a:xfrm>
        </p:spPr>
        <p:txBody>
          <a:bodyPr/>
          <a:lstStyle>
            <a:lvl1pPr eaLnBrk="0" hangingPunct="0">
              <a:defRPr b="1" i="1">
                <a:solidFill>
                  <a:srgbClr val="898989"/>
                </a:solidFill>
                <a:latin typeface="Times New Roman" pitchFamily="18" charset="0"/>
                <a:ea typeface="+mn-ea"/>
              </a:defRPr>
            </a:lvl1pPr>
          </a:lstStyle>
          <a:p>
            <a:pPr>
              <a:defRPr/>
            </a:pPr>
            <a:fld id="{183210E2-0282-4100-9182-04CCD900251F}" type="slidenum">
              <a:rPr lang="en-GB" altLang="zh-CN"/>
              <a:pPr>
                <a:defRPr/>
              </a:pPr>
              <a:t>‹#›</a:t>
            </a:fld>
            <a:r>
              <a:rPr lang="en-GB" altLang="zh-CN"/>
              <a:t>/31</a:t>
            </a:r>
          </a:p>
        </p:txBody>
      </p:sp>
      <p:sp>
        <p:nvSpPr>
          <p:cNvPr id="6" name="Footer Placeholder 5"/>
          <p:cNvSpPr>
            <a:spLocks noGrp="1"/>
          </p:cNvSpPr>
          <p:nvPr>
            <p:ph type="ftr" sz="quarter" idx="11"/>
          </p:nvPr>
        </p:nvSpPr>
        <p:spPr>
          <a:xfrm>
            <a:off x="2387740" y="6586538"/>
            <a:ext cx="4949825" cy="228600"/>
          </a:xfrm>
        </p:spPr>
        <p:txBody>
          <a:bodyPr/>
          <a:lstStyle>
            <a:lvl1pPr eaLnBrk="0" hangingPunct="0">
              <a:defRPr b="1" i="1">
                <a:solidFill>
                  <a:prstClr val="black">
                    <a:tint val="75000"/>
                  </a:prstClr>
                </a:solidFill>
                <a:latin typeface="Arial" charset="0"/>
                <a:ea typeface="宋体" charset="-122"/>
              </a:defRPr>
            </a:lvl1pPr>
          </a:lstStyle>
          <a:p>
            <a:pPr>
              <a:defRPr/>
            </a:pPr>
            <a:r>
              <a:rPr lang="en-GB"/>
              <a:t>Robert Klanner -  Univ. of Hamburg  -  DIS 2011. March 15-th 2011</a:t>
            </a:r>
          </a:p>
        </p:txBody>
      </p:sp>
    </p:spTree>
    <p:extLst>
      <p:ext uri="{BB962C8B-B14F-4D97-AF65-F5344CB8AC3E}">
        <p14:creationId xmlns="" xmlns:p14="http://schemas.microsoft.com/office/powerpoint/2010/main" val="4104879439"/>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54380" y="2130685"/>
            <a:ext cx="854964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508760" y="3886202"/>
            <a:ext cx="7040880" cy="1752600"/>
          </a:xfrm>
        </p:spPr>
        <p:txBody>
          <a:bodyPr/>
          <a:lstStyle>
            <a:lvl1pPr marL="0" indent="0" algn="ctr">
              <a:buNone/>
              <a:defRPr/>
            </a:lvl1pPr>
            <a:lvl2pPr marL="455081" indent="0" algn="ctr">
              <a:buNone/>
              <a:defRPr/>
            </a:lvl2pPr>
            <a:lvl3pPr marL="910163" indent="0" algn="ctr">
              <a:buNone/>
              <a:defRPr/>
            </a:lvl3pPr>
            <a:lvl4pPr marL="1365240" indent="0" algn="ctr">
              <a:buNone/>
              <a:defRPr/>
            </a:lvl4pPr>
            <a:lvl5pPr marL="1820320" indent="0" algn="ctr">
              <a:buNone/>
              <a:defRPr/>
            </a:lvl5pPr>
            <a:lvl6pPr marL="2275400" indent="0" algn="ctr">
              <a:buNone/>
              <a:defRPr/>
            </a:lvl6pPr>
            <a:lvl7pPr marL="2730477" indent="0" algn="ctr">
              <a:buNone/>
              <a:defRPr/>
            </a:lvl7pPr>
            <a:lvl8pPr marL="3185554" indent="0" algn="ctr">
              <a:buNone/>
              <a:defRPr/>
            </a:lvl8pPr>
            <a:lvl9pPr marL="3640635"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nvPr>
        </p:nvSpPr>
        <p:spPr/>
        <p:txBody>
          <a:bodyPr/>
          <a:lstStyle>
            <a:lvl1pPr eaLnBrk="0" hangingPunct="0">
              <a:defRPr b="1" i="1"/>
            </a:lvl1pPr>
          </a:lstStyle>
          <a:p>
            <a:endParaRPr lang="en-US"/>
          </a:p>
        </p:txBody>
      </p:sp>
      <p:sp>
        <p:nvSpPr>
          <p:cNvPr id="5" name="Rectangle 5"/>
          <p:cNvSpPr>
            <a:spLocks noGrp="1" noChangeArrowheads="1"/>
          </p:cNvSpPr>
          <p:nvPr>
            <p:ph type="ftr" sz="quarter" idx="11"/>
          </p:nvPr>
        </p:nvSpPr>
        <p:spPr/>
        <p:txBody>
          <a:bodyPr/>
          <a:lstStyle>
            <a:lvl1pPr eaLnBrk="0" hangingPunct="0">
              <a:defRPr b="1" i="1"/>
            </a:lvl1pPr>
          </a:lstStyle>
          <a:p>
            <a:endParaRPr lang="en-US"/>
          </a:p>
        </p:txBody>
      </p:sp>
      <p:sp>
        <p:nvSpPr>
          <p:cNvPr id="6" name="Rectangle 6"/>
          <p:cNvSpPr>
            <a:spLocks noGrp="1" noChangeArrowheads="1"/>
          </p:cNvSpPr>
          <p:nvPr>
            <p:ph type="sldNum" sz="quarter" idx="12"/>
          </p:nvPr>
        </p:nvSpPr>
        <p:spPr/>
        <p:txBody>
          <a:bodyPr/>
          <a:lstStyle>
            <a:lvl1pPr eaLnBrk="0" hangingPunct="0">
              <a:defRPr b="1" i="1"/>
            </a:lvl1pPr>
          </a:lstStyle>
          <a:p>
            <a:fld id="{E96A20A1-680D-4E77-ABC6-2707AAAD15A3}" type="slidenum">
              <a:rPr lang="en-US"/>
              <a:pPr/>
              <a:t>‹#›</a:t>
            </a:fld>
            <a:endParaRPr lang="en-US"/>
          </a:p>
        </p:txBody>
      </p:sp>
    </p:spTree>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p:txBody>
          <a:bodyPr/>
          <a:lstStyle>
            <a:lvl1pPr eaLnBrk="0" hangingPunct="0">
              <a:defRPr b="1" i="1"/>
            </a:lvl1pPr>
          </a:lstStyle>
          <a:p>
            <a:endParaRPr lang="en-US"/>
          </a:p>
        </p:txBody>
      </p:sp>
      <p:sp>
        <p:nvSpPr>
          <p:cNvPr id="5" name="Rectangle 5"/>
          <p:cNvSpPr>
            <a:spLocks noGrp="1" noChangeArrowheads="1"/>
          </p:cNvSpPr>
          <p:nvPr>
            <p:ph type="ftr" sz="quarter" idx="11"/>
          </p:nvPr>
        </p:nvSpPr>
        <p:spPr/>
        <p:txBody>
          <a:bodyPr/>
          <a:lstStyle>
            <a:lvl1pPr eaLnBrk="0" hangingPunct="0">
              <a:defRPr b="1" i="1"/>
            </a:lvl1pPr>
          </a:lstStyle>
          <a:p>
            <a:endParaRPr lang="en-US"/>
          </a:p>
        </p:txBody>
      </p:sp>
      <p:sp>
        <p:nvSpPr>
          <p:cNvPr id="6" name="Rectangle 6"/>
          <p:cNvSpPr>
            <a:spLocks noGrp="1" noChangeArrowheads="1"/>
          </p:cNvSpPr>
          <p:nvPr>
            <p:ph type="sldNum" sz="quarter" idx="12"/>
          </p:nvPr>
        </p:nvSpPr>
        <p:spPr/>
        <p:txBody>
          <a:bodyPr/>
          <a:lstStyle>
            <a:lvl1pPr eaLnBrk="0" hangingPunct="0">
              <a:defRPr b="1" i="1"/>
            </a:lvl1pPr>
          </a:lstStyle>
          <a:p>
            <a:fld id="{95D26375-C2EE-416C-AC4B-1A08C988FB29}" type="slidenum">
              <a:rPr lang="en-US"/>
              <a:pPr/>
              <a:t>‹#›</a:t>
            </a:fld>
            <a:endParaRPr lang="en-US"/>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94574" y="4407189"/>
            <a:ext cx="854964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94574" y="2906722"/>
            <a:ext cx="8549640" cy="1500187"/>
          </a:xfrm>
        </p:spPr>
        <p:txBody>
          <a:bodyPr anchor="b"/>
          <a:lstStyle>
            <a:lvl1pPr marL="0" indent="0">
              <a:buNone/>
              <a:defRPr sz="2000"/>
            </a:lvl1pPr>
            <a:lvl2pPr marL="455081" indent="0">
              <a:buNone/>
              <a:defRPr sz="1800"/>
            </a:lvl2pPr>
            <a:lvl3pPr marL="910163" indent="0">
              <a:buNone/>
              <a:defRPr sz="1600"/>
            </a:lvl3pPr>
            <a:lvl4pPr marL="1365240" indent="0">
              <a:buNone/>
              <a:defRPr sz="1400"/>
            </a:lvl4pPr>
            <a:lvl5pPr marL="1820320" indent="0">
              <a:buNone/>
              <a:defRPr sz="1400"/>
            </a:lvl5pPr>
            <a:lvl6pPr marL="2275400" indent="0">
              <a:buNone/>
              <a:defRPr sz="1400"/>
            </a:lvl6pPr>
            <a:lvl7pPr marL="2730477" indent="0">
              <a:buNone/>
              <a:defRPr sz="1400"/>
            </a:lvl7pPr>
            <a:lvl8pPr marL="3185554" indent="0">
              <a:buNone/>
              <a:defRPr sz="1400"/>
            </a:lvl8pPr>
            <a:lvl9pPr marL="3640635"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p:txBody>
          <a:bodyPr/>
          <a:lstStyle>
            <a:lvl1pPr eaLnBrk="0" hangingPunct="0">
              <a:defRPr b="1" i="1"/>
            </a:lvl1pPr>
          </a:lstStyle>
          <a:p>
            <a:endParaRPr lang="en-US"/>
          </a:p>
        </p:txBody>
      </p:sp>
      <p:sp>
        <p:nvSpPr>
          <p:cNvPr id="5" name="Rectangle 5"/>
          <p:cNvSpPr>
            <a:spLocks noGrp="1" noChangeArrowheads="1"/>
          </p:cNvSpPr>
          <p:nvPr>
            <p:ph type="ftr" sz="quarter" idx="11"/>
          </p:nvPr>
        </p:nvSpPr>
        <p:spPr/>
        <p:txBody>
          <a:bodyPr/>
          <a:lstStyle>
            <a:lvl1pPr eaLnBrk="0" hangingPunct="0">
              <a:defRPr b="1" i="1"/>
            </a:lvl1pPr>
          </a:lstStyle>
          <a:p>
            <a:endParaRPr lang="en-US"/>
          </a:p>
        </p:txBody>
      </p:sp>
      <p:sp>
        <p:nvSpPr>
          <p:cNvPr id="6" name="Rectangle 6"/>
          <p:cNvSpPr>
            <a:spLocks noGrp="1" noChangeArrowheads="1"/>
          </p:cNvSpPr>
          <p:nvPr>
            <p:ph type="sldNum" sz="quarter" idx="12"/>
          </p:nvPr>
        </p:nvSpPr>
        <p:spPr/>
        <p:txBody>
          <a:bodyPr/>
          <a:lstStyle>
            <a:lvl1pPr eaLnBrk="0" hangingPunct="0">
              <a:defRPr b="1" i="1"/>
            </a:lvl1pPr>
          </a:lstStyle>
          <a:p>
            <a:fld id="{7BAF79A7-18BF-4CBD-8FC4-CE729CD4E698}" type="slidenum">
              <a:rPr lang="en-US"/>
              <a:pPr/>
              <a:t>‹#›</a:t>
            </a:fld>
            <a:endParaRPr lang="en-US"/>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502920" y="1600206"/>
            <a:ext cx="444246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113020" y="1600206"/>
            <a:ext cx="444246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p:txBody>
          <a:bodyPr/>
          <a:lstStyle>
            <a:lvl1pPr eaLnBrk="0" hangingPunct="0">
              <a:defRPr b="1" i="1"/>
            </a:lvl1pPr>
          </a:lstStyle>
          <a:p>
            <a:endParaRPr lang="en-US"/>
          </a:p>
        </p:txBody>
      </p:sp>
      <p:sp>
        <p:nvSpPr>
          <p:cNvPr id="6" name="Rectangle 5"/>
          <p:cNvSpPr>
            <a:spLocks noGrp="1" noChangeArrowheads="1"/>
          </p:cNvSpPr>
          <p:nvPr>
            <p:ph type="ftr" sz="quarter" idx="11"/>
          </p:nvPr>
        </p:nvSpPr>
        <p:spPr/>
        <p:txBody>
          <a:bodyPr/>
          <a:lstStyle>
            <a:lvl1pPr eaLnBrk="0" hangingPunct="0">
              <a:defRPr b="1" i="1"/>
            </a:lvl1pPr>
          </a:lstStyle>
          <a:p>
            <a:endParaRPr lang="en-US"/>
          </a:p>
        </p:txBody>
      </p:sp>
      <p:sp>
        <p:nvSpPr>
          <p:cNvPr id="7" name="Rectangle 6"/>
          <p:cNvSpPr>
            <a:spLocks noGrp="1" noChangeArrowheads="1"/>
          </p:cNvSpPr>
          <p:nvPr>
            <p:ph type="sldNum" sz="quarter" idx="12"/>
          </p:nvPr>
        </p:nvSpPr>
        <p:spPr/>
        <p:txBody>
          <a:bodyPr/>
          <a:lstStyle>
            <a:lvl1pPr eaLnBrk="0" hangingPunct="0">
              <a:defRPr b="1" i="1"/>
            </a:lvl1pPr>
          </a:lstStyle>
          <a:p>
            <a:fld id="{C299E676-A3BD-481E-BB8E-14536F7B5676}" type="slidenum">
              <a:rPr lang="en-US"/>
              <a:pPr/>
              <a:t>‹#›</a:t>
            </a:fld>
            <a:endParaRPr lang="en-US"/>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502954" y="1535114"/>
            <a:ext cx="4444207" cy="639762"/>
          </a:xfrm>
        </p:spPr>
        <p:txBody>
          <a:bodyPr anchor="b"/>
          <a:lstStyle>
            <a:lvl1pPr marL="0" indent="0">
              <a:buNone/>
              <a:defRPr sz="2400" b="1"/>
            </a:lvl1pPr>
            <a:lvl2pPr marL="455081" indent="0">
              <a:buNone/>
              <a:defRPr sz="2000" b="1"/>
            </a:lvl2pPr>
            <a:lvl3pPr marL="910163" indent="0">
              <a:buNone/>
              <a:defRPr sz="1800" b="1"/>
            </a:lvl3pPr>
            <a:lvl4pPr marL="1365240" indent="0">
              <a:buNone/>
              <a:defRPr sz="1600" b="1"/>
            </a:lvl4pPr>
            <a:lvl5pPr marL="1820320" indent="0">
              <a:buNone/>
              <a:defRPr sz="1600" b="1"/>
            </a:lvl5pPr>
            <a:lvl6pPr marL="2275400" indent="0">
              <a:buNone/>
              <a:defRPr sz="1600" b="1"/>
            </a:lvl6pPr>
            <a:lvl7pPr marL="2730477" indent="0">
              <a:buNone/>
              <a:defRPr sz="1600" b="1"/>
            </a:lvl7pPr>
            <a:lvl8pPr marL="3185554" indent="0">
              <a:buNone/>
              <a:defRPr sz="1600" b="1"/>
            </a:lvl8pPr>
            <a:lvl9pPr marL="3640635"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2954" y="2174875"/>
            <a:ext cx="444420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5109601" y="1535114"/>
            <a:ext cx="4445953" cy="639762"/>
          </a:xfrm>
        </p:spPr>
        <p:txBody>
          <a:bodyPr anchor="b"/>
          <a:lstStyle>
            <a:lvl1pPr marL="0" indent="0">
              <a:buNone/>
              <a:defRPr sz="2400" b="1"/>
            </a:lvl1pPr>
            <a:lvl2pPr marL="455081" indent="0">
              <a:buNone/>
              <a:defRPr sz="2000" b="1"/>
            </a:lvl2pPr>
            <a:lvl3pPr marL="910163" indent="0">
              <a:buNone/>
              <a:defRPr sz="1800" b="1"/>
            </a:lvl3pPr>
            <a:lvl4pPr marL="1365240" indent="0">
              <a:buNone/>
              <a:defRPr sz="1600" b="1"/>
            </a:lvl4pPr>
            <a:lvl5pPr marL="1820320" indent="0">
              <a:buNone/>
              <a:defRPr sz="1600" b="1"/>
            </a:lvl5pPr>
            <a:lvl6pPr marL="2275400" indent="0">
              <a:buNone/>
              <a:defRPr sz="1600" b="1"/>
            </a:lvl6pPr>
            <a:lvl7pPr marL="2730477" indent="0">
              <a:buNone/>
              <a:defRPr sz="1600" b="1"/>
            </a:lvl7pPr>
            <a:lvl8pPr marL="3185554" indent="0">
              <a:buNone/>
              <a:defRPr sz="1600" b="1"/>
            </a:lvl8pPr>
            <a:lvl9pPr marL="3640635"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109601" y="2174875"/>
            <a:ext cx="444595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p:txBody>
          <a:bodyPr/>
          <a:lstStyle>
            <a:lvl1pPr eaLnBrk="0" hangingPunct="0">
              <a:defRPr b="1" i="1"/>
            </a:lvl1pPr>
          </a:lstStyle>
          <a:p>
            <a:endParaRPr lang="en-US"/>
          </a:p>
        </p:txBody>
      </p:sp>
      <p:sp>
        <p:nvSpPr>
          <p:cNvPr id="8" name="Rectangle 5"/>
          <p:cNvSpPr>
            <a:spLocks noGrp="1" noChangeArrowheads="1"/>
          </p:cNvSpPr>
          <p:nvPr>
            <p:ph type="ftr" sz="quarter" idx="11"/>
          </p:nvPr>
        </p:nvSpPr>
        <p:spPr/>
        <p:txBody>
          <a:bodyPr/>
          <a:lstStyle>
            <a:lvl1pPr eaLnBrk="0" hangingPunct="0">
              <a:defRPr b="1" i="1"/>
            </a:lvl1pPr>
          </a:lstStyle>
          <a:p>
            <a:endParaRPr lang="en-US"/>
          </a:p>
        </p:txBody>
      </p:sp>
      <p:sp>
        <p:nvSpPr>
          <p:cNvPr id="9" name="Rectangle 6"/>
          <p:cNvSpPr>
            <a:spLocks noGrp="1" noChangeArrowheads="1"/>
          </p:cNvSpPr>
          <p:nvPr>
            <p:ph type="sldNum" sz="quarter" idx="12"/>
          </p:nvPr>
        </p:nvSpPr>
        <p:spPr/>
        <p:txBody>
          <a:bodyPr/>
          <a:lstStyle>
            <a:lvl1pPr eaLnBrk="0" hangingPunct="0">
              <a:defRPr b="1" i="1"/>
            </a:lvl1pPr>
          </a:lstStyle>
          <a:p>
            <a:fld id="{512845BA-F8F6-4D11-B1F9-6E954662DE7C}" type="slidenum">
              <a:rPr lang="en-US"/>
              <a:pPr/>
              <a:t>‹#›</a:t>
            </a:fld>
            <a:endParaRPr lang="en-US"/>
          </a:p>
        </p:txBody>
      </p:sp>
    </p:spTree>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p:txBody>
          <a:bodyPr/>
          <a:lstStyle>
            <a:lvl1pPr eaLnBrk="0" hangingPunct="0">
              <a:defRPr b="1" i="1"/>
            </a:lvl1pPr>
          </a:lstStyle>
          <a:p>
            <a:endParaRPr lang="en-US"/>
          </a:p>
        </p:txBody>
      </p:sp>
      <p:sp>
        <p:nvSpPr>
          <p:cNvPr id="4" name="Rectangle 5"/>
          <p:cNvSpPr>
            <a:spLocks noGrp="1" noChangeArrowheads="1"/>
          </p:cNvSpPr>
          <p:nvPr>
            <p:ph type="ftr" sz="quarter" idx="11"/>
          </p:nvPr>
        </p:nvSpPr>
        <p:spPr/>
        <p:txBody>
          <a:bodyPr/>
          <a:lstStyle>
            <a:lvl1pPr eaLnBrk="0" hangingPunct="0">
              <a:defRPr b="1" i="1"/>
            </a:lvl1pPr>
          </a:lstStyle>
          <a:p>
            <a:endParaRPr lang="en-US"/>
          </a:p>
        </p:txBody>
      </p:sp>
      <p:sp>
        <p:nvSpPr>
          <p:cNvPr id="5" name="Rectangle 6"/>
          <p:cNvSpPr>
            <a:spLocks noGrp="1" noChangeArrowheads="1"/>
          </p:cNvSpPr>
          <p:nvPr>
            <p:ph type="sldNum" sz="quarter" idx="12"/>
          </p:nvPr>
        </p:nvSpPr>
        <p:spPr/>
        <p:txBody>
          <a:bodyPr/>
          <a:lstStyle>
            <a:lvl1pPr eaLnBrk="0" hangingPunct="0">
              <a:defRPr b="1" i="1"/>
            </a:lvl1pPr>
          </a:lstStyle>
          <a:p>
            <a:fld id="{E9F83F46-72E3-4BEE-97BC-50124B3FB4FE}" type="slidenum">
              <a:rPr lang="en-US"/>
              <a:pPr/>
              <a:t>‹#›</a:t>
            </a:fld>
            <a:endParaRPr lang="en-US"/>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lvl1pPr eaLnBrk="0" hangingPunct="0">
              <a:defRPr b="1" i="1"/>
            </a:lvl1pPr>
          </a:lstStyle>
          <a:p>
            <a:endParaRPr lang="en-US"/>
          </a:p>
        </p:txBody>
      </p:sp>
      <p:sp>
        <p:nvSpPr>
          <p:cNvPr id="3" name="Rectangle 5"/>
          <p:cNvSpPr>
            <a:spLocks noGrp="1" noChangeArrowheads="1"/>
          </p:cNvSpPr>
          <p:nvPr>
            <p:ph type="ftr" sz="quarter" idx="11"/>
          </p:nvPr>
        </p:nvSpPr>
        <p:spPr/>
        <p:txBody>
          <a:bodyPr/>
          <a:lstStyle>
            <a:lvl1pPr eaLnBrk="0" hangingPunct="0">
              <a:defRPr b="1" i="1"/>
            </a:lvl1pPr>
          </a:lstStyle>
          <a:p>
            <a:endParaRPr lang="en-US"/>
          </a:p>
        </p:txBody>
      </p:sp>
      <p:sp>
        <p:nvSpPr>
          <p:cNvPr id="4" name="Rectangle 6"/>
          <p:cNvSpPr>
            <a:spLocks noGrp="1" noChangeArrowheads="1"/>
          </p:cNvSpPr>
          <p:nvPr>
            <p:ph type="sldNum" sz="quarter" idx="12"/>
          </p:nvPr>
        </p:nvSpPr>
        <p:spPr/>
        <p:txBody>
          <a:bodyPr/>
          <a:lstStyle>
            <a:lvl1pPr eaLnBrk="0" hangingPunct="0">
              <a:defRPr b="1" i="1"/>
            </a:lvl1pPr>
          </a:lstStyle>
          <a:p>
            <a:fld id="{F6DED197-92C8-4CAE-B295-74A77996AA32}" type="slidenum">
              <a:rPr lang="en-US"/>
              <a:pPr/>
              <a:t>‹#›</a:t>
            </a:fld>
            <a:endParaRPr lang="en-US"/>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ftr" sz="quarter" idx="10"/>
          </p:nvPr>
        </p:nvSpPr>
        <p:spPr/>
        <p:txBody>
          <a:bodyPr/>
          <a:lstStyle>
            <a:lvl1pPr>
              <a:defRPr/>
            </a:lvl1pPr>
          </a:lstStyle>
          <a:p>
            <a:pPr>
              <a:defRPr/>
            </a:pPr>
            <a:r>
              <a:rPr lang="en-US"/>
              <a:t>J.P. Chen, USTC, 2007</a:t>
            </a:r>
          </a:p>
        </p:txBody>
      </p:sp>
      <p:sp>
        <p:nvSpPr>
          <p:cNvPr id="5" name="Rectangle 5"/>
          <p:cNvSpPr>
            <a:spLocks noGrp="1" noChangeArrowheads="1"/>
          </p:cNvSpPr>
          <p:nvPr>
            <p:ph type="sldNum" sz="quarter" idx="11"/>
          </p:nvPr>
        </p:nvSpPr>
        <p:spPr/>
        <p:txBody>
          <a:bodyPr/>
          <a:lstStyle>
            <a:lvl1pPr>
              <a:defRPr/>
            </a:lvl1pPr>
          </a:lstStyle>
          <a:p>
            <a:pPr>
              <a:defRPr/>
            </a:pPr>
            <a:endParaRPr lang="en-US"/>
          </a:p>
        </p:txBody>
      </p:sp>
    </p:spTree>
  </p:cSld>
  <p:clrMapOvr>
    <a:masterClrMapping/>
  </p:clrMapOvr>
  <p:transition/>
</p:sldLayout>
</file>

<file path=ppt/slideLayouts/slideLayout3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2925" y="273050"/>
            <a:ext cx="3309144"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932588" y="273339"/>
            <a:ext cx="5622925"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02925" y="1435104"/>
            <a:ext cx="3309144" cy="4691063"/>
          </a:xfrm>
        </p:spPr>
        <p:txBody>
          <a:bodyPr/>
          <a:lstStyle>
            <a:lvl1pPr marL="0" indent="0">
              <a:buNone/>
              <a:defRPr sz="1400"/>
            </a:lvl1pPr>
            <a:lvl2pPr marL="455081" indent="0">
              <a:buNone/>
              <a:defRPr sz="1200"/>
            </a:lvl2pPr>
            <a:lvl3pPr marL="910163" indent="0">
              <a:buNone/>
              <a:defRPr sz="1000"/>
            </a:lvl3pPr>
            <a:lvl4pPr marL="1365240" indent="0">
              <a:buNone/>
              <a:defRPr sz="900"/>
            </a:lvl4pPr>
            <a:lvl5pPr marL="1820320" indent="0">
              <a:buNone/>
              <a:defRPr sz="900"/>
            </a:lvl5pPr>
            <a:lvl6pPr marL="2275400" indent="0">
              <a:buNone/>
              <a:defRPr sz="900"/>
            </a:lvl6pPr>
            <a:lvl7pPr marL="2730477" indent="0">
              <a:buNone/>
              <a:defRPr sz="900"/>
            </a:lvl7pPr>
            <a:lvl8pPr marL="3185554" indent="0">
              <a:buNone/>
              <a:defRPr sz="900"/>
            </a:lvl8pPr>
            <a:lvl9pPr marL="3640635"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p:txBody>
          <a:bodyPr/>
          <a:lstStyle>
            <a:lvl1pPr eaLnBrk="0" hangingPunct="0">
              <a:defRPr b="1" i="1"/>
            </a:lvl1pPr>
          </a:lstStyle>
          <a:p>
            <a:endParaRPr lang="en-US"/>
          </a:p>
        </p:txBody>
      </p:sp>
      <p:sp>
        <p:nvSpPr>
          <p:cNvPr id="6" name="Rectangle 5"/>
          <p:cNvSpPr>
            <a:spLocks noGrp="1" noChangeArrowheads="1"/>
          </p:cNvSpPr>
          <p:nvPr>
            <p:ph type="ftr" sz="quarter" idx="11"/>
          </p:nvPr>
        </p:nvSpPr>
        <p:spPr/>
        <p:txBody>
          <a:bodyPr/>
          <a:lstStyle>
            <a:lvl1pPr eaLnBrk="0" hangingPunct="0">
              <a:defRPr b="1" i="1"/>
            </a:lvl1pPr>
          </a:lstStyle>
          <a:p>
            <a:endParaRPr lang="en-US"/>
          </a:p>
        </p:txBody>
      </p:sp>
      <p:sp>
        <p:nvSpPr>
          <p:cNvPr id="7" name="Rectangle 6"/>
          <p:cNvSpPr>
            <a:spLocks noGrp="1" noChangeArrowheads="1"/>
          </p:cNvSpPr>
          <p:nvPr>
            <p:ph type="sldNum" sz="quarter" idx="12"/>
          </p:nvPr>
        </p:nvSpPr>
        <p:spPr/>
        <p:txBody>
          <a:bodyPr/>
          <a:lstStyle>
            <a:lvl1pPr eaLnBrk="0" hangingPunct="0">
              <a:defRPr b="1" i="1"/>
            </a:lvl1pPr>
          </a:lstStyle>
          <a:p>
            <a:fld id="{437E8282-C015-402B-99B2-F4350CAFAD7E}" type="slidenum">
              <a:rPr lang="en-US"/>
              <a:pPr/>
              <a:t>‹#›</a:t>
            </a:fld>
            <a:endParaRPr lang="en-US"/>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71517" y="4800600"/>
            <a:ext cx="603504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971517" y="612775"/>
            <a:ext cx="6035040" cy="4114800"/>
          </a:xfrm>
        </p:spPr>
        <p:txBody>
          <a:bodyPr/>
          <a:lstStyle>
            <a:lvl1pPr marL="0" indent="0">
              <a:buNone/>
              <a:defRPr sz="3200"/>
            </a:lvl1pPr>
            <a:lvl2pPr marL="455081" indent="0">
              <a:buNone/>
              <a:defRPr sz="2800"/>
            </a:lvl2pPr>
            <a:lvl3pPr marL="910163" indent="0">
              <a:buNone/>
              <a:defRPr sz="2400"/>
            </a:lvl3pPr>
            <a:lvl4pPr marL="1365240" indent="0">
              <a:buNone/>
              <a:defRPr sz="2000"/>
            </a:lvl4pPr>
            <a:lvl5pPr marL="1820320" indent="0">
              <a:buNone/>
              <a:defRPr sz="2000"/>
            </a:lvl5pPr>
            <a:lvl6pPr marL="2275400" indent="0">
              <a:buNone/>
              <a:defRPr sz="2000"/>
            </a:lvl6pPr>
            <a:lvl7pPr marL="2730477" indent="0">
              <a:buNone/>
              <a:defRPr sz="2000"/>
            </a:lvl7pPr>
            <a:lvl8pPr marL="3185554" indent="0">
              <a:buNone/>
              <a:defRPr sz="2000"/>
            </a:lvl8pPr>
            <a:lvl9pPr marL="3640635" indent="0">
              <a:buNone/>
              <a:defRPr sz="2000"/>
            </a:lvl9pPr>
          </a:lstStyle>
          <a:p>
            <a:pPr lvl="0"/>
            <a:endParaRPr lang="en-US" noProof="0" smtClean="0"/>
          </a:p>
        </p:txBody>
      </p:sp>
      <p:sp>
        <p:nvSpPr>
          <p:cNvPr id="4" name="Text Placeholder 3"/>
          <p:cNvSpPr>
            <a:spLocks noGrp="1"/>
          </p:cNvSpPr>
          <p:nvPr>
            <p:ph type="body" sz="half" idx="2"/>
          </p:nvPr>
        </p:nvSpPr>
        <p:spPr>
          <a:xfrm>
            <a:off x="1971517" y="5367338"/>
            <a:ext cx="6035040" cy="804862"/>
          </a:xfrm>
        </p:spPr>
        <p:txBody>
          <a:bodyPr/>
          <a:lstStyle>
            <a:lvl1pPr marL="0" indent="0">
              <a:buNone/>
              <a:defRPr sz="1400"/>
            </a:lvl1pPr>
            <a:lvl2pPr marL="455081" indent="0">
              <a:buNone/>
              <a:defRPr sz="1200"/>
            </a:lvl2pPr>
            <a:lvl3pPr marL="910163" indent="0">
              <a:buNone/>
              <a:defRPr sz="1000"/>
            </a:lvl3pPr>
            <a:lvl4pPr marL="1365240" indent="0">
              <a:buNone/>
              <a:defRPr sz="900"/>
            </a:lvl4pPr>
            <a:lvl5pPr marL="1820320" indent="0">
              <a:buNone/>
              <a:defRPr sz="900"/>
            </a:lvl5pPr>
            <a:lvl6pPr marL="2275400" indent="0">
              <a:buNone/>
              <a:defRPr sz="900"/>
            </a:lvl6pPr>
            <a:lvl7pPr marL="2730477" indent="0">
              <a:buNone/>
              <a:defRPr sz="900"/>
            </a:lvl7pPr>
            <a:lvl8pPr marL="3185554" indent="0">
              <a:buNone/>
              <a:defRPr sz="900"/>
            </a:lvl8pPr>
            <a:lvl9pPr marL="3640635"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p:txBody>
          <a:bodyPr/>
          <a:lstStyle>
            <a:lvl1pPr eaLnBrk="0" hangingPunct="0">
              <a:defRPr b="1" i="1"/>
            </a:lvl1pPr>
          </a:lstStyle>
          <a:p>
            <a:endParaRPr lang="en-US"/>
          </a:p>
        </p:txBody>
      </p:sp>
      <p:sp>
        <p:nvSpPr>
          <p:cNvPr id="6" name="Rectangle 5"/>
          <p:cNvSpPr>
            <a:spLocks noGrp="1" noChangeArrowheads="1"/>
          </p:cNvSpPr>
          <p:nvPr>
            <p:ph type="ftr" sz="quarter" idx="11"/>
          </p:nvPr>
        </p:nvSpPr>
        <p:spPr/>
        <p:txBody>
          <a:bodyPr/>
          <a:lstStyle>
            <a:lvl1pPr eaLnBrk="0" hangingPunct="0">
              <a:defRPr b="1" i="1"/>
            </a:lvl1pPr>
          </a:lstStyle>
          <a:p>
            <a:endParaRPr lang="en-US"/>
          </a:p>
        </p:txBody>
      </p:sp>
      <p:sp>
        <p:nvSpPr>
          <p:cNvPr id="7" name="Rectangle 6"/>
          <p:cNvSpPr>
            <a:spLocks noGrp="1" noChangeArrowheads="1"/>
          </p:cNvSpPr>
          <p:nvPr>
            <p:ph type="sldNum" sz="quarter" idx="12"/>
          </p:nvPr>
        </p:nvSpPr>
        <p:spPr/>
        <p:txBody>
          <a:bodyPr/>
          <a:lstStyle>
            <a:lvl1pPr eaLnBrk="0" hangingPunct="0">
              <a:defRPr b="1" i="1"/>
            </a:lvl1pPr>
          </a:lstStyle>
          <a:p>
            <a:fld id="{684C3F6C-903F-4AAB-A132-B739F950EDF2}" type="slidenum">
              <a:rPr lang="en-US"/>
              <a:pPr/>
              <a:t>‹#›</a:t>
            </a:fld>
            <a:endParaRPr lang="en-US"/>
          </a:p>
        </p:txBody>
      </p:sp>
    </p:spTree>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p:txBody>
          <a:bodyPr/>
          <a:lstStyle>
            <a:lvl1pPr eaLnBrk="0" hangingPunct="0">
              <a:defRPr b="1" i="1"/>
            </a:lvl1pPr>
          </a:lstStyle>
          <a:p>
            <a:endParaRPr lang="en-US"/>
          </a:p>
        </p:txBody>
      </p:sp>
      <p:sp>
        <p:nvSpPr>
          <p:cNvPr id="5" name="Rectangle 5"/>
          <p:cNvSpPr>
            <a:spLocks noGrp="1" noChangeArrowheads="1"/>
          </p:cNvSpPr>
          <p:nvPr>
            <p:ph type="ftr" sz="quarter" idx="11"/>
          </p:nvPr>
        </p:nvSpPr>
        <p:spPr/>
        <p:txBody>
          <a:bodyPr/>
          <a:lstStyle>
            <a:lvl1pPr eaLnBrk="0" hangingPunct="0">
              <a:defRPr b="1" i="1"/>
            </a:lvl1pPr>
          </a:lstStyle>
          <a:p>
            <a:endParaRPr lang="en-US"/>
          </a:p>
        </p:txBody>
      </p:sp>
      <p:sp>
        <p:nvSpPr>
          <p:cNvPr id="6" name="Rectangle 6"/>
          <p:cNvSpPr>
            <a:spLocks noGrp="1" noChangeArrowheads="1"/>
          </p:cNvSpPr>
          <p:nvPr>
            <p:ph type="sldNum" sz="quarter" idx="12"/>
          </p:nvPr>
        </p:nvSpPr>
        <p:spPr/>
        <p:txBody>
          <a:bodyPr/>
          <a:lstStyle>
            <a:lvl1pPr eaLnBrk="0" hangingPunct="0">
              <a:defRPr b="1" i="1"/>
            </a:lvl1pPr>
          </a:lstStyle>
          <a:p>
            <a:fld id="{277DDC2E-E715-4B90-8C19-587016B6F679}" type="slidenum">
              <a:rPr lang="en-US"/>
              <a:pPr/>
              <a:t>‹#›</a:t>
            </a:fld>
            <a:endParaRPr lang="en-US"/>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292368" y="274927"/>
            <a:ext cx="226314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502920" y="274927"/>
            <a:ext cx="662178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p:txBody>
          <a:bodyPr/>
          <a:lstStyle>
            <a:lvl1pPr eaLnBrk="0" hangingPunct="0">
              <a:defRPr b="1" i="1"/>
            </a:lvl1pPr>
          </a:lstStyle>
          <a:p>
            <a:endParaRPr lang="en-US"/>
          </a:p>
        </p:txBody>
      </p:sp>
      <p:sp>
        <p:nvSpPr>
          <p:cNvPr id="5" name="Rectangle 5"/>
          <p:cNvSpPr>
            <a:spLocks noGrp="1" noChangeArrowheads="1"/>
          </p:cNvSpPr>
          <p:nvPr>
            <p:ph type="ftr" sz="quarter" idx="11"/>
          </p:nvPr>
        </p:nvSpPr>
        <p:spPr/>
        <p:txBody>
          <a:bodyPr/>
          <a:lstStyle>
            <a:lvl1pPr eaLnBrk="0" hangingPunct="0">
              <a:defRPr b="1" i="1"/>
            </a:lvl1pPr>
          </a:lstStyle>
          <a:p>
            <a:endParaRPr lang="en-US"/>
          </a:p>
        </p:txBody>
      </p:sp>
      <p:sp>
        <p:nvSpPr>
          <p:cNvPr id="6" name="Rectangle 6"/>
          <p:cNvSpPr>
            <a:spLocks noGrp="1" noChangeArrowheads="1"/>
          </p:cNvSpPr>
          <p:nvPr>
            <p:ph type="sldNum" sz="quarter" idx="12"/>
          </p:nvPr>
        </p:nvSpPr>
        <p:spPr/>
        <p:txBody>
          <a:bodyPr/>
          <a:lstStyle>
            <a:lvl1pPr eaLnBrk="0" hangingPunct="0">
              <a:defRPr b="1" i="1"/>
            </a:lvl1pPr>
          </a:lstStyle>
          <a:p>
            <a:fld id="{27DD2A00-F1B0-4FD5-8DBA-7A94AF67B621}" type="slidenum">
              <a:rPr lang="en-US"/>
              <a:pPr/>
              <a:t>‹#›</a:t>
            </a:fld>
            <a:endParaRPr lang="en-US"/>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455190" y="125821"/>
            <a:ext cx="691922" cy="6148387"/>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244" y="125821"/>
            <a:ext cx="7391401" cy="614838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ftr" sz="quarter" idx="10"/>
          </p:nvPr>
        </p:nvSpPr>
        <p:spPr/>
        <p:txBody>
          <a:bodyPr/>
          <a:lstStyle>
            <a:lvl1pPr>
              <a:defRPr/>
            </a:lvl1pPr>
          </a:lstStyle>
          <a:p>
            <a:pPr>
              <a:defRPr/>
            </a:pPr>
            <a:r>
              <a:rPr lang="en-US"/>
              <a:t>J.P. Chen, USTC, 2007</a:t>
            </a:r>
          </a:p>
        </p:txBody>
      </p:sp>
      <p:sp>
        <p:nvSpPr>
          <p:cNvPr id="5" name="Rectangle 5"/>
          <p:cNvSpPr>
            <a:spLocks noGrp="1" noChangeArrowheads="1"/>
          </p:cNvSpPr>
          <p:nvPr>
            <p:ph type="sldNum" sz="quarter" idx="11"/>
          </p:nvPr>
        </p:nvSpPr>
        <p:spPr/>
        <p:txBody>
          <a:bodyPr/>
          <a:lstStyle>
            <a:lvl1pPr>
              <a:defRPr/>
            </a:lvl1pPr>
          </a:lstStyle>
          <a:p>
            <a:pPr>
              <a:defRPr/>
            </a:pPr>
            <a:endParaRPr lang="en-US"/>
          </a:p>
        </p:txBody>
      </p:sp>
    </p:spTree>
  </p:cSld>
  <p:clrMapOvr>
    <a:masterClrMapping/>
  </p:clrMapOvr>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54271" y="2569719"/>
            <a:ext cx="8550275" cy="592123"/>
          </a:xfrm>
        </p:spPr>
        <p:txBody>
          <a:bodyPr/>
          <a:lstStyle/>
          <a:p>
            <a:r>
              <a:rPr lang="en-US" smtClean="0"/>
              <a:t>Click to edit Master title style</a:t>
            </a:r>
            <a:endParaRPr lang="en-US"/>
          </a:p>
        </p:txBody>
      </p:sp>
      <p:sp>
        <p:nvSpPr>
          <p:cNvPr id="3" name="Subtitle 2"/>
          <p:cNvSpPr>
            <a:spLocks noGrp="1"/>
          </p:cNvSpPr>
          <p:nvPr>
            <p:ph type="subTitle" idx="1"/>
          </p:nvPr>
        </p:nvSpPr>
        <p:spPr>
          <a:xfrm>
            <a:off x="1508333" y="3886203"/>
            <a:ext cx="7042151" cy="1752600"/>
          </a:xfrm>
        </p:spPr>
        <p:txBody>
          <a:bodyPr/>
          <a:lstStyle>
            <a:lvl1pPr marL="0" indent="0" algn="ctr">
              <a:buNone/>
              <a:defRPr/>
            </a:lvl1pPr>
            <a:lvl2pPr marL="454637" indent="0" algn="ctr">
              <a:buNone/>
              <a:defRPr/>
            </a:lvl2pPr>
            <a:lvl3pPr marL="909249" indent="0" algn="ctr">
              <a:buNone/>
              <a:defRPr/>
            </a:lvl3pPr>
            <a:lvl4pPr marL="1363866" indent="0" algn="ctr">
              <a:buNone/>
              <a:defRPr/>
            </a:lvl4pPr>
            <a:lvl5pPr marL="1818492" indent="0" algn="ctr">
              <a:buNone/>
              <a:defRPr/>
            </a:lvl5pPr>
            <a:lvl6pPr marL="2273112" indent="0" algn="ctr">
              <a:buNone/>
              <a:defRPr/>
            </a:lvl6pPr>
            <a:lvl7pPr marL="2727734" indent="0" algn="ctr">
              <a:buNone/>
              <a:defRPr/>
            </a:lvl7pPr>
            <a:lvl8pPr marL="3182358" indent="0" algn="ctr">
              <a:buNone/>
              <a:defRPr/>
            </a:lvl8pPr>
            <a:lvl9pPr marL="3636975" indent="0" algn="ctr">
              <a:buNone/>
              <a:defRPr/>
            </a:lvl9pPr>
          </a:lstStyle>
          <a:p>
            <a:r>
              <a:rPr lang="en-US" smtClean="0"/>
              <a:t>Click to edit Master subtitle style</a:t>
            </a:r>
            <a:endParaRPr lang="en-US"/>
          </a:p>
        </p:txBody>
      </p:sp>
      <p:sp>
        <p:nvSpPr>
          <p:cNvPr id="4" name="Rectangle 5"/>
          <p:cNvSpPr>
            <a:spLocks noGrp="1" noChangeArrowheads="1"/>
          </p:cNvSpPr>
          <p:nvPr>
            <p:ph type="ftr" sz="quarter" idx="10"/>
          </p:nvPr>
        </p:nvSpPr>
        <p:spPr/>
        <p:txBody>
          <a:bodyPr/>
          <a:lstStyle>
            <a:lvl1pPr>
              <a:defRPr/>
            </a:lvl1pPr>
          </a:lstStyle>
          <a:p>
            <a:pPr>
              <a:defRPr/>
            </a:pPr>
            <a:r>
              <a:rPr lang="en-US"/>
              <a:t>J.P. Chen, Overview</a:t>
            </a:r>
          </a:p>
        </p:txBody>
      </p:sp>
      <p:sp>
        <p:nvSpPr>
          <p:cNvPr id="5" name="Rectangle 6"/>
          <p:cNvSpPr>
            <a:spLocks noGrp="1" noChangeArrowheads="1"/>
          </p:cNvSpPr>
          <p:nvPr>
            <p:ph type="sldNum" sz="quarter" idx="11"/>
          </p:nvPr>
        </p:nvSpPr>
        <p:spPr/>
        <p:txBody>
          <a:bodyPr/>
          <a:lstStyle>
            <a:lvl1pPr>
              <a:defRPr/>
            </a:lvl1pPr>
          </a:lstStyle>
          <a:p>
            <a:pPr>
              <a:defRPr/>
            </a:pPr>
            <a:fld id="{EF0B5324-908D-4C73-B924-E18074778702}" type="slidenum">
              <a:rPr lang="en-US"/>
              <a:pPr>
                <a:defRPr/>
              </a:pPr>
              <a:t>‹#›</a:t>
            </a:fld>
            <a:endParaRPr lang="en-US"/>
          </a:p>
        </p:txBody>
      </p:sp>
    </p:spTree>
  </p:cSld>
  <p:clrMapOvr>
    <a:masterClrMapping/>
  </p:clrMapOvr>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ftr" sz="quarter" idx="10"/>
          </p:nvPr>
        </p:nvSpPr>
        <p:spPr/>
        <p:txBody>
          <a:bodyPr/>
          <a:lstStyle>
            <a:lvl1pPr>
              <a:defRPr/>
            </a:lvl1pPr>
          </a:lstStyle>
          <a:p>
            <a:pPr>
              <a:defRPr/>
            </a:pPr>
            <a:r>
              <a:rPr lang="en-US"/>
              <a:t>J.P. Chen, Overview</a:t>
            </a:r>
          </a:p>
        </p:txBody>
      </p:sp>
      <p:sp>
        <p:nvSpPr>
          <p:cNvPr id="5" name="Rectangle 6"/>
          <p:cNvSpPr>
            <a:spLocks noGrp="1" noChangeArrowheads="1"/>
          </p:cNvSpPr>
          <p:nvPr>
            <p:ph type="sldNum" sz="quarter" idx="11"/>
          </p:nvPr>
        </p:nvSpPr>
        <p:spPr/>
        <p:txBody>
          <a:bodyPr/>
          <a:lstStyle>
            <a:lvl1pPr>
              <a:defRPr/>
            </a:lvl1pPr>
          </a:lstStyle>
          <a:p>
            <a:pPr>
              <a:defRPr/>
            </a:pPr>
            <a:fld id="{9077A7B7-0926-44D6-9EF3-3DABAA5B633A}" type="slidenum">
              <a:rPr lang="en-US"/>
              <a:pPr>
                <a:defRPr/>
              </a:pPr>
              <a:t>‹#›</a:t>
            </a:fld>
            <a:endParaRPr lang="en-US"/>
          </a:p>
        </p:txBody>
      </p:sp>
    </p:spTree>
  </p:cSld>
  <p:clrMapOvr>
    <a:masterClrMapping/>
  </p:clrMapOvr>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95364" y="4407023"/>
            <a:ext cx="8548687" cy="1330786"/>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95364" y="2906732"/>
            <a:ext cx="8548687" cy="1500187"/>
          </a:xfrm>
        </p:spPr>
        <p:txBody>
          <a:bodyPr anchor="b"/>
          <a:lstStyle>
            <a:lvl1pPr marL="0" indent="0">
              <a:buNone/>
              <a:defRPr sz="2000"/>
            </a:lvl1pPr>
            <a:lvl2pPr marL="454637" indent="0">
              <a:buNone/>
              <a:defRPr sz="1800"/>
            </a:lvl2pPr>
            <a:lvl3pPr marL="909249" indent="0">
              <a:buNone/>
              <a:defRPr sz="1600"/>
            </a:lvl3pPr>
            <a:lvl4pPr marL="1363866" indent="0">
              <a:buNone/>
              <a:defRPr sz="1400"/>
            </a:lvl4pPr>
            <a:lvl5pPr marL="1818492" indent="0">
              <a:buNone/>
              <a:defRPr sz="1400"/>
            </a:lvl5pPr>
            <a:lvl6pPr marL="2273112" indent="0">
              <a:buNone/>
              <a:defRPr sz="1400"/>
            </a:lvl6pPr>
            <a:lvl7pPr marL="2727734" indent="0">
              <a:buNone/>
              <a:defRPr sz="1400"/>
            </a:lvl7pPr>
            <a:lvl8pPr marL="3182358" indent="0">
              <a:buNone/>
              <a:defRPr sz="1400"/>
            </a:lvl8pPr>
            <a:lvl9pPr marL="3636975" indent="0">
              <a:buNone/>
              <a:defRPr sz="1400"/>
            </a:lvl9pPr>
          </a:lstStyle>
          <a:p>
            <a:pPr lvl="0"/>
            <a:r>
              <a:rPr lang="en-US" smtClean="0"/>
              <a:t>Click to edit Master text styles</a:t>
            </a:r>
          </a:p>
        </p:txBody>
      </p:sp>
      <p:sp>
        <p:nvSpPr>
          <p:cNvPr id="4" name="Rectangle 5"/>
          <p:cNvSpPr>
            <a:spLocks noGrp="1" noChangeArrowheads="1"/>
          </p:cNvSpPr>
          <p:nvPr>
            <p:ph type="ftr" sz="quarter" idx="10"/>
          </p:nvPr>
        </p:nvSpPr>
        <p:spPr/>
        <p:txBody>
          <a:bodyPr/>
          <a:lstStyle>
            <a:lvl1pPr>
              <a:defRPr/>
            </a:lvl1pPr>
          </a:lstStyle>
          <a:p>
            <a:pPr>
              <a:defRPr/>
            </a:pPr>
            <a:r>
              <a:rPr lang="en-US"/>
              <a:t>J.P. Chen, Overview</a:t>
            </a:r>
          </a:p>
        </p:txBody>
      </p:sp>
      <p:sp>
        <p:nvSpPr>
          <p:cNvPr id="5" name="Rectangle 6"/>
          <p:cNvSpPr>
            <a:spLocks noGrp="1" noChangeArrowheads="1"/>
          </p:cNvSpPr>
          <p:nvPr>
            <p:ph type="sldNum" sz="quarter" idx="11"/>
          </p:nvPr>
        </p:nvSpPr>
        <p:spPr/>
        <p:txBody>
          <a:bodyPr/>
          <a:lstStyle>
            <a:lvl1pPr>
              <a:defRPr/>
            </a:lvl1pPr>
          </a:lstStyle>
          <a:p>
            <a:pPr>
              <a:defRPr/>
            </a:pPr>
            <a:fld id="{83ED129A-3864-4EB0-B646-33BAD5747804}" type="slidenum">
              <a:rPr lang="en-US"/>
              <a:pPr>
                <a:defRPr/>
              </a:pPr>
              <a:t>‹#›</a:t>
            </a:fld>
            <a:endParaRPr lang="en-US"/>
          </a:p>
        </p:txBody>
      </p:sp>
    </p:spTree>
  </p:cSld>
  <p:clrMapOvr>
    <a:masterClrMapping/>
  </p:clrMapOvr>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0" y="1031897"/>
            <a:ext cx="4953000" cy="52419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105406" y="1031897"/>
            <a:ext cx="4953000" cy="52419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5"/>
          <p:cNvSpPr>
            <a:spLocks noGrp="1" noChangeArrowheads="1"/>
          </p:cNvSpPr>
          <p:nvPr>
            <p:ph type="ftr" sz="quarter" idx="10"/>
          </p:nvPr>
        </p:nvSpPr>
        <p:spPr/>
        <p:txBody>
          <a:bodyPr/>
          <a:lstStyle>
            <a:lvl1pPr>
              <a:defRPr/>
            </a:lvl1pPr>
          </a:lstStyle>
          <a:p>
            <a:pPr>
              <a:defRPr/>
            </a:pPr>
            <a:r>
              <a:rPr lang="en-US"/>
              <a:t>J.P. Chen, Overview</a:t>
            </a:r>
          </a:p>
        </p:txBody>
      </p:sp>
      <p:sp>
        <p:nvSpPr>
          <p:cNvPr id="6" name="Rectangle 6"/>
          <p:cNvSpPr>
            <a:spLocks noGrp="1" noChangeArrowheads="1"/>
          </p:cNvSpPr>
          <p:nvPr>
            <p:ph type="sldNum" sz="quarter" idx="11"/>
          </p:nvPr>
        </p:nvSpPr>
        <p:spPr/>
        <p:txBody>
          <a:bodyPr/>
          <a:lstStyle>
            <a:lvl1pPr>
              <a:defRPr/>
            </a:lvl1pPr>
          </a:lstStyle>
          <a:p>
            <a:pPr>
              <a:defRPr/>
            </a:pPr>
            <a:fld id="{006ED7DC-811B-4206-9D52-218C959E48DB}" type="slidenum">
              <a:rPr lang="en-US"/>
              <a:pPr>
                <a:defRPr/>
              </a:pPr>
              <a:t>‹#›</a:t>
            </a:fld>
            <a:endParaRPr lang="en-US"/>
          </a:p>
        </p:txBody>
      </p:sp>
    </p:spTree>
  </p:cSld>
  <p:clrMapOvr>
    <a:masterClrMapping/>
  </p:clrMapOvr>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03446" y="550422"/>
            <a:ext cx="9051925" cy="592123"/>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503238" y="1535114"/>
            <a:ext cx="4443412" cy="639762"/>
          </a:xfrm>
        </p:spPr>
        <p:txBody>
          <a:bodyPr anchor="b"/>
          <a:lstStyle>
            <a:lvl1pPr marL="0" indent="0">
              <a:buNone/>
              <a:defRPr sz="2400" b="1"/>
            </a:lvl1pPr>
            <a:lvl2pPr marL="454637" indent="0">
              <a:buNone/>
              <a:defRPr sz="2000" b="1"/>
            </a:lvl2pPr>
            <a:lvl3pPr marL="909249" indent="0">
              <a:buNone/>
              <a:defRPr sz="1800" b="1"/>
            </a:lvl3pPr>
            <a:lvl4pPr marL="1363866" indent="0">
              <a:buNone/>
              <a:defRPr sz="1600" b="1"/>
            </a:lvl4pPr>
            <a:lvl5pPr marL="1818492" indent="0">
              <a:buNone/>
              <a:defRPr sz="1600" b="1"/>
            </a:lvl5pPr>
            <a:lvl6pPr marL="2273112" indent="0">
              <a:buNone/>
              <a:defRPr sz="1600" b="1"/>
            </a:lvl6pPr>
            <a:lvl7pPr marL="2727734" indent="0">
              <a:buNone/>
              <a:defRPr sz="1600" b="1"/>
            </a:lvl7pPr>
            <a:lvl8pPr marL="3182358" indent="0">
              <a:buNone/>
              <a:defRPr sz="1600" b="1"/>
            </a:lvl8pPr>
            <a:lvl9pPr marL="3636975"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3238" y="2174875"/>
            <a:ext cx="444341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5110167" y="1535114"/>
            <a:ext cx="4445000" cy="639762"/>
          </a:xfrm>
        </p:spPr>
        <p:txBody>
          <a:bodyPr anchor="b"/>
          <a:lstStyle>
            <a:lvl1pPr marL="0" indent="0">
              <a:buNone/>
              <a:defRPr sz="2400" b="1"/>
            </a:lvl1pPr>
            <a:lvl2pPr marL="454637" indent="0">
              <a:buNone/>
              <a:defRPr sz="2000" b="1"/>
            </a:lvl2pPr>
            <a:lvl3pPr marL="909249" indent="0">
              <a:buNone/>
              <a:defRPr sz="1800" b="1"/>
            </a:lvl3pPr>
            <a:lvl4pPr marL="1363866" indent="0">
              <a:buNone/>
              <a:defRPr sz="1600" b="1"/>
            </a:lvl4pPr>
            <a:lvl5pPr marL="1818492" indent="0">
              <a:buNone/>
              <a:defRPr sz="1600" b="1"/>
            </a:lvl5pPr>
            <a:lvl6pPr marL="2273112" indent="0">
              <a:buNone/>
              <a:defRPr sz="1600" b="1"/>
            </a:lvl6pPr>
            <a:lvl7pPr marL="2727734" indent="0">
              <a:buNone/>
              <a:defRPr sz="1600" b="1"/>
            </a:lvl7pPr>
            <a:lvl8pPr marL="3182358" indent="0">
              <a:buNone/>
              <a:defRPr sz="1600" b="1"/>
            </a:lvl8pPr>
            <a:lvl9pPr marL="3636975"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110167" y="2174875"/>
            <a:ext cx="444500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5"/>
          <p:cNvSpPr>
            <a:spLocks noGrp="1" noChangeArrowheads="1"/>
          </p:cNvSpPr>
          <p:nvPr>
            <p:ph type="ftr" sz="quarter" idx="10"/>
          </p:nvPr>
        </p:nvSpPr>
        <p:spPr/>
        <p:txBody>
          <a:bodyPr/>
          <a:lstStyle>
            <a:lvl1pPr>
              <a:defRPr/>
            </a:lvl1pPr>
          </a:lstStyle>
          <a:p>
            <a:pPr>
              <a:defRPr/>
            </a:pPr>
            <a:r>
              <a:rPr lang="en-US"/>
              <a:t>J.P. Chen, Overview</a:t>
            </a:r>
          </a:p>
        </p:txBody>
      </p:sp>
      <p:sp>
        <p:nvSpPr>
          <p:cNvPr id="8" name="Rectangle 6"/>
          <p:cNvSpPr>
            <a:spLocks noGrp="1" noChangeArrowheads="1"/>
          </p:cNvSpPr>
          <p:nvPr>
            <p:ph type="sldNum" sz="quarter" idx="11"/>
          </p:nvPr>
        </p:nvSpPr>
        <p:spPr/>
        <p:txBody>
          <a:bodyPr/>
          <a:lstStyle>
            <a:lvl1pPr>
              <a:defRPr/>
            </a:lvl1pPr>
          </a:lstStyle>
          <a:p>
            <a:pPr>
              <a:defRPr/>
            </a:pPr>
            <a:fld id="{B363678F-0E4E-454F-8CE0-53CD1E6F6F21}" type="slidenum">
              <a:rPr lang="en-US"/>
              <a:pPr>
                <a:defRPr/>
              </a:pPr>
              <a:t>‹#›</a:t>
            </a:fld>
            <a:endParaRPr lang="en-US"/>
          </a:p>
        </p:txBody>
      </p:sp>
    </p:spTree>
  </p:cSld>
  <p:clrMapOvr>
    <a:masterClrMapping/>
  </p:clrMapOvr>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5"/>
          <p:cNvSpPr>
            <a:spLocks noGrp="1" noChangeArrowheads="1"/>
          </p:cNvSpPr>
          <p:nvPr>
            <p:ph type="ftr" sz="quarter" idx="10"/>
          </p:nvPr>
        </p:nvSpPr>
        <p:spPr/>
        <p:txBody>
          <a:bodyPr/>
          <a:lstStyle>
            <a:lvl1pPr>
              <a:defRPr/>
            </a:lvl1pPr>
          </a:lstStyle>
          <a:p>
            <a:pPr>
              <a:defRPr/>
            </a:pPr>
            <a:r>
              <a:rPr lang="en-US"/>
              <a:t>J.P. Chen, Overview</a:t>
            </a:r>
          </a:p>
        </p:txBody>
      </p:sp>
      <p:sp>
        <p:nvSpPr>
          <p:cNvPr id="4" name="Rectangle 6"/>
          <p:cNvSpPr>
            <a:spLocks noGrp="1" noChangeArrowheads="1"/>
          </p:cNvSpPr>
          <p:nvPr>
            <p:ph type="sldNum" sz="quarter" idx="11"/>
          </p:nvPr>
        </p:nvSpPr>
        <p:spPr/>
        <p:txBody>
          <a:bodyPr/>
          <a:lstStyle>
            <a:lvl1pPr>
              <a:defRPr/>
            </a:lvl1pPr>
          </a:lstStyle>
          <a:p>
            <a:pPr>
              <a:defRPr/>
            </a:pPr>
            <a:fld id="{2BAAE624-A62E-43AA-9621-79A03B96274B}" type="slidenum">
              <a:rPr lang="en-US"/>
              <a:pPr>
                <a:defRPr/>
              </a:pPr>
              <a:t>‹#›</a:t>
            </a:fld>
            <a:endParaRPr lang="en-US"/>
          </a:p>
        </p:txBody>
      </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0" y="1031897"/>
            <a:ext cx="4953000" cy="52419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105406" y="1031897"/>
            <a:ext cx="4953000" cy="52419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5"/>
          <p:cNvSpPr>
            <a:spLocks noGrp="1" noChangeArrowheads="1"/>
          </p:cNvSpPr>
          <p:nvPr>
            <p:ph type="ftr" sz="quarter" idx="10"/>
          </p:nvPr>
        </p:nvSpPr>
        <p:spPr/>
        <p:txBody>
          <a:bodyPr/>
          <a:lstStyle>
            <a:lvl1pPr>
              <a:defRPr/>
            </a:lvl1pPr>
          </a:lstStyle>
          <a:p>
            <a:pPr>
              <a:defRPr/>
            </a:pPr>
            <a:r>
              <a:rPr lang="en-US"/>
              <a:t>J.P. Chen, Overview</a:t>
            </a:r>
          </a:p>
        </p:txBody>
      </p:sp>
      <p:sp>
        <p:nvSpPr>
          <p:cNvPr id="6" name="Rectangle 6"/>
          <p:cNvSpPr>
            <a:spLocks noGrp="1" noChangeArrowheads="1"/>
          </p:cNvSpPr>
          <p:nvPr>
            <p:ph type="sldNum" sz="quarter" idx="11"/>
          </p:nvPr>
        </p:nvSpPr>
        <p:spPr/>
        <p:txBody>
          <a:bodyPr/>
          <a:lstStyle>
            <a:lvl1pPr>
              <a:defRPr/>
            </a:lvl1pPr>
          </a:lstStyle>
          <a:p>
            <a:pPr>
              <a:defRPr/>
            </a:pPr>
            <a:fld id="{4C6F9779-B5F1-4278-BCD5-69DC650F3742}" type="slidenum">
              <a:rPr lang="en-US"/>
              <a:pPr>
                <a:defRPr/>
              </a:pPr>
              <a:t>‹#›</a:t>
            </a:fld>
            <a:endParaRPr lang="en-US"/>
          </a:p>
        </p:txBody>
      </p:sp>
    </p:spTree>
  </p:cSld>
  <p:clrMapOvr>
    <a:masterClrMapping/>
  </p:clrMapOvr>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Rectangle 5"/>
          <p:cNvSpPr>
            <a:spLocks noGrp="1" noChangeArrowheads="1"/>
          </p:cNvSpPr>
          <p:nvPr>
            <p:ph type="ftr" sz="quarter" idx="10"/>
          </p:nvPr>
        </p:nvSpPr>
        <p:spPr/>
        <p:txBody>
          <a:bodyPr/>
          <a:lstStyle>
            <a:lvl1pPr>
              <a:defRPr/>
            </a:lvl1pPr>
          </a:lstStyle>
          <a:p>
            <a:pPr>
              <a:defRPr/>
            </a:pPr>
            <a:r>
              <a:rPr lang="en-US"/>
              <a:t>J.P. Chen, Overview</a:t>
            </a:r>
          </a:p>
        </p:txBody>
      </p:sp>
      <p:sp>
        <p:nvSpPr>
          <p:cNvPr id="3" name="Rectangle 6"/>
          <p:cNvSpPr>
            <a:spLocks noGrp="1" noChangeArrowheads="1"/>
          </p:cNvSpPr>
          <p:nvPr>
            <p:ph type="sldNum" sz="quarter" idx="11"/>
          </p:nvPr>
        </p:nvSpPr>
        <p:spPr/>
        <p:txBody>
          <a:bodyPr/>
          <a:lstStyle>
            <a:lvl1pPr>
              <a:defRPr/>
            </a:lvl1pPr>
          </a:lstStyle>
          <a:p>
            <a:pPr>
              <a:defRPr/>
            </a:pPr>
            <a:fld id="{C833B028-829E-472F-9177-553BD6A23A7E}" type="slidenum">
              <a:rPr lang="en-US"/>
              <a:pPr>
                <a:defRPr/>
              </a:pPr>
              <a:t>‹#›</a:t>
            </a:fld>
            <a:endParaRPr lang="en-US"/>
          </a:p>
        </p:txBody>
      </p:sp>
    </p:spTree>
  </p:cSld>
  <p:clrMapOvr>
    <a:masterClrMapping/>
  </p:clrMapOvr>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3245" y="720187"/>
            <a:ext cx="3308350" cy="715233"/>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932280" y="273448"/>
            <a:ext cx="5622925"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03245" y="1435114"/>
            <a:ext cx="3308350" cy="4691063"/>
          </a:xfrm>
        </p:spPr>
        <p:txBody>
          <a:bodyPr/>
          <a:lstStyle>
            <a:lvl1pPr marL="0" indent="0">
              <a:buNone/>
              <a:defRPr sz="1400"/>
            </a:lvl1pPr>
            <a:lvl2pPr marL="454637" indent="0">
              <a:buNone/>
              <a:defRPr sz="1200"/>
            </a:lvl2pPr>
            <a:lvl3pPr marL="909249" indent="0">
              <a:buNone/>
              <a:defRPr sz="1000"/>
            </a:lvl3pPr>
            <a:lvl4pPr marL="1363866" indent="0">
              <a:buNone/>
              <a:defRPr sz="900"/>
            </a:lvl4pPr>
            <a:lvl5pPr marL="1818492" indent="0">
              <a:buNone/>
              <a:defRPr sz="900"/>
            </a:lvl5pPr>
            <a:lvl6pPr marL="2273112" indent="0">
              <a:buNone/>
              <a:defRPr sz="900"/>
            </a:lvl6pPr>
            <a:lvl7pPr marL="2727734" indent="0">
              <a:buNone/>
              <a:defRPr sz="900"/>
            </a:lvl7pPr>
            <a:lvl8pPr marL="3182358" indent="0">
              <a:buNone/>
              <a:defRPr sz="900"/>
            </a:lvl8pPr>
            <a:lvl9pPr marL="3636975" indent="0">
              <a:buNone/>
              <a:defRPr sz="900"/>
            </a:lvl9pPr>
          </a:lstStyle>
          <a:p>
            <a:pPr lvl="0"/>
            <a:r>
              <a:rPr lang="en-US" smtClean="0"/>
              <a:t>Click to edit Master text styles</a:t>
            </a:r>
          </a:p>
        </p:txBody>
      </p:sp>
      <p:sp>
        <p:nvSpPr>
          <p:cNvPr id="5" name="Rectangle 5"/>
          <p:cNvSpPr>
            <a:spLocks noGrp="1" noChangeArrowheads="1"/>
          </p:cNvSpPr>
          <p:nvPr>
            <p:ph type="ftr" sz="quarter" idx="10"/>
          </p:nvPr>
        </p:nvSpPr>
        <p:spPr/>
        <p:txBody>
          <a:bodyPr/>
          <a:lstStyle>
            <a:lvl1pPr>
              <a:defRPr/>
            </a:lvl1pPr>
          </a:lstStyle>
          <a:p>
            <a:pPr>
              <a:defRPr/>
            </a:pPr>
            <a:r>
              <a:rPr lang="en-US"/>
              <a:t>J.P. Chen, Overview</a:t>
            </a:r>
          </a:p>
        </p:txBody>
      </p:sp>
      <p:sp>
        <p:nvSpPr>
          <p:cNvPr id="6" name="Rectangle 6"/>
          <p:cNvSpPr>
            <a:spLocks noGrp="1" noChangeArrowheads="1"/>
          </p:cNvSpPr>
          <p:nvPr>
            <p:ph type="sldNum" sz="quarter" idx="11"/>
          </p:nvPr>
        </p:nvSpPr>
        <p:spPr/>
        <p:txBody>
          <a:bodyPr/>
          <a:lstStyle>
            <a:lvl1pPr>
              <a:defRPr/>
            </a:lvl1pPr>
          </a:lstStyle>
          <a:p>
            <a:pPr>
              <a:defRPr/>
            </a:pPr>
            <a:fld id="{2E9BFC3B-E028-4BF3-BA99-9B4E58AEDD49}" type="slidenum">
              <a:rPr lang="en-US"/>
              <a:pPr>
                <a:defRPr/>
              </a:pPr>
              <a:t>‹#›</a:t>
            </a:fld>
            <a:endParaRPr lang="en-US"/>
          </a:p>
        </p:txBody>
      </p:sp>
    </p:spTree>
  </p:cSld>
  <p:clrMapOvr>
    <a:masterClrMapping/>
  </p:clrMapOvr>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71912" y="4960220"/>
            <a:ext cx="6035675" cy="407457"/>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971912" y="612775"/>
            <a:ext cx="6035675" cy="4114800"/>
          </a:xfrm>
        </p:spPr>
        <p:txBody>
          <a:bodyPr/>
          <a:lstStyle>
            <a:lvl1pPr marL="0" indent="0">
              <a:buNone/>
              <a:defRPr sz="3200"/>
            </a:lvl1pPr>
            <a:lvl2pPr marL="454637" indent="0">
              <a:buNone/>
              <a:defRPr sz="2800"/>
            </a:lvl2pPr>
            <a:lvl3pPr marL="909249" indent="0">
              <a:buNone/>
              <a:defRPr sz="2400"/>
            </a:lvl3pPr>
            <a:lvl4pPr marL="1363866" indent="0">
              <a:buNone/>
              <a:defRPr sz="2000"/>
            </a:lvl4pPr>
            <a:lvl5pPr marL="1818492" indent="0">
              <a:buNone/>
              <a:defRPr sz="2000"/>
            </a:lvl5pPr>
            <a:lvl6pPr marL="2273112" indent="0">
              <a:buNone/>
              <a:defRPr sz="2000"/>
            </a:lvl6pPr>
            <a:lvl7pPr marL="2727734" indent="0">
              <a:buNone/>
              <a:defRPr sz="2000"/>
            </a:lvl7pPr>
            <a:lvl8pPr marL="3182358" indent="0">
              <a:buNone/>
              <a:defRPr sz="2000"/>
            </a:lvl8pPr>
            <a:lvl9pPr marL="3636975" indent="0">
              <a:buNone/>
              <a:defRPr sz="2000"/>
            </a:lvl9pPr>
          </a:lstStyle>
          <a:p>
            <a:pPr lvl="0"/>
            <a:endParaRPr lang="en-US" noProof="0" dirty="0" smtClean="0"/>
          </a:p>
        </p:txBody>
      </p:sp>
      <p:sp>
        <p:nvSpPr>
          <p:cNvPr id="4" name="Text Placeholder 3"/>
          <p:cNvSpPr>
            <a:spLocks noGrp="1"/>
          </p:cNvSpPr>
          <p:nvPr>
            <p:ph type="body" sz="half" idx="2"/>
          </p:nvPr>
        </p:nvSpPr>
        <p:spPr>
          <a:xfrm>
            <a:off x="1971912" y="5367338"/>
            <a:ext cx="6035675" cy="804862"/>
          </a:xfrm>
        </p:spPr>
        <p:txBody>
          <a:bodyPr/>
          <a:lstStyle>
            <a:lvl1pPr marL="0" indent="0">
              <a:buNone/>
              <a:defRPr sz="1400"/>
            </a:lvl1pPr>
            <a:lvl2pPr marL="454637" indent="0">
              <a:buNone/>
              <a:defRPr sz="1200"/>
            </a:lvl2pPr>
            <a:lvl3pPr marL="909249" indent="0">
              <a:buNone/>
              <a:defRPr sz="1000"/>
            </a:lvl3pPr>
            <a:lvl4pPr marL="1363866" indent="0">
              <a:buNone/>
              <a:defRPr sz="900"/>
            </a:lvl4pPr>
            <a:lvl5pPr marL="1818492" indent="0">
              <a:buNone/>
              <a:defRPr sz="900"/>
            </a:lvl5pPr>
            <a:lvl6pPr marL="2273112" indent="0">
              <a:buNone/>
              <a:defRPr sz="900"/>
            </a:lvl6pPr>
            <a:lvl7pPr marL="2727734" indent="0">
              <a:buNone/>
              <a:defRPr sz="900"/>
            </a:lvl7pPr>
            <a:lvl8pPr marL="3182358" indent="0">
              <a:buNone/>
              <a:defRPr sz="900"/>
            </a:lvl8pPr>
            <a:lvl9pPr marL="3636975" indent="0">
              <a:buNone/>
              <a:defRPr sz="900"/>
            </a:lvl9pPr>
          </a:lstStyle>
          <a:p>
            <a:pPr lvl="0"/>
            <a:r>
              <a:rPr lang="en-US" smtClean="0"/>
              <a:t>Click to edit Master text styles</a:t>
            </a:r>
          </a:p>
        </p:txBody>
      </p:sp>
      <p:sp>
        <p:nvSpPr>
          <p:cNvPr id="5" name="Rectangle 5"/>
          <p:cNvSpPr>
            <a:spLocks noGrp="1" noChangeArrowheads="1"/>
          </p:cNvSpPr>
          <p:nvPr>
            <p:ph type="ftr" sz="quarter" idx="10"/>
          </p:nvPr>
        </p:nvSpPr>
        <p:spPr/>
        <p:txBody>
          <a:bodyPr/>
          <a:lstStyle>
            <a:lvl1pPr>
              <a:defRPr/>
            </a:lvl1pPr>
          </a:lstStyle>
          <a:p>
            <a:pPr>
              <a:defRPr/>
            </a:pPr>
            <a:r>
              <a:rPr lang="en-US"/>
              <a:t>J.P. Chen, Overview</a:t>
            </a:r>
          </a:p>
        </p:txBody>
      </p:sp>
      <p:sp>
        <p:nvSpPr>
          <p:cNvPr id="6" name="Rectangle 6"/>
          <p:cNvSpPr>
            <a:spLocks noGrp="1" noChangeArrowheads="1"/>
          </p:cNvSpPr>
          <p:nvPr>
            <p:ph type="sldNum" sz="quarter" idx="11"/>
          </p:nvPr>
        </p:nvSpPr>
        <p:spPr/>
        <p:txBody>
          <a:bodyPr/>
          <a:lstStyle>
            <a:lvl1pPr>
              <a:defRPr/>
            </a:lvl1pPr>
          </a:lstStyle>
          <a:p>
            <a:pPr>
              <a:defRPr/>
            </a:pPr>
            <a:fld id="{88F11912-DA5C-4C5D-BD0E-7614A99182F8}" type="slidenum">
              <a:rPr lang="en-US"/>
              <a:pPr>
                <a:defRPr/>
              </a:pPr>
              <a:t>‹#›</a:t>
            </a:fld>
            <a:endParaRPr lang="en-US"/>
          </a:p>
        </p:txBody>
      </p:sp>
    </p:spTree>
  </p:cSld>
  <p:clrMapOvr>
    <a:masterClrMapping/>
  </p:clrMapOvr>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ftr" sz="quarter" idx="10"/>
          </p:nvPr>
        </p:nvSpPr>
        <p:spPr/>
        <p:txBody>
          <a:bodyPr/>
          <a:lstStyle>
            <a:lvl1pPr>
              <a:defRPr/>
            </a:lvl1pPr>
          </a:lstStyle>
          <a:p>
            <a:pPr>
              <a:defRPr/>
            </a:pPr>
            <a:r>
              <a:rPr lang="en-US"/>
              <a:t>J.P. Chen, Overview</a:t>
            </a:r>
          </a:p>
        </p:txBody>
      </p:sp>
      <p:sp>
        <p:nvSpPr>
          <p:cNvPr id="5" name="Rectangle 6"/>
          <p:cNvSpPr>
            <a:spLocks noGrp="1" noChangeArrowheads="1"/>
          </p:cNvSpPr>
          <p:nvPr>
            <p:ph type="sldNum" sz="quarter" idx="11"/>
          </p:nvPr>
        </p:nvSpPr>
        <p:spPr/>
        <p:txBody>
          <a:bodyPr/>
          <a:lstStyle>
            <a:lvl1pPr>
              <a:defRPr/>
            </a:lvl1pPr>
          </a:lstStyle>
          <a:p>
            <a:pPr>
              <a:defRPr/>
            </a:pPr>
            <a:fld id="{B96386E2-EE5C-47A5-8C62-818C29074367}" type="slidenum">
              <a:rPr lang="en-US"/>
              <a:pPr>
                <a:defRPr/>
              </a:pPr>
              <a:t>‹#›</a:t>
            </a:fld>
            <a:endParaRPr lang="en-US"/>
          </a:p>
        </p:txBody>
      </p:sp>
    </p:spTree>
  </p:cSld>
  <p:clrMapOvr>
    <a:masterClrMapping/>
  </p:clrMapOvr>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455219" y="125781"/>
            <a:ext cx="691807" cy="6148387"/>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238" y="125781"/>
            <a:ext cx="7391401" cy="614838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ftr" sz="quarter" idx="10"/>
          </p:nvPr>
        </p:nvSpPr>
        <p:spPr/>
        <p:txBody>
          <a:bodyPr/>
          <a:lstStyle>
            <a:lvl1pPr>
              <a:defRPr/>
            </a:lvl1pPr>
          </a:lstStyle>
          <a:p>
            <a:pPr>
              <a:defRPr/>
            </a:pPr>
            <a:r>
              <a:rPr lang="en-US"/>
              <a:t>J.P. Chen, Overview</a:t>
            </a:r>
          </a:p>
        </p:txBody>
      </p:sp>
      <p:sp>
        <p:nvSpPr>
          <p:cNvPr id="5" name="Rectangle 6"/>
          <p:cNvSpPr>
            <a:spLocks noGrp="1" noChangeArrowheads="1"/>
          </p:cNvSpPr>
          <p:nvPr>
            <p:ph type="sldNum" sz="quarter" idx="11"/>
          </p:nvPr>
        </p:nvSpPr>
        <p:spPr/>
        <p:txBody>
          <a:bodyPr/>
          <a:lstStyle>
            <a:lvl1pPr>
              <a:defRPr/>
            </a:lvl1pPr>
          </a:lstStyle>
          <a:p>
            <a:pPr>
              <a:defRPr/>
            </a:pPr>
            <a:fld id="{511F7287-1004-4869-A9AD-10D583A4067B}" type="slidenum">
              <a:rPr lang="en-US"/>
              <a:pPr>
                <a:defRPr/>
              </a:pPr>
              <a:t>‹#›</a:t>
            </a:fld>
            <a:endParaRPr lang="en-US"/>
          </a:p>
        </p:txBody>
      </p:sp>
    </p:spTree>
  </p:cSld>
  <p:clrMapOvr>
    <a:masterClrMapping/>
  </p:clrMapOvr>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54380" y="2130709"/>
            <a:ext cx="854964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508760" y="3886202"/>
            <a:ext cx="7040880" cy="1752600"/>
          </a:xfrm>
        </p:spPr>
        <p:txBody>
          <a:bodyPr/>
          <a:lstStyle>
            <a:lvl1pPr marL="0" indent="0" algn="ctr">
              <a:buNone/>
              <a:defRPr/>
            </a:lvl1pPr>
            <a:lvl2pPr marL="455081" indent="0" algn="ctr">
              <a:buNone/>
              <a:defRPr/>
            </a:lvl2pPr>
            <a:lvl3pPr marL="910163" indent="0" algn="ctr">
              <a:buNone/>
              <a:defRPr/>
            </a:lvl3pPr>
            <a:lvl4pPr marL="1365240" indent="0" algn="ctr">
              <a:buNone/>
              <a:defRPr/>
            </a:lvl4pPr>
            <a:lvl5pPr marL="1820320" indent="0" algn="ctr">
              <a:buNone/>
              <a:defRPr/>
            </a:lvl5pPr>
            <a:lvl6pPr marL="2275400" indent="0" algn="ctr">
              <a:buNone/>
              <a:defRPr/>
            </a:lvl6pPr>
            <a:lvl7pPr marL="2730477" indent="0" algn="ctr">
              <a:buNone/>
              <a:defRPr/>
            </a:lvl7pPr>
            <a:lvl8pPr marL="3185554" indent="0" algn="ctr">
              <a:buNone/>
              <a:defRPr/>
            </a:lvl8pPr>
            <a:lvl9pPr marL="3640635"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nvPr>
        </p:nvSpPr>
        <p:spPr/>
        <p:txBody>
          <a:bodyPr/>
          <a:lstStyle>
            <a:lvl1pPr eaLnBrk="0" hangingPunct="0">
              <a:defRPr b="1" i="1"/>
            </a:lvl1pPr>
          </a:lstStyle>
          <a:p>
            <a:endParaRPr lang="en-US"/>
          </a:p>
        </p:txBody>
      </p:sp>
      <p:sp>
        <p:nvSpPr>
          <p:cNvPr id="5" name="Rectangle 5"/>
          <p:cNvSpPr>
            <a:spLocks noGrp="1" noChangeArrowheads="1"/>
          </p:cNvSpPr>
          <p:nvPr>
            <p:ph type="ftr" sz="quarter" idx="11"/>
          </p:nvPr>
        </p:nvSpPr>
        <p:spPr/>
        <p:txBody>
          <a:bodyPr/>
          <a:lstStyle>
            <a:lvl1pPr eaLnBrk="0" hangingPunct="0">
              <a:defRPr b="1" i="1"/>
            </a:lvl1pPr>
          </a:lstStyle>
          <a:p>
            <a:endParaRPr lang="en-US"/>
          </a:p>
        </p:txBody>
      </p:sp>
      <p:sp>
        <p:nvSpPr>
          <p:cNvPr id="6" name="Rectangle 6"/>
          <p:cNvSpPr>
            <a:spLocks noGrp="1" noChangeArrowheads="1"/>
          </p:cNvSpPr>
          <p:nvPr>
            <p:ph type="sldNum" sz="quarter" idx="12"/>
          </p:nvPr>
        </p:nvSpPr>
        <p:spPr/>
        <p:txBody>
          <a:bodyPr/>
          <a:lstStyle>
            <a:lvl1pPr eaLnBrk="0" hangingPunct="0">
              <a:defRPr b="1" i="1"/>
            </a:lvl1pPr>
          </a:lstStyle>
          <a:p>
            <a:fld id="{E96A20A1-680D-4E77-ABC6-2707AAAD15A3}" type="slidenum">
              <a:rPr lang="en-US"/>
              <a:pPr/>
              <a:t>‹#›</a:t>
            </a:fld>
            <a:endParaRPr lang="en-US"/>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p:txBody>
          <a:bodyPr/>
          <a:lstStyle>
            <a:lvl1pPr eaLnBrk="0" hangingPunct="0">
              <a:defRPr b="1" i="1"/>
            </a:lvl1pPr>
          </a:lstStyle>
          <a:p>
            <a:endParaRPr lang="en-US"/>
          </a:p>
        </p:txBody>
      </p:sp>
      <p:sp>
        <p:nvSpPr>
          <p:cNvPr id="5" name="Rectangle 5"/>
          <p:cNvSpPr>
            <a:spLocks noGrp="1" noChangeArrowheads="1"/>
          </p:cNvSpPr>
          <p:nvPr>
            <p:ph type="ftr" sz="quarter" idx="11"/>
          </p:nvPr>
        </p:nvSpPr>
        <p:spPr/>
        <p:txBody>
          <a:bodyPr/>
          <a:lstStyle>
            <a:lvl1pPr eaLnBrk="0" hangingPunct="0">
              <a:defRPr b="1" i="1"/>
            </a:lvl1pPr>
          </a:lstStyle>
          <a:p>
            <a:endParaRPr lang="en-US"/>
          </a:p>
        </p:txBody>
      </p:sp>
      <p:sp>
        <p:nvSpPr>
          <p:cNvPr id="6" name="Rectangle 6"/>
          <p:cNvSpPr>
            <a:spLocks noGrp="1" noChangeArrowheads="1"/>
          </p:cNvSpPr>
          <p:nvPr>
            <p:ph type="sldNum" sz="quarter" idx="12"/>
          </p:nvPr>
        </p:nvSpPr>
        <p:spPr/>
        <p:txBody>
          <a:bodyPr/>
          <a:lstStyle>
            <a:lvl1pPr eaLnBrk="0" hangingPunct="0">
              <a:defRPr b="1" i="1"/>
            </a:lvl1pPr>
          </a:lstStyle>
          <a:p>
            <a:fld id="{95D26375-C2EE-416C-AC4B-1A08C988FB29}" type="slidenum">
              <a:rPr lang="en-US"/>
              <a:pPr/>
              <a:t>‹#›</a:t>
            </a:fld>
            <a:endParaRPr lang="en-US"/>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94574" y="4407213"/>
            <a:ext cx="854964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94574" y="2906722"/>
            <a:ext cx="8549640" cy="1500187"/>
          </a:xfrm>
        </p:spPr>
        <p:txBody>
          <a:bodyPr anchor="b"/>
          <a:lstStyle>
            <a:lvl1pPr marL="0" indent="0">
              <a:buNone/>
              <a:defRPr sz="2000"/>
            </a:lvl1pPr>
            <a:lvl2pPr marL="455081" indent="0">
              <a:buNone/>
              <a:defRPr sz="1800"/>
            </a:lvl2pPr>
            <a:lvl3pPr marL="910163" indent="0">
              <a:buNone/>
              <a:defRPr sz="1600"/>
            </a:lvl3pPr>
            <a:lvl4pPr marL="1365240" indent="0">
              <a:buNone/>
              <a:defRPr sz="1400"/>
            </a:lvl4pPr>
            <a:lvl5pPr marL="1820320" indent="0">
              <a:buNone/>
              <a:defRPr sz="1400"/>
            </a:lvl5pPr>
            <a:lvl6pPr marL="2275400" indent="0">
              <a:buNone/>
              <a:defRPr sz="1400"/>
            </a:lvl6pPr>
            <a:lvl7pPr marL="2730477" indent="0">
              <a:buNone/>
              <a:defRPr sz="1400"/>
            </a:lvl7pPr>
            <a:lvl8pPr marL="3185554" indent="0">
              <a:buNone/>
              <a:defRPr sz="1400"/>
            </a:lvl8pPr>
            <a:lvl9pPr marL="3640635"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p:txBody>
          <a:bodyPr/>
          <a:lstStyle>
            <a:lvl1pPr eaLnBrk="0" hangingPunct="0">
              <a:defRPr b="1" i="1"/>
            </a:lvl1pPr>
          </a:lstStyle>
          <a:p>
            <a:endParaRPr lang="en-US"/>
          </a:p>
        </p:txBody>
      </p:sp>
      <p:sp>
        <p:nvSpPr>
          <p:cNvPr id="5" name="Rectangle 5"/>
          <p:cNvSpPr>
            <a:spLocks noGrp="1" noChangeArrowheads="1"/>
          </p:cNvSpPr>
          <p:nvPr>
            <p:ph type="ftr" sz="quarter" idx="11"/>
          </p:nvPr>
        </p:nvSpPr>
        <p:spPr/>
        <p:txBody>
          <a:bodyPr/>
          <a:lstStyle>
            <a:lvl1pPr eaLnBrk="0" hangingPunct="0">
              <a:defRPr b="1" i="1"/>
            </a:lvl1pPr>
          </a:lstStyle>
          <a:p>
            <a:endParaRPr lang="en-US"/>
          </a:p>
        </p:txBody>
      </p:sp>
      <p:sp>
        <p:nvSpPr>
          <p:cNvPr id="6" name="Rectangle 6"/>
          <p:cNvSpPr>
            <a:spLocks noGrp="1" noChangeArrowheads="1"/>
          </p:cNvSpPr>
          <p:nvPr>
            <p:ph type="sldNum" sz="quarter" idx="12"/>
          </p:nvPr>
        </p:nvSpPr>
        <p:spPr/>
        <p:txBody>
          <a:bodyPr/>
          <a:lstStyle>
            <a:lvl1pPr eaLnBrk="0" hangingPunct="0">
              <a:defRPr b="1" i="1"/>
            </a:lvl1pPr>
          </a:lstStyle>
          <a:p>
            <a:fld id="{7BAF79A7-18BF-4CBD-8FC4-CE729CD4E698}" type="slidenum">
              <a:rPr lang="en-US"/>
              <a:pPr/>
              <a:t>‹#›</a:t>
            </a:fld>
            <a:endParaRPr lang="en-US"/>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502920" y="1600206"/>
            <a:ext cx="444246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113020" y="1600206"/>
            <a:ext cx="444246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p:txBody>
          <a:bodyPr/>
          <a:lstStyle>
            <a:lvl1pPr eaLnBrk="0" hangingPunct="0">
              <a:defRPr b="1" i="1"/>
            </a:lvl1pPr>
          </a:lstStyle>
          <a:p>
            <a:endParaRPr lang="en-US"/>
          </a:p>
        </p:txBody>
      </p:sp>
      <p:sp>
        <p:nvSpPr>
          <p:cNvPr id="6" name="Rectangle 5"/>
          <p:cNvSpPr>
            <a:spLocks noGrp="1" noChangeArrowheads="1"/>
          </p:cNvSpPr>
          <p:nvPr>
            <p:ph type="ftr" sz="quarter" idx="11"/>
          </p:nvPr>
        </p:nvSpPr>
        <p:spPr/>
        <p:txBody>
          <a:bodyPr/>
          <a:lstStyle>
            <a:lvl1pPr eaLnBrk="0" hangingPunct="0">
              <a:defRPr b="1" i="1"/>
            </a:lvl1pPr>
          </a:lstStyle>
          <a:p>
            <a:endParaRPr lang="en-US"/>
          </a:p>
        </p:txBody>
      </p:sp>
      <p:sp>
        <p:nvSpPr>
          <p:cNvPr id="7" name="Rectangle 6"/>
          <p:cNvSpPr>
            <a:spLocks noGrp="1" noChangeArrowheads="1"/>
          </p:cNvSpPr>
          <p:nvPr>
            <p:ph type="sldNum" sz="quarter" idx="12"/>
          </p:nvPr>
        </p:nvSpPr>
        <p:spPr/>
        <p:txBody>
          <a:bodyPr/>
          <a:lstStyle>
            <a:lvl1pPr eaLnBrk="0" hangingPunct="0">
              <a:defRPr b="1" i="1"/>
            </a:lvl1pPr>
          </a:lstStyle>
          <a:p>
            <a:fld id="{C299E676-A3BD-481E-BB8E-14536F7B5676}" type="slidenum">
              <a:rPr lang="en-US"/>
              <a:pPr/>
              <a:t>‹#›</a:t>
            </a:fld>
            <a:endParaRPr lang="en-US"/>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502954" y="1535114"/>
            <a:ext cx="4444207" cy="639762"/>
          </a:xfrm>
        </p:spPr>
        <p:txBody>
          <a:bodyPr anchor="b"/>
          <a:lstStyle>
            <a:lvl1pPr marL="0" indent="0">
              <a:buNone/>
              <a:defRPr sz="2400" b="1"/>
            </a:lvl1pPr>
            <a:lvl2pPr marL="455081" indent="0">
              <a:buNone/>
              <a:defRPr sz="2000" b="1"/>
            </a:lvl2pPr>
            <a:lvl3pPr marL="910163" indent="0">
              <a:buNone/>
              <a:defRPr sz="1800" b="1"/>
            </a:lvl3pPr>
            <a:lvl4pPr marL="1365240" indent="0">
              <a:buNone/>
              <a:defRPr sz="1600" b="1"/>
            </a:lvl4pPr>
            <a:lvl5pPr marL="1820320" indent="0">
              <a:buNone/>
              <a:defRPr sz="1600" b="1"/>
            </a:lvl5pPr>
            <a:lvl6pPr marL="2275400" indent="0">
              <a:buNone/>
              <a:defRPr sz="1600" b="1"/>
            </a:lvl6pPr>
            <a:lvl7pPr marL="2730477" indent="0">
              <a:buNone/>
              <a:defRPr sz="1600" b="1"/>
            </a:lvl7pPr>
            <a:lvl8pPr marL="3185554" indent="0">
              <a:buNone/>
              <a:defRPr sz="1600" b="1"/>
            </a:lvl8pPr>
            <a:lvl9pPr marL="3640635"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2954" y="2174875"/>
            <a:ext cx="444420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5109601" y="1535114"/>
            <a:ext cx="4445953" cy="639762"/>
          </a:xfrm>
        </p:spPr>
        <p:txBody>
          <a:bodyPr anchor="b"/>
          <a:lstStyle>
            <a:lvl1pPr marL="0" indent="0">
              <a:buNone/>
              <a:defRPr sz="2400" b="1"/>
            </a:lvl1pPr>
            <a:lvl2pPr marL="455081" indent="0">
              <a:buNone/>
              <a:defRPr sz="2000" b="1"/>
            </a:lvl2pPr>
            <a:lvl3pPr marL="910163" indent="0">
              <a:buNone/>
              <a:defRPr sz="1800" b="1"/>
            </a:lvl3pPr>
            <a:lvl4pPr marL="1365240" indent="0">
              <a:buNone/>
              <a:defRPr sz="1600" b="1"/>
            </a:lvl4pPr>
            <a:lvl5pPr marL="1820320" indent="0">
              <a:buNone/>
              <a:defRPr sz="1600" b="1"/>
            </a:lvl5pPr>
            <a:lvl6pPr marL="2275400" indent="0">
              <a:buNone/>
              <a:defRPr sz="1600" b="1"/>
            </a:lvl6pPr>
            <a:lvl7pPr marL="2730477" indent="0">
              <a:buNone/>
              <a:defRPr sz="1600" b="1"/>
            </a:lvl7pPr>
            <a:lvl8pPr marL="3185554" indent="0">
              <a:buNone/>
              <a:defRPr sz="1600" b="1"/>
            </a:lvl8pPr>
            <a:lvl9pPr marL="3640635"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109601" y="2174875"/>
            <a:ext cx="444595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p:txBody>
          <a:bodyPr/>
          <a:lstStyle>
            <a:lvl1pPr eaLnBrk="0" hangingPunct="0">
              <a:defRPr b="1" i="1"/>
            </a:lvl1pPr>
          </a:lstStyle>
          <a:p>
            <a:endParaRPr lang="en-US"/>
          </a:p>
        </p:txBody>
      </p:sp>
      <p:sp>
        <p:nvSpPr>
          <p:cNvPr id="8" name="Rectangle 5"/>
          <p:cNvSpPr>
            <a:spLocks noGrp="1" noChangeArrowheads="1"/>
          </p:cNvSpPr>
          <p:nvPr>
            <p:ph type="ftr" sz="quarter" idx="11"/>
          </p:nvPr>
        </p:nvSpPr>
        <p:spPr/>
        <p:txBody>
          <a:bodyPr/>
          <a:lstStyle>
            <a:lvl1pPr eaLnBrk="0" hangingPunct="0">
              <a:defRPr b="1" i="1"/>
            </a:lvl1pPr>
          </a:lstStyle>
          <a:p>
            <a:endParaRPr lang="en-US"/>
          </a:p>
        </p:txBody>
      </p:sp>
      <p:sp>
        <p:nvSpPr>
          <p:cNvPr id="9" name="Rectangle 6"/>
          <p:cNvSpPr>
            <a:spLocks noGrp="1" noChangeArrowheads="1"/>
          </p:cNvSpPr>
          <p:nvPr>
            <p:ph type="sldNum" sz="quarter" idx="12"/>
          </p:nvPr>
        </p:nvSpPr>
        <p:spPr/>
        <p:txBody>
          <a:bodyPr/>
          <a:lstStyle>
            <a:lvl1pPr eaLnBrk="0" hangingPunct="0">
              <a:defRPr b="1" i="1"/>
            </a:lvl1pPr>
          </a:lstStyle>
          <a:p>
            <a:fld id="{512845BA-F8F6-4D11-B1F9-6E954662DE7C}" type="slidenum">
              <a:rPr lang="en-US"/>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03446" y="550325"/>
            <a:ext cx="9051925" cy="592185"/>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503238" y="1535114"/>
            <a:ext cx="4443412" cy="639762"/>
          </a:xfrm>
        </p:spPr>
        <p:txBody>
          <a:bodyPr anchor="b"/>
          <a:lstStyle>
            <a:lvl1pPr marL="0" indent="0">
              <a:buNone/>
              <a:defRPr sz="2400" b="1"/>
            </a:lvl1pPr>
            <a:lvl2pPr marL="454917" indent="0">
              <a:buNone/>
              <a:defRPr sz="2000" b="1"/>
            </a:lvl2pPr>
            <a:lvl3pPr marL="909814" indent="0">
              <a:buNone/>
              <a:defRPr sz="1800" b="1"/>
            </a:lvl3pPr>
            <a:lvl4pPr marL="1364719" indent="0">
              <a:buNone/>
              <a:defRPr sz="1600" b="1"/>
            </a:lvl4pPr>
            <a:lvl5pPr marL="1819619" indent="0">
              <a:buNone/>
              <a:defRPr sz="1600" b="1"/>
            </a:lvl5pPr>
            <a:lvl6pPr marL="2274521" indent="0">
              <a:buNone/>
              <a:defRPr sz="1600" b="1"/>
            </a:lvl6pPr>
            <a:lvl7pPr marL="2729426" indent="0">
              <a:buNone/>
              <a:defRPr sz="1600" b="1"/>
            </a:lvl7pPr>
            <a:lvl8pPr marL="3184330" indent="0">
              <a:buNone/>
              <a:defRPr sz="1600" b="1"/>
            </a:lvl8pPr>
            <a:lvl9pPr marL="3639231"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3238" y="2174875"/>
            <a:ext cx="444341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5110167" y="1535114"/>
            <a:ext cx="4445000" cy="639762"/>
          </a:xfrm>
        </p:spPr>
        <p:txBody>
          <a:bodyPr anchor="b"/>
          <a:lstStyle>
            <a:lvl1pPr marL="0" indent="0">
              <a:buNone/>
              <a:defRPr sz="2400" b="1"/>
            </a:lvl1pPr>
            <a:lvl2pPr marL="454917" indent="0">
              <a:buNone/>
              <a:defRPr sz="2000" b="1"/>
            </a:lvl2pPr>
            <a:lvl3pPr marL="909814" indent="0">
              <a:buNone/>
              <a:defRPr sz="1800" b="1"/>
            </a:lvl3pPr>
            <a:lvl4pPr marL="1364719" indent="0">
              <a:buNone/>
              <a:defRPr sz="1600" b="1"/>
            </a:lvl4pPr>
            <a:lvl5pPr marL="1819619" indent="0">
              <a:buNone/>
              <a:defRPr sz="1600" b="1"/>
            </a:lvl5pPr>
            <a:lvl6pPr marL="2274521" indent="0">
              <a:buNone/>
              <a:defRPr sz="1600" b="1"/>
            </a:lvl6pPr>
            <a:lvl7pPr marL="2729426" indent="0">
              <a:buNone/>
              <a:defRPr sz="1600" b="1"/>
            </a:lvl7pPr>
            <a:lvl8pPr marL="3184330" indent="0">
              <a:buNone/>
              <a:defRPr sz="1600" b="1"/>
            </a:lvl8pPr>
            <a:lvl9pPr marL="3639231"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110167" y="2174875"/>
            <a:ext cx="444500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5"/>
          <p:cNvSpPr>
            <a:spLocks noGrp="1" noChangeArrowheads="1"/>
          </p:cNvSpPr>
          <p:nvPr>
            <p:ph type="ftr" sz="quarter" idx="10"/>
          </p:nvPr>
        </p:nvSpPr>
        <p:spPr/>
        <p:txBody>
          <a:bodyPr/>
          <a:lstStyle>
            <a:lvl1pPr>
              <a:defRPr/>
            </a:lvl1pPr>
          </a:lstStyle>
          <a:p>
            <a:pPr>
              <a:defRPr/>
            </a:pPr>
            <a:r>
              <a:rPr lang="en-US"/>
              <a:t>J.P. Chen, Overview</a:t>
            </a:r>
          </a:p>
        </p:txBody>
      </p:sp>
      <p:sp>
        <p:nvSpPr>
          <p:cNvPr id="8" name="Rectangle 6"/>
          <p:cNvSpPr>
            <a:spLocks noGrp="1" noChangeArrowheads="1"/>
          </p:cNvSpPr>
          <p:nvPr>
            <p:ph type="sldNum" sz="quarter" idx="11"/>
          </p:nvPr>
        </p:nvSpPr>
        <p:spPr/>
        <p:txBody>
          <a:bodyPr/>
          <a:lstStyle>
            <a:lvl1pPr>
              <a:defRPr/>
            </a:lvl1pPr>
          </a:lstStyle>
          <a:p>
            <a:pPr>
              <a:defRPr/>
            </a:pPr>
            <a:fld id="{04AACE41-363C-483F-A3F3-CC6BA65142AC}" type="slidenum">
              <a:rPr lang="en-US"/>
              <a:pPr>
                <a:defRPr/>
              </a:pPr>
              <a:t>‹#›</a:t>
            </a:fld>
            <a:endParaRPr lang="en-US"/>
          </a:p>
        </p:txBody>
      </p:sp>
    </p:spTree>
  </p:cSld>
  <p:clrMapOvr>
    <a:masterClrMapping/>
  </p:clrMapOvr>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p:txBody>
          <a:bodyPr/>
          <a:lstStyle>
            <a:lvl1pPr eaLnBrk="0" hangingPunct="0">
              <a:defRPr b="1" i="1"/>
            </a:lvl1pPr>
          </a:lstStyle>
          <a:p>
            <a:endParaRPr lang="en-US"/>
          </a:p>
        </p:txBody>
      </p:sp>
      <p:sp>
        <p:nvSpPr>
          <p:cNvPr id="4" name="Rectangle 5"/>
          <p:cNvSpPr>
            <a:spLocks noGrp="1" noChangeArrowheads="1"/>
          </p:cNvSpPr>
          <p:nvPr>
            <p:ph type="ftr" sz="quarter" idx="11"/>
          </p:nvPr>
        </p:nvSpPr>
        <p:spPr/>
        <p:txBody>
          <a:bodyPr/>
          <a:lstStyle>
            <a:lvl1pPr eaLnBrk="0" hangingPunct="0">
              <a:defRPr b="1" i="1"/>
            </a:lvl1pPr>
          </a:lstStyle>
          <a:p>
            <a:endParaRPr lang="en-US"/>
          </a:p>
        </p:txBody>
      </p:sp>
      <p:sp>
        <p:nvSpPr>
          <p:cNvPr id="5" name="Rectangle 6"/>
          <p:cNvSpPr>
            <a:spLocks noGrp="1" noChangeArrowheads="1"/>
          </p:cNvSpPr>
          <p:nvPr>
            <p:ph type="sldNum" sz="quarter" idx="12"/>
          </p:nvPr>
        </p:nvSpPr>
        <p:spPr/>
        <p:txBody>
          <a:bodyPr/>
          <a:lstStyle>
            <a:lvl1pPr eaLnBrk="0" hangingPunct="0">
              <a:defRPr b="1" i="1"/>
            </a:lvl1pPr>
          </a:lstStyle>
          <a:p>
            <a:fld id="{E9F83F46-72E3-4BEE-97BC-50124B3FB4FE}" type="slidenum">
              <a:rPr lang="en-US"/>
              <a:pPr/>
              <a:t>‹#›</a:t>
            </a:fld>
            <a:endParaRPr lang="en-US"/>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lvl1pPr eaLnBrk="0" hangingPunct="0">
              <a:defRPr b="1" i="1"/>
            </a:lvl1pPr>
          </a:lstStyle>
          <a:p>
            <a:endParaRPr lang="en-US"/>
          </a:p>
        </p:txBody>
      </p:sp>
      <p:sp>
        <p:nvSpPr>
          <p:cNvPr id="3" name="Rectangle 5"/>
          <p:cNvSpPr>
            <a:spLocks noGrp="1" noChangeArrowheads="1"/>
          </p:cNvSpPr>
          <p:nvPr>
            <p:ph type="ftr" sz="quarter" idx="11"/>
          </p:nvPr>
        </p:nvSpPr>
        <p:spPr/>
        <p:txBody>
          <a:bodyPr/>
          <a:lstStyle>
            <a:lvl1pPr eaLnBrk="0" hangingPunct="0">
              <a:defRPr b="1" i="1"/>
            </a:lvl1pPr>
          </a:lstStyle>
          <a:p>
            <a:endParaRPr lang="en-US"/>
          </a:p>
        </p:txBody>
      </p:sp>
      <p:sp>
        <p:nvSpPr>
          <p:cNvPr id="4" name="Rectangle 6"/>
          <p:cNvSpPr>
            <a:spLocks noGrp="1" noChangeArrowheads="1"/>
          </p:cNvSpPr>
          <p:nvPr>
            <p:ph type="sldNum" sz="quarter" idx="12"/>
          </p:nvPr>
        </p:nvSpPr>
        <p:spPr/>
        <p:txBody>
          <a:bodyPr/>
          <a:lstStyle>
            <a:lvl1pPr eaLnBrk="0" hangingPunct="0">
              <a:defRPr b="1" i="1"/>
            </a:lvl1pPr>
          </a:lstStyle>
          <a:p>
            <a:fld id="{F6DED197-92C8-4CAE-B295-74A77996AA32}" type="slidenum">
              <a:rPr lang="en-US"/>
              <a:pPr/>
              <a:t>‹#›</a:t>
            </a:fld>
            <a:endParaRPr lang="en-US"/>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2925" y="273050"/>
            <a:ext cx="3309144"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932588" y="273363"/>
            <a:ext cx="5622925"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02925" y="1435104"/>
            <a:ext cx="3309144" cy="4691063"/>
          </a:xfrm>
        </p:spPr>
        <p:txBody>
          <a:bodyPr/>
          <a:lstStyle>
            <a:lvl1pPr marL="0" indent="0">
              <a:buNone/>
              <a:defRPr sz="1400"/>
            </a:lvl1pPr>
            <a:lvl2pPr marL="455081" indent="0">
              <a:buNone/>
              <a:defRPr sz="1200"/>
            </a:lvl2pPr>
            <a:lvl3pPr marL="910163" indent="0">
              <a:buNone/>
              <a:defRPr sz="1000"/>
            </a:lvl3pPr>
            <a:lvl4pPr marL="1365240" indent="0">
              <a:buNone/>
              <a:defRPr sz="900"/>
            </a:lvl4pPr>
            <a:lvl5pPr marL="1820320" indent="0">
              <a:buNone/>
              <a:defRPr sz="900"/>
            </a:lvl5pPr>
            <a:lvl6pPr marL="2275400" indent="0">
              <a:buNone/>
              <a:defRPr sz="900"/>
            </a:lvl6pPr>
            <a:lvl7pPr marL="2730477" indent="0">
              <a:buNone/>
              <a:defRPr sz="900"/>
            </a:lvl7pPr>
            <a:lvl8pPr marL="3185554" indent="0">
              <a:buNone/>
              <a:defRPr sz="900"/>
            </a:lvl8pPr>
            <a:lvl9pPr marL="3640635"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p:txBody>
          <a:bodyPr/>
          <a:lstStyle>
            <a:lvl1pPr eaLnBrk="0" hangingPunct="0">
              <a:defRPr b="1" i="1"/>
            </a:lvl1pPr>
          </a:lstStyle>
          <a:p>
            <a:endParaRPr lang="en-US"/>
          </a:p>
        </p:txBody>
      </p:sp>
      <p:sp>
        <p:nvSpPr>
          <p:cNvPr id="6" name="Rectangle 5"/>
          <p:cNvSpPr>
            <a:spLocks noGrp="1" noChangeArrowheads="1"/>
          </p:cNvSpPr>
          <p:nvPr>
            <p:ph type="ftr" sz="quarter" idx="11"/>
          </p:nvPr>
        </p:nvSpPr>
        <p:spPr/>
        <p:txBody>
          <a:bodyPr/>
          <a:lstStyle>
            <a:lvl1pPr eaLnBrk="0" hangingPunct="0">
              <a:defRPr b="1" i="1"/>
            </a:lvl1pPr>
          </a:lstStyle>
          <a:p>
            <a:endParaRPr lang="en-US"/>
          </a:p>
        </p:txBody>
      </p:sp>
      <p:sp>
        <p:nvSpPr>
          <p:cNvPr id="7" name="Rectangle 6"/>
          <p:cNvSpPr>
            <a:spLocks noGrp="1" noChangeArrowheads="1"/>
          </p:cNvSpPr>
          <p:nvPr>
            <p:ph type="sldNum" sz="quarter" idx="12"/>
          </p:nvPr>
        </p:nvSpPr>
        <p:spPr/>
        <p:txBody>
          <a:bodyPr/>
          <a:lstStyle>
            <a:lvl1pPr eaLnBrk="0" hangingPunct="0">
              <a:defRPr b="1" i="1"/>
            </a:lvl1pPr>
          </a:lstStyle>
          <a:p>
            <a:fld id="{437E8282-C015-402B-99B2-F4350CAFAD7E}" type="slidenum">
              <a:rPr lang="en-US"/>
              <a:pPr/>
              <a:t>‹#›</a:t>
            </a:fld>
            <a:endParaRPr lang="en-US"/>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71517" y="4800600"/>
            <a:ext cx="603504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971517" y="612775"/>
            <a:ext cx="6035040" cy="4114800"/>
          </a:xfrm>
        </p:spPr>
        <p:txBody>
          <a:bodyPr/>
          <a:lstStyle>
            <a:lvl1pPr marL="0" indent="0">
              <a:buNone/>
              <a:defRPr sz="3200"/>
            </a:lvl1pPr>
            <a:lvl2pPr marL="455081" indent="0">
              <a:buNone/>
              <a:defRPr sz="2800"/>
            </a:lvl2pPr>
            <a:lvl3pPr marL="910163" indent="0">
              <a:buNone/>
              <a:defRPr sz="2400"/>
            </a:lvl3pPr>
            <a:lvl4pPr marL="1365240" indent="0">
              <a:buNone/>
              <a:defRPr sz="2000"/>
            </a:lvl4pPr>
            <a:lvl5pPr marL="1820320" indent="0">
              <a:buNone/>
              <a:defRPr sz="2000"/>
            </a:lvl5pPr>
            <a:lvl6pPr marL="2275400" indent="0">
              <a:buNone/>
              <a:defRPr sz="2000"/>
            </a:lvl6pPr>
            <a:lvl7pPr marL="2730477" indent="0">
              <a:buNone/>
              <a:defRPr sz="2000"/>
            </a:lvl7pPr>
            <a:lvl8pPr marL="3185554" indent="0">
              <a:buNone/>
              <a:defRPr sz="2000"/>
            </a:lvl8pPr>
            <a:lvl9pPr marL="3640635" indent="0">
              <a:buNone/>
              <a:defRPr sz="2000"/>
            </a:lvl9pPr>
          </a:lstStyle>
          <a:p>
            <a:pPr lvl="0"/>
            <a:endParaRPr lang="en-US" noProof="0" smtClean="0"/>
          </a:p>
        </p:txBody>
      </p:sp>
      <p:sp>
        <p:nvSpPr>
          <p:cNvPr id="4" name="Text Placeholder 3"/>
          <p:cNvSpPr>
            <a:spLocks noGrp="1"/>
          </p:cNvSpPr>
          <p:nvPr>
            <p:ph type="body" sz="half" idx="2"/>
          </p:nvPr>
        </p:nvSpPr>
        <p:spPr>
          <a:xfrm>
            <a:off x="1971517" y="5367338"/>
            <a:ext cx="6035040" cy="804862"/>
          </a:xfrm>
        </p:spPr>
        <p:txBody>
          <a:bodyPr/>
          <a:lstStyle>
            <a:lvl1pPr marL="0" indent="0">
              <a:buNone/>
              <a:defRPr sz="1400"/>
            </a:lvl1pPr>
            <a:lvl2pPr marL="455081" indent="0">
              <a:buNone/>
              <a:defRPr sz="1200"/>
            </a:lvl2pPr>
            <a:lvl3pPr marL="910163" indent="0">
              <a:buNone/>
              <a:defRPr sz="1000"/>
            </a:lvl3pPr>
            <a:lvl4pPr marL="1365240" indent="0">
              <a:buNone/>
              <a:defRPr sz="900"/>
            </a:lvl4pPr>
            <a:lvl5pPr marL="1820320" indent="0">
              <a:buNone/>
              <a:defRPr sz="900"/>
            </a:lvl5pPr>
            <a:lvl6pPr marL="2275400" indent="0">
              <a:buNone/>
              <a:defRPr sz="900"/>
            </a:lvl6pPr>
            <a:lvl7pPr marL="2730477" indent="0">
              <a:buNone/>
              <a:defRPr sz="900"/>
            </a:lvl7pPr>
            <a:lvl8pPr marL="3185554" indent="0">
              <a:buNone/>
              <a:defRPr sz="900"/>
            </a:lvl8pPr>
            <a:lvl9pPr marL="3640635"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p:txBody>
          <a:bodyPr/>
          <a:lstStyle>
            <a:lvl1pPr eaLnBrk="0" hangingPunct="0">
              <a:defRPr b="1" i="1"/>
            </a:lvl1pPr>
          </a:lstStyle>
          <a:p>
            <a:endParaRPr lang="en-US"/>
          </a:p>
        </p:txBody>
      </p:sp>
      <p:sp>
        <p:nvSpPr>
          <p:cNvPr id="6" name="Rectangle 5"/>
          <p:cNvSpPr>
            <a:spLocks noGrp="1" noChangeArrowheads="1"/>
          </p:cNvSpPr>
          <p:nvPr>
            <p:ph type="ftr" sz="quarter" idx="11"/>
          </p:nvPr>
        </p:nvSpPr>
        <p:spPr/>
        <p:txBody>
          <a:bodyPr/>
          <a:lstStyle>
            <a:lvl1pPr eaLnBrk="0" hangingPunct="0">
              <a:defRPr b="1" i="1"/>
            </a:lvl1pPr>
          </a:lstStyle>
          <a:p>
            <a:endParaRPr lang="en-US"/>
          </a:p>
        </p:txBody>
      </p:sp>
      <p:sp>
        <p:nvSpPr>
          <p:cNvPr id="7" name="Rectangle 6"/>
          <p:cNvSpPr>
            <a:spLocks noGrp="1" noChangeArrowheads="1"/>
          </p:cNvSpPr>
          <p:nvPr>
            <p:ph type="sldNum" sz="quarter" idx="12"/>
          </p:nvPr>
        </p:nvSpPr>
        <p:spPr/>
        <p:txBody>
          <a:bodyPr/>
          <a:lstStyle>
            <a:lvl1pPr eaLnBrk="0" hangingPunct="0">
              <a:defRPr b="1" i="1"/>
            </a:lvl1pPr>
          </a:lstStyle>
          <a:p>
            <a:fld id="{684C3F6C-903F-4AAB-A132-B739F950EDF2}" type="slidenum">
              <a:rPr lang="en-US"/>
              <a:pPr/>
              <a:t>‹#›</a:t>
            </a:fld>
            <a:endParaRPr lang="en-US"/>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p:txBody>
          <a:bodyPr/>
          <a:lstStyle>
            <a:lvl1pPr eaLnBrk="0" hangingPunct="0">
              <a:defRPr b="1" i="1"/>
            </a:lvl1pPr>
          </a:lstStyle>
          <a:p>
            <a:endParaRPr lang="en-US"/>
          </a:p>
        </p:txBody>
      </p:sp>
      <p:sp>
        <p:nvSpPr>
          <p:cNvPr id="5" name="Rectangle 5"/>
          <p:cNvSpPr>
            <a:spLocks noGrp="1" noChangeArrowheads="1"/>
          </p:cNvSpPr>
          <p:nvPr>
            <p:ph type="ftr" sz="quarter" idx="11"/>
          </p:nvPr>
        </p:nvSpPr>
        <p:spPr/>
        <p:txBody>
          <a:bodyPr/>
          <a:lstStyle>
            <a:lvl1pPr eaLnBrk="0" hangingPunct="0">
              <a:defRPr b="1" i="1"/>
            </a:lvl1pPr>
          </a:lstStyle>
          <a:p>
            <a:endParaRPr lang="en-US"/>
          </a:p>
        </p:txBody>
      </p:sp>
      <p:sp>
        <p:nvSpPr>
          <p:cNvPr id="6" name="Rectangle 6"/>
          <p:cNvSpPr>
            <a:spLocks noGrp="1" noChangeArrowheads="1"/>
          </p:cNvSpPr>
          <p:nvPr>
            <p:ph type="sldNum" sz="quarter" idx="12"/>
          </p:nvPr>
        </p:nvSpPr>
        <p:spPr/>
        <p:txBody>
          <a:bodyPr/>
          <a:lstStyle>
            <a:lvl1pPr eaLnBrk="0" hangingPunct="0">
              <a:defRPr b="1" i="1"/>
            </a:lvl1pPr>
          </a:lstStyle>
          <a:p>
            <a:fld id="{277DDC2E-E715-4B90-8C19-587016B6F679}" type="slidenum">
              <a:rPr lang="en-US"/>
              <a:pPr/>
              <a:t>‹#›</a:t>
            </a:fld>
            <a:endParaRPr lang="en-US"/>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292368" y="274951"/>
            <a:ext cx="226314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502920" y="274951"/>
            <a:ext cx="662178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p:txBody>
          <a:bodyPr/>
          <a:lstStyle>
            <a:lvl1pPr eaLnBrk="0" hangingPunct="0">
              <a:defRPr b="1" i="1"/>
            </a:lvl1pPr>
          </a:lstStyle>
          <a:p>
            <a:endParaRPr lang="en-US"/>
          </a:p>
        </p:txBody>
      </p:sp>
      <p:sp>
        <p:nvSpPr>
          <p:cNvPr id="5" name="Rectangle 5"/>
          <p:cNvSpPr>
            <a:spLocks noGrp="1" noChangeArrowheads="1"/>
          </p:cNvSpPr>
          <p:nvPr>
            <p:ph type="ftr" sz="quarter" idx="11"/>
          </p:nvPr>
        </p:nvSpPr>
        <p:spPr/>
        <p:txBody>
          <a:bodyPr/>
          <a:lstStyle>
            <a:lvl1pPr eaLnBrk="0" hangingPunct="0">
              <a:defRPr b="1" i="1"/>
            </a:lvl1pPr>
          </a:lstStyle>
          <a:p>
            <a:endParaRPr lang="en-US"/>
          </a:p>
        </p:txBody>
      </p:sp>
      <p:sp>
        <p:nvSpPr>
          <p:cNvPr id="6" name="Rectangle 6"/>
          <p:cNvSpPr>
            <a:spLocks noGrp="1" noChangeArrowheads="1"/>
          </p:cNvSpPr>
          <p:nvPr>
            <p:ph type="sldNum" sz="quarter" idx="12"/>
          </p:nvPr>
        </p:nvSpPr>
        <p:spPr/>
        <p:txBody>
          <a:bodyPr/>
          <a:lstStyle>
            <a:lvl1pPr eaLnBrk="0" hangingPunct="0">
              <a:defRPr b="1" i="1"/>
            </a:lvl1pPr>
          </a:lstStyle>
          <a:p>
            <a:fld id="{27DD2A00-F1B0-4FD5-8DBA-7A94AF67B621}" type="slidenum">
              <a:rPr lang="en-US"/>
              <a:pPr/>
              <a:t>‹#›</a:t>
            </a:fld>
            <a:endParaRPr lang="en-US"/>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54380" y="2130739"/>
            <a:ext cx="854964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508760" y="3886202"/>
            <a:ext cx="7040880" cy="1752600"/>
          </a:xfrm>
        </p:spPr>
        <p:txBody>
          <a:bodyPr/>
          <a:lstStyle>
            <a:lvl1pPr marL="0" indent="0" algn="ctr">
              <a:buNone/>
              <a:defRPr>
                <a:solidFill>
                  <a:schemeClr val="tx1">
                    <a:tint val="75000"/>
                  </a:schemeClr>
                </a:solidFill>
              </a:defRPr>
            </a:lvl1pPr>
            <a:lvl2pPr marL="454801" indent="0" algn="ctr">
              <a:buNone/>
              <a:defRPr>
                <a:solidFill>
                  <a:schemeClr val="tx1">
                    <a:tint val="75000"/>
                  </a:schemeClr>
                </a:solidFill>
              </a:defRPr>
            </a:lvl2pPr>
            <a:lvl3pPr marL="909599" indent="0" algn="ctr">
              <a:buNone/>
              <a:defRPr>
                <a:solidFill>
                  <a:schemeClr val="tx1">
                    <a:tint val="75000"/>
                  </a:schemeClr>
                </a:solidFill>
              </a:defRPr>
            </a:lvl3pPr>
            <a:lvl4pPr marL="1364396" indent="0" algn="ctr">
              <a:buNone/>
              <a:defRPr>
                <a:solidFill>
                  <a:schemeClr val="tx1">
                    <a:tint val="75000"/>
                  </a:schemeClr>
                </a:solidFill>
              </a:defRPr>
            </a:lvl4pPr>
            <a:lvl5pPr marL="1819192" indent="0" algn="ctr">
              <a:buNone/>
              <a:defRPr>
                <a:solidFill>
                  <a:schemeClr val="tx1">
                    <a:tint val="75000"/>
                  </a:schemeClr>
                </a:solidFill>
              </a:defRPr>
            </a:lvl5pPr>
            <a:lvl6pPr marL="2273991" indent="0" algn="ctr">
              <a:buNone/>
              <a:defRPr>
                <a:solidFill>
                  <a:schemeClr val="tx1">
                    <a:tint val="75000"/>
                  </a:schemeClr>
                </a:solidFill>
              </a:defRPr>
            </a:lvl6pPr>
            <a:lvl7pPr marL="2728785" indent="0" algn="ctr">
              <a:buNone/>
              <a:defRPr>
                <a:solidFill>
                  <a:schemeClr val="tx1">
                    <a:tint val="75000"/>
                  </a:schemeClr>
                </a:solidFill>
              </a:defRPr>
            </a:lvl7pPr>
            <a:lvl8pPr marL="3183580" indent="0" algn="ctr">
              <a:buNone/>
              <a:defRPr>
                <a:solidFill>
                  <a:schemeClr val="tx1">
                    <a:tint val="75000"/>
                  </a:schemeClr>
                </a:solidFill>
              </a:defRPr>
            </a:lvl8pPr>
            <a:lvl9pPr marL="3638379"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fld id="{867DBA6A-023D-4B7A-9B50-C18D3F1E6DCD}" type="datetimeFigureOut">
              <a:rPr lang="en-US"/>
              <a:pPr/>
              <a:t>10/28/2013</a:t>
            </a:fld>
            <a:endParaRPr lang="en-US"/>
          </a:p>
        </p:txBody>
      </p:sp>
      <p:sp>
        <p:nvSpPr>
          <p:cNvPr id="5" name="Footer Placeholder 4"/>
          <p:cNvSpPr>
            <a:spLocks noGrp="1"/>
          </p:cNvSpPr>
          <p:nvPr>
            <p:ph type="ftr" sz="quarter" idx="11"/>
          </p:nvPr>
        </p:nvSpPr>
        <p:spPr/>
        <p:txBody>
          <a:bodyPr/>
          <a:lstStyle>
            <a:lvl1pPr>
              <a:defRPr/>
            </a:lvl1pPr>
          </a:lstStyle>
          <a:p>
            <a:pPr>
              <a:defRPr/>
            </a:pPr>
            <a:r>
              <a:rPr lang="en-US"/>
              <a:t>J.P. Chen, GDH, Chiral06</a:t>
            </a:r>
          </a:p>
        </p:txBody>
      </p:sp>
      <p:sp>
        <p:nvSpPr>
          <p:cNvPr id="6" name="Slide Number Placeholder 5"/>
          <p:cNvSpPr>
            <a:spLocks noGrp="1"/>
          </p:cNvSpPr>
          <p:nvPr>
            <p:ph type="sldNum" sz="quarter" idx="12"/>
          </p:nvPr>
        </p:nvSpPr>
        <p:spPr/>
        <p:txBody>
          <a:bodyPr/>
          <a:lstStyle>
            <a:lvl1pPr>
              <a:defRPr/>
            </a:lvl1pPr>
          </a:lstStyle>
          <a:p>
            <a:fld id="{DBEF58AF-E228-4556-8D5E-EFD4BAB36237}" type="slidenum">
              <a:rPr lang="en-US"/>
              <a:pPr/>
              <a:t>‹#›</a:t>
            </a:fld>
            <a:endParaRPr lang="en-US"/>
          </a:p>
        </p:txBody>
      </p:sp>
    </p:spTree>
    <p:extLst>
      <p:ext uri="{BB962C8B-B14F-4D97-AF65-F5344CB8AC3E}">
        <p14:creationId xmlns="" xmlns:p14="http://schemas.microsoft.com/office/powerpoint/2010/main" val="1113693149"/>
      </p:ext>
    </p:extLst>
  </p:cSld>
  <p:clrMapOvr>
    <a:masterClrMapping/>
  </p:clrMapOvr>
  <p:transition spd="med" advClick="0"/>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fld id="{1405C7C1-A521-46B6-B093-D09A29B5EB8C}" type="datetimeFigureOut">
              <a:rPr lang="en-US"/>
              <a:pPr/>
              <a:t>10/28/2013</a:t>
            </a:fld>
            <a:endParaRPr lang="en-US"/>
          </a:p>
        </p:txBody>
      </p:sp>
      <p:sp>
        <p:nvSpPr>
          <p:cNvPr id="5" name="Footer Placeholder 4"/>
          <p:cNvSpPr>
            <a:spLocks noGrp="1"/>
          </p:cNvSpPr>
          <p:nvPr>
            <p:ph type="ftr" sz="quarter" idx="11"/>
          </p:nvPr>
        </p:nvSpPr>
        <p:spPr/>
        <p:txBody>
          <a:bodyPr/>
          <a:lstStyle>
            <a:lvl1pPr>
              <a:defRPr/>
            </a:lvl1pPr>
          </a:lstStyle>
          <a:p>
            <a:pPr>
              <a:defRPr/>
            </a:pPr>
            <a:r>
              <a:rPr lang="en-US"/>
              <a:t>J.P. Chen, GDH, Chiral06</a:t>
            </a:r>
          </a:p>
        </p:txBody>
      </p:sp>
      <p:sp>
        <p:nvSpPr>
          <p:cNvPr id="6" name="Slide Number Placeholder 5"/>
          <p:cNvSpPr>
            <a:spLocks noGrp="1"/>
          </p:cNvSpPr>
          <p:nvPr>
            <p:ph type="sldNum" sz="quarter" idx="12"/>
          </p:nvPr>
        </p:nvSpPr>
        <p:spPr/>
        <p:txBody>
          <a:bodyPr/>
          <a:lstStyle>
            <a:lvl1pPr>
              <a:defRPr/>
            </a:lvl1pPr>
          </a:lstStyle>
          <a:p>
            <a:fld id="{B28C6B41-3B89-4E48-ACB4-A6C456046997}" type="slidenum">
              <a:rPr lang="en-US"/>
              <a:pPr/>
              <a:t>‹#›</a:t>
            </a:fld>
            <a:endParaRPr lang="en-US"/>
          </a:p>
        </p:txBody>
      </p:sp>
    </p:spTree>
    <p:extLst>
      <p:ext uri="{BB962C8B-B14F-4D97-AF65-F5344CB8AC3E}">
        <p14:creationId xmlns="" xmlns:p14="http://schemas.microsoft.com/office/powerpoint/2010/main" val="585337855"/>
      </p:ext>
    </p:extLst>
  </p:cSld>
  <p:clrMapOvr>
    <a:masterClrMapping/>
  </p:clrMapOvr>
  <p:transition spd="med" advClick="0"/>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94578" y="4407245"/>
            <a:ext cx="854964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94578" y="2906722"/>
            <a:ext cx="8549640" cy="1500187"/>
          </a:xfrm>
        </p:spPr>
        <p:txBody>
          <a:bodyPr anchor="b"/>
          <a:lstStyle>
            <a:lvl1pPr marL="0" indent="0">
              <a:buNone/>
              <a:defRPr sz="2000">
                <a:solidFill>
                  <a:schemeClr val="tx1">
                    <a:tint val="75000"/>
                  </a:schemeClr>
                </a:solidFill>
              </a:defRPr>
            </a:lvl1pPr>
            <a:lvl2pPr marL="454801" indent="0">
              <a:buNone/>
              <a:defRPr sz="1800">
                <a:solidFill>
                  <a:schemeClr val="tx1">
                    <a:tint val="75000"/>
                  </a:schemeClr>
                </a:solidFill>
              </a:defRPr>
            </a:lvl2pPr>
            <a:lvl3pPr marL="909599" indent="0">
              <a:buNone/>
              <a:defRPr sz="1600">
                <a:solidFill>
                  <a:schemeClr val="tx1">
                    <a:tint val="75000"/>
                  </a:schemeClr>
                </a:solidFill>
              </a:defRPr>
            </a:lvl3pPr>
            <a:lvl4pPr marL="1364396" indent="0">
              <a:buNone/>
              <a:defRPr sz="1400">
                <a:solidFill>
                  <a:schemeClr val="tx1">
                    <a:tint val="75000"/>
                  </a:schemeClr>
                </a:solidFill>
              </a:defRPr>
            </a:lvl4pPr>
            <a:lvl5pPr marL="1819192" indent="0">
              <a:buNone/>
              <a:defRPr sz="1400">
                <a:solidFill>
                  <a:schemeClr val="tx1">
                    <a:tint val="75000"/>
                  </a:schemeClr>
                </a:solidFill>
              </a:defRPr>
            </a:lvl5pPr>
            <a:lvl6pPr marL="2273991" indent="0">
              <a:buNone/>
              <a:defRPr sz="1400">
                <a:solidFill>
                  <a:schemeClr val="tx1">
                    <a:tint val="75000"/>
                  </a:schemeClr>
                </a:solidFill>
              </a:defRPr>
            </a:lvl6pPr>
            <a:lvl7pPr marL="2728785" indent="0">
              <a:buNone/>
              <a:defRPr sz="1400">
                <a:solidFill>
                  <a:schemeClr val="tx1">
                    <a:tint val="75000"/>
                  </a:schemeClr>
                </a:solidFill>
              </a:defRPr>
            </a:lvl7pPr>
            <a:lvl8pPr marL="3183580" indent="0">
              <a:buNone/>
              <a:defRPr sz="1400">
                <a:solidFill>
                  <a:schemeClr val="tx1">
                    <a:tint val="75000"/>
                  </a:schemeClr>
                </a:solidFill>
              </a:defRPr>
            </a:lvl8pPr>
            <a:lvl9pPr marL="3638379"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fld id="{E5520164-2A77-426F-9F02-C8EF4DBC1FC8}" type="datetimeFigureOut">
              <a:rPr lang="en-US"/>
              <a:pPr/>
              <a:t>10/28/2013</a:t>
            </a:fld>
            <a:endParaRPr lang="en-US"/>
          </a:p>
        </p:txBody>
      </p:sp>
      <p:sp>
        <p:nvSpPr>
          <p:cNvPr id="5" name="Footer Placeholder 4"/>
          <p:cNvSpPr>
            <a:spLocks noGrp="1"/>
          </p:cNvSpPr>
          <p:nvPr>
            <p:ph type="ftr" sz="quarter" idx="11"/>
          </p:nvPr>
        </p:nvSpPr>
        <p:spPr/>
        <p:txBody>
          <a:bodyPr/>
          <a:lstStyle>
            <a:lvl1pPr>
              <a:defRPr/>
            </a:lvl1pPr>
          </a:lstStyle>
          <a:p>
            <a:pPr>
              <a:defRPr/>
            </a:pPr>
            <a:r>
              <a:rPr lang="en-US"/>
              <a:t>J.P. Chen, GDH, Chiral06</a:t>
            </a:r>
          </a:p>
        </p:txBody>
      </p:sp>
      <p:sp>
        <p:nvSpPr>
          <p:cNvPr id="6" name="Slide Number Placeholder 5"/>
          <p:cNvSpPr>
            <a:spLocks noGrp="1"/>
          </p:cNvSpPr>
          <p:nvPr>
            <p:ph type="sldNum" sz="quarter" idx="12"/>
          </p:nvPr>
        </p:nvSpPr>
        <p:spPr/>
        <p:txBody>
          <a:bodyPr/>
          <a:lstStyle>
            <a:lvl1pPr>
              <a:defRPr/>
            </a:lvl1pPr>
          </a:lstStyle>
          <a:p>
            <a:fld id="{F3A7341F-0455-44B6-8B6E-5011B7D8EC65}" type="slidenum">
              <a:rPr lang="en-US"/>
              <a:pPr/>
              <a:t>‹#›</a:t>
            </a:fld>
            <a:endParaRPr lang="en-US"/>
          </a:p>
        </p:txBody>
      </p:sp>
    </p:spTree>
    <p:extLst>
      <p:ext uri="{BB962C8B-B14F-4D97-AF65-F5344CB8AC3E}">
        <p14:creationId xmlns="" xmlns:p14="http://schemas.microsoft.com/office/powerpoint/2010/main" val="824723827"/>
      </p:ext>
    </p:extLst>
  </p:cSld>
  <p:clrMapOvr>
    <a:masterClrMapping/>
  </p:clrMapOvr>
  <p:transition spd="med" advClick="0"/>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553562" y="1600206"/>
            <a:ext cx="4894738"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616103" y="1600206"/>
            <a:ext cx="4894739"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lvl1pPr>
              <a:defRPr/>
            </a:lvl1pPr>
          </a:lstStyle>
          <a:p>
            <a:fld id="{4705C333-4510-45CF-8DF9-8434574B5F62}" type="datetimeFigureOut">
              <a:rPr lang="en-US"/>
              <a:pPr/>
              <a:t>10/28/2013</a:t>
            </a:fld>
            <a:endParaRPr lang="en-US"/>
          </a:p>
        </p:txBody>
      </p:sp>
      <p:sp>
        <p:nvSpPr>
          <p:cNvPr id="6" name="Footer Placeholder 5"/>
          <p:cNvSpPr>
            <a:spLocks noGrp="1"/>
          </p:cNvSpPr>
          <p:nvPr>
            <p:ph type="ftr" sz="quarter" idx="11"/>
          </p:nvPr>
        </p:nvSpPr>
        <p:spPr/>
        <p:txBody>
          <a:bodyPr/>
          <a:lstStyle>
            <a:lvl1pPr>
              <a:defRPr/>
            </a:lvl1pPr>
          </a:lstStyle>
          <a:p>
            <a:pPr>
              <a:defRPr/>
            </a:pPr>
            <a:r>
              <a:rPr lang="en-US"/>
              <a:t>J.P. Chen, GDH, Chiral06</a:t>
            </a:r>
          </a:p>
        </p:txBody>
      </p:sp>
      <p:sp>
        <p:nvSpPr>
          <p:cNvPr id="7" name="Slide Number Placeholder 6"/>
          <p:cNvSpPr>
            <a:spLocks noGrp="1"/>
          </p:cNvSpPr>
          <p:nvPr>
            <p:ph type="sldNum" sz="quarter" idx="12"/>
          </p:nvPr>
        </p:nvSpPr>
        <p:spPr/>
        <p:txBody>
          <a:bodyPr/>
          <a:lstStyle>
            <a:lvl1pPr>
              <a:defRPr/>
            </a:lvl1pPr>
          </a:lstStyle>
          <a:p>
            <a:fld id="{94E4ABDC-026E-4469-97A3-0BEA9C9C12EA}" type="slidenum">
              <a:rPr lang="en-US"/>
              <a:pPr/>
              <a:t>‹#›</a:t>
            </a:fld>
            <a:endParaRPr lang="en-US"/>
          </a:p>
        </p:txBody>
      </p:sp>
    </p:spTree>
    <p:extLst>
      <p:ext uri="{BB962C8B-B14F-4D97-AF65-F5344CB8AC3E}">
        <p14:creationId xmlns="" xmlns:p14="http://schemas.microsoft.com/office/powerpoint/2010/main" val="4198473120"/>
      </p:ext>
    </p:extLst>
  </p:cSld>
  <p:clrMapOvr>
    <a:masterClrMapping/>
  </p:clrMapOvr>
  <p:transition spd="med" advClick="0"/>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5"/>
          <p:cNvSpPr>
            <a:spLocks noGrp="1" noChangeArrowheads="1"/>
          </p:cNvSpPr>
          <p:nvPr>
            <p:ph type="ftr" sz="quarter" idx="10"/>
          </p:nvPr>
        </p:nvSpPr>
        <p:spPr/>
        <p:txBody>
          <a:bodyPr/>
          <a:lstStyle>
            <a:lvl1pPr>
              <a:defRPr/>
            </a:lvl1pPr>
          </a:lstStyle>
          <a:p>
            <a:pPr>
              <a:defRPr/>
            </a:pPr>
            <a:r>
              <a:rPr lang="en-US"/>
              <a:t>J.P. Chen, Overview</a:t>
            </a:r>
          </a:p>
        </p:txBody>
      </p:sp>
      <p:sp>
        <p:nvSpPr>
          <p:cNvPr id="4" name="Rectangle 6"/>
          <p:cNvSpPr>
            <a:spLocks noGrp="1" noChangeArrowheads="1"/>
          </p:cNvSpPr>
          <p:nvPr>
            <p:ph type="sldNum" sz="quarter" idx="11"/>
          </p:nvPr>
        </p:nvSpPr>
        <p:spPr/>
        <p:txBody>
          <a:bodyPr/>
          <a:lstStyle>
            <a:lvl1pPr>
              <a:defRPr/>
            </a:lvl1pPr>
          </a:lstStyle>
          <a:p>
            <a:pPr>
              <a:defRPr/>
            </a:pPr>
            <a:fld id="{4B3EEBA2-F802-48CD-9C02-B1B67E3FA2CC}" type="slidenum">
              <a:rPr lang="en-US"/>
              <a:pPr>
                <a:defRPr/>
              </a:pPr>
              <a:t>‹#›</a:t>
            </a:fld>
            <a:endParaRPr lang="en-US"/>
          </a:p>
        </p:txBody>
      </p:sp>
    </p:spTree>
  </p:cSld>
  <p:clrMapOvr>
    <a:masterClrMapping/>
  </p:clrMapOvr>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02920" y="274638"/>
            <a:ext cx="905256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502955" y="1535114"/>
            <a:ext cx="4444207" cy="639762"/>
          </a:xfrm>
        </p:spPr>
        <p:txBody>
          <a:bodyPr anchor="b"/>
          <a:lstStyle>
            <a:lvl1pPr marL="0" indent="0">
              <a:buNone/>
              <a:defRPr sz="2400" b="1"/>
            </a:lvl1pPr>
            <a:lvl2pPr marL="454801" indent="0">
              <a:buNone/>
              <a:defRPr sz="2000" b="1"/>
            </a:lvl2pPr>
            <a:lvl3pPr marL="909599" indent="0">
              <a:buNone/>
              <a:defRPr sz="1800" b="1"/>
            </a:lvl3pPr>
            <a:lvl4pPr marL="1364396" indent="0">
              <a:buNone/>
              <a:defRPr sz="1600" b="1"/>
            </a:lvl4pPr>
            <a:lvl5pPr marL="1819192" indent="0">
              <a:buNone/>
              <a:defRPr sz="1600" b="1"/>
            </a:lvl5pPr>
            <a:lvl6pPr marL="2273991" indent="0">
              <a:buNone/>
              <a:defRPr sz="1600" b="1"/>
            </a:lvl6pPr>
            <a:lvl7pPr marL="2728785" indent="0">
              <a:buNone/>
              <a:defRPr sz="1600" b="1"/>
            </a:lvl7pPr>
            <a:lvl8pPr marL="3183580" indent="0">
              <a:buNone/>
              <a:defRPr sz="1600" b="1"/>
            </a:lvl8pPr>
            <a:lvl9pPr marL="3638379"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2955" y="2174875"/>
            <a:ext cx="444420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5109601" y="1535114"/>
            <a:ext cx="4445953" cy="639762"/>
          </a:xfrm>
        </p:spPr>
        <p:txBody>
          <a:bodyPr anchor="b"/>
          <a:lstStyle>
            <a:lvl1pPr marL="0" indent="0">
              <a:buNone/>
              <a:defRPr sz="2400" b="1"/>
            </a:lvl1pPr>
            <a:lvl2pPr marL="454801" indent="0">
              <a:buNone/>
              <a:defRPr sz="2000" b="1"/>
            </a:lvl2pPr>
            <a:lvl3pPr marL="909599" indent="0">
              <a:buNone/>
              <a:defRPr sz="1800" b="1"/>
            </a:lvl3pPr>
            <a:lvl4pPr marL="1364396" indent="0">
              <a:buNone/>
              <a:defRPr sz="1600" b="1"/>
            </a:lvl4pPr>
            <a:lvl5pPr marL="1819192" indent="0">
              <a:buNone/>
              <a:defRPr sz="1600" b="1"/>
            </a:lvl5pPr>
            <a:lvl6pPr marL="2273991" indent="0">
              <a:buNone/>
              <a:defRPr sz="1600" b="1"/>
            </a:lvl6pPr>
            <a:lvl7pPr marL="2728785" indent="0">
              <a:buNone/>
              <a:defRPr sz="1600" b="1"/>
            </a:lvl7pPr>
            <a:lvl8pPr marL="3183580" indent="0">
              <a:buNone/>
              <a:defRPr sz="1600" b="1"/>
            </a:lvl8pPr>
            <a:lvl9pPr marL="3638379"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109601" y="2174875"/>
            <a:ext cx="444595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lvl1pPr>
              <a:defRPr/>
            </a:lvl1pPr>
          </a:lstStyle>
          <a:p>
            <a:fld id="{C787338B-D9BF-4AAC-9E07-A5E9878262CD}" type="datetimeFigureOut">
              <a:rPr lang="en-US"/>
              <a:pPr/>
              <a:t>10/28/2013</a:t>
            </a:fld>
            <a:endParaRPr lang="en-US"/>
          </a:p>
        </p:txBody>
      </p:sp>
      <p:sp>
        <p:nvSpPr>
          <p:cNvPr id="8" name="Footer Placeholder 7"/>
          <p:cNvSpPr>
            <a:spLocks noGrp="1"/>
          </p:cNvSpPr>
          <p:nvPr>
            <p:ph type="ftr" sz="quarter" idx="11"/>
          </p:nvPr>
        </p:nvSpPr>
        <p:spPr/>
        <p:txBody>
          <a:bodyPr/>
          <a:lstStyle>
            <a:lvl1pPr>
              <a:defRPr/>
            </a:lvl1pPr>
          </a:lstStyle>
          <a:p>
            <a:pPr>
              <a:defRPr/>
            </a:pPr>
            <a:r>
              <a:rPr lang="en-US"/>
              <a:t>J.P. Chen, GDH, Chiral06</a:t>
            </a:r>
          </a:p>
        </p:txBody>
      </p:sp>
      <p:sp>
        <p:nvSpPr>
          <p:cNvPr id="9" name="Slide Number Placeholder 8"/>
          <p:cNvSpPr>
            <a:spLocks noGrp="1"/>
          </p:cNvSpPr>
          <p:nvPr>
            <p:ph type="sldNum" sz="quarter" idx="12"/>
          </p:nvPr>
        </p:nvSpPr>
        <p:spPr/>
        <p:txBody>
          <a:bodyPr/>
          <a:lstStyle>
            <a:lvl1pPr>
              <a:defRPr/>
            </a:lvl1pPr>
          </a:lstStyle>
          <a:p>
            <a:fld id="{16B899FA-1801-42FD-86BD-85C346D53BD6}" type="slidenum">
              <a:rPr lang="en-US"/>
              <a:pPr/>
              <a:t>‹#›</a:t>
            </a:fld>
            <a:endParaRPr lang="en-US"/>
          </a:p>
        </p:txBody>
      </p:sp>
    </p:spTree>
    <p:extLst>
      <p:ext uri="{BB962C8B-B14F-4D97-AF65-F5344CB8AC3E}">
        <p14:creationId xmlns="" xmlns:p14="http://schemas.microsoft.com/office/powerpoint/2010/main" val="1425198140"/>
      </p:ext>
    </p:extLst>
  </p:cSld>
  <p:clrMapOvr>
    <a:masterClrMapping/>
  </p:clrMapOvr>
  <p:transition spd="med" advClick="0"/>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lvl1pPr>
              <a:defRPr/>
            </a:lvl1pPr>
          </a:lstStyle>
          <a:p>
            <a:fld id="{3888B2D8-67ED-4899-BC1A-04DDCB4246C0}" type="datetimeFigureOut">
              <a:rPr lang="en-US"/>
              <a:pPr/>
              <a:t>10/28/2013</a:t>
            </a:fld>
            <a:endParaRPr lang="en-US"/>
          </a:p>
        </p:txBody>
      </p:sp>
      <p:sp>
        <p:nvSpPr>
          <p:cNvPr id="4" name="Footer Placeholder 3"/>
          <p:cNvSpPr>
            <a:spLocks noGrp="1"/>
          </p:cNvSpPr>
          <p:nvPr>
            <p:ph type="ftr" sz="quarter" idx="11"/>
          </p:nvPr>
        </p:nvSpPr>
        <p:spPr/>
        <p:txBody>
          <a:bodyPr/>
          <a:lstStyle>
            <a:lvl1pPr>
              <a:defRPr/>
            </a:lvl1pPr>
          </a:lstStyle>
          <a:p>
            <a:pPr>
              <a:defRPr/>
            </a:pPr>
            <a:r>
              <a:rPr lang="en-US"/>
              <a:t>J.P. Chen, GDH, Chiral06</a:t>
            </a:r>
          </a:p>
        </p:txBody>
      </p:sp>
      <p:sp>
        <p:nvSpPr>
          <p:cNvPr id="5" name="Slide Number Placeholder 4"/>
          <p:cNvSpPr>
            <a:spLocks noGrp="1"/>
          </p:cNvSpPr>
          <p:nvPr>
            <p:ph type="sldNum" sz="quarter" idx="12"/>
          </p:nvPr>
        </p:nvSpPr>
        <p:spPr/>
        <p:txBody>
          <a:bodyPr/>
          <a:lstStyle>
            <a:lvl1pPr>
              <a:defRPr/>
            </a:lvl1pPr>
          </a:lstStyle>
          <a:p>
            <a:fld id="{BA28F15D-6B1F-4FDC-808F-CECAD0F8005D}" type="slidenum">
              <a:rPr lang="en-US"/>
              <a:pPr/>
              <a:t>‹#›</a:t>
            </a:fld>
            <a:endParaRPr lang="en-US"/>
          </a:p>
        </p:txBody>
      </p:sp>
    </p:spTree>
    <p:extLst>
      <p:ext uri="{BB962C8B-B14F-4D97-AF65-F5344CB8AC3E}">
        <p14:creationId xmlns="" xmlns:p14="http://schemas.microsoft.com/office/powerpoint/2010/main" val="3757321179"/>
      </p:ext>
    </p:extLst>
  </p:cSld>
  <p:clrMapOvr>
    <a:masterClrMapping/>
  </p:clrMapOvr>
  <p:transition spd="med" advClick="0"/>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fld id="{451E72BB-BD74-42C7-9A39-F996D1AB9FC9}" type="datetimeFigureOut">
              <a:rPr lang="en-US"/>
              <a:pPr/>
              <a:t>10/28/2013</a:t>
            </a:fld>
            <a:endParaRPr lang="en-US"/>
          </a:p>
        </p:txBody>
      </p:sp>
      <p:sp>
        <p:nvSpPr>
          <p:cNvPr id="3" name="Footer Placeholder 2"/>
          <p:cNvSpPr>
            <a:spLocks noGrp="1"/>
          </p:cNvSpPr>
          <p:nvPr>
            <p:ph type="ftr" sz="quarter" idx="11"/>
          </p:nvPr>
        </p:nvSpPr>
        <p:spPr/>
        <p:txBody>
          <a:bodyPr/>
          <a:lstStyle>
            <a:lvl1pPr>
              <a:defRPr/>
            </a:lvl1pPr>
          </a:lstStyle>
          <a:p>
            <a:pPr>
              <a:defRPr/>
            </a:pPr>
            <a:r>
              <a:rPr lang="en-US"/>
              <a:t>J.P. Chen, GDH, Chiral06</a:t>
            </a:r>
          </a:p>
        </p:txBody>
      </p:sp>
      <p:sp>
        <p:nvSpPr>
          <p:cNvPr id="4" name="Slide Number Placeholder 3"/>
          <p:cNvSpPr>
            <a:spLocks noGrp="1"/>
          </p:cNvSpPr>
          <p:nvPr>
            <p:ph type="sldNum" sz="quarter" idx="12"/>
          </p:nvPr>
        </p:nvSpPr>
        <p:spPr/>
        <p:txBody>
          <a:bodyPr/>
          <a:lstStyle>
            <a:lvl1pPr>
              <a:defRPr/>
            </a:lvl1pPr>
          </a:lstStyle>
          <a:p>
            <a:fld id="{A277F79D-A3BE-4A87-9279-4B5A45C343EA}" type="slidenum">
              <a:rPr lang="en-US"/>
              <a:pPr/>
              <a:t>‹#›</a:t>
            </a:fld>
            <a:endParaRPr lang="en-US"/>
          </a:p>
        </p:txBody>
      </p:sp>
    </p:spTree>
    <p:extLst>
      <p:ext uri="{BB962C8B-B14F-4D97-AF65-F5344CB8AC3E}">
        <p14:creationId xmlns="" xmlns:p14="http://schemas.microsoft.com/office/powerpoint/2010/main" val="3249378756"/>
      </p:ext>
    </p:extLst>
  </p:cSld>
  <p:clrMapOvr>
    <a:masterClrMapping/>
  </p:clrMapOvr>
  <p:transition spd="med" advClick="0"/>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2925" y="273050"/>
            <a:ext cx="3309144"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932589" y="273395"/>
            <a:ext cx="5622925"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02925" y="1435104"/>
            <a:ext cx="3309144" cy="4691063"/>
          </a:xfrm>
        </p:spPr>
        <p:txBody>
          <a:bodyPr/>
          <a:lstStyle>
            <a:lvl1pPr marL="0" indent="0">
              <a:buNone/>
              <a:defRPr sz="1400"/>
            </a:lvl1pPr>
            <a:lvl2pPr marL="454801" indent="0">
              <a:buNone/>
              <a:defRPr sz="1200"/>
            </a:lvl2pPr>
            <a:lvl3pPr marL="909599" indent="0">
              <a:buNone/>
              <a:defRPr sz="1000"/>
            </a:lvl3pPr>
            <a:lvl4pPr marL="1364396" indent="0">
              <a:buNone/>
              <a:defRPr sz="900"/>
            </a:lvl4pPr>
            <a:lvl5pPr marL="1819192" indent="0">
              <a:buNone/>
              <a:defRPr sz="900"/>
            </a:lvl5pPr>
            <a:lvl6pPr marL="2273991" indent="0">
              <a:buNone/>
              <a:defRPr sz="900"/>
            </a:lvl6pPr>
            <a:lvl7pPr marL="2728785" indent="0">
              <a:buNone/>
              <a:defRPr sz="900"/>
            </a:lvl7pPr>
            <a:lvl8pPr marL="3183580" indent="0">
              <a:buNone/>
              <a:defRPr sz="900"/>
            </a:lvl8pPr>
            <a:lvl9pPr marL="3638379"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fld id="{F4710497-EF83-40CF-BAAF-9B66618DFAE9}" type="datetimeFigureOut">
              <a:rPr lang="en-US"/>
              <a:pPr/>
              <a:t>10/28/2013</a:t>
            </a:fld>
            <a:endParaRPr lang="en-US"/>
          </a:p>
        </p:txBody>
      </p:sp>
      <p:sp>
        <p:nvSpPr>
          <p:cNvPr id="6" name="Footer Placeholder 5"/>
          <p:cNvSpPr>
            <a:spLocks noGrp="1"/>
          </p:cNvSpPr>
          <p:nvPr>
            <p:ph type="ftr" sz="quarter" idx="11"/>
          </p:nvPr>
        </p:nvSpPr>
        <p:spPr/>
        <p:txBody>
          <a:bodyPr/>
          <a:lstStyle>
            <a:lvl1pPr>
              <a:defRPr/>
            </a:lvl1pPr>
          </a:lstStyle>
          <a:p>
            <a:pPr>
              <a:defRPr/>
            </a:pPr>
            <a:r>
              <a:rPr lang="en-US"/>
              <a:t>J.P. Chen, GDH, Chiral06</a:t>
            </a:r>
          </a:p>
        </p:txBody>
      </p:sp>
      <p:sp>
        <p:nvSpPr>
          <p:cNvPr id="7" name="Slide Number Placeholder 6"/>
          <p:cNvSpPr>
            <a:spLocks noGrp="1"/>
          </p:cNvSpPr>
          <p:nvPr>
            <p:ph type="sldNum" sz="quarter" idx="12"/>
          </p:nvPr>
        </p:nvSpPr>
        <p:spPr/>
        <p:txBody>
          <a:bodyPr/>
          <a:lstStyle>
            <a:lvl1pPr>
              <a:defRPr/>
            </a:lvl1pPr>
          </a:lstStyle>
          <a:p>
            <a:fld id="{F8204502-7120-4305-847B-A95B67D6450E}" type="slidenum">
              <a:rPr lang="en-US"/>
              <a:pPr/>
              <a:t>‹#›</a:t>
            </a:fld>
            <a:endParaRPr lang="en-US"/>
          </a:p>
        </p:txBody>
      </p:sp>
    </p:spTree>
    <p:extLst>
      <p:ext uri="{BB962C8B-B14F-4D97-AF65-F5344CB8AC3E}">
        <p14:creationId xmlns="" xmlns:p14="http://schemas.microsoft.com/office/powerpoint/2010/main" val="1796740232"/>
      </p:ext>
    </p:extLst>
  </p:cSld>
  <p:clrMapOvr>
    <a:masterClrMapping/>
  </p:clrMapOvr>
  <p:transition spd="med" advClick="0"/>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71517" y="4800600"/>
            <a:ext cx="603504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971517" y="612775"/>
            <a:ext cx="6035040" cy="4114800"/>
          </a:xfrm>
        </p:spPr>
        <p:txBody>
          <a:bodyPr rtlCol="0">
            <a:normAutofit/>
          </a:bodyPr>
          <a:lstStyle>
            <a:lvl1pPr marL="0" indent="0">
              <a:buNone/>
              <a:defRPr sz="3200"/>
            </a:lvl1pPr>
            <a:lvl2pPr marL="454801" indent="0">
              <a:buNone/>
              <a:defRPr sz="2800"/>
            </a:lvl2pPr>
            <a:lvl3pPr marL="909599" indent="0">
              <a:buNone/>
              <a:defRPr sz="2400"/>
            </a:lvl3pPr>
            <a:lvl4pPr marL="1364396" indent="0">
              <a:buNone/>
              <a:defRPr sz="2000"/>
            </a:lvl4pPr>
            <a:lvl5pPr marL="1819192" indent="0">
              <a:buNone/>
              <a:defRPr sz="2000"/>
            </a:lvl5pPr>
            <a:lvl6pPr marL="2273991" indent="0">
              <a:buNone/>
              <a:defRPr sz="2000"/>
            </a:lvl6pPr>
            <a:lvl7pPr marL="2728785" indent="0">
              <a:buNone/>
              <a:defRPr sz="2000"/>
            </a:lvl7pPr>
            <a:lvl8pPr marL="3183580" indent="0">
              <a:buNone/>
              <a:defRPr sz="2000"/>
            </a:lvl8pPr>
            <a:lvl9pPr marL="3638379" indent="0">
              <a:buNone/>
              <a:defRPr sz="2000"/>
            </a:lvl9pPr>
          </a:lstStyle>
          <a:p>
            <a:pPr lvl="0"/>
            <a:endParaRPr lang="en-US" noProof="0" smtClean="0"/>
          </a:p>
        </p:txBody>
      </p:sp>
      <p:sp>
        <p:nvSpPr>
          <p:cNvPr id="4" name="Text Placeholder 3"/>
          <p:cNvSpPr>
            <a:spLocks noGrp="1"/>
          </p:cNvSpPr>
          <p:nvPr>
            <p:ph type="body" sz="half" idx="2"/>
          </p:nvPr>
        </p:nvSpPr>
        <p:spPr>
          <a:xfrm>
            <a:off x="1971517" y="5367338"/>
            <a:ext cx="6035040" cy="804862"/>
          </a:xfrm>
        </p:spPr>
        <p:txBody>
          <a:bodyPr/>
          <a:lstStyle>
            <a:lvl1pPr marL="0" indent="0">
              <a:buNone/>
              <a:defRPr sz="1400"/>
            </a:lvl1pPr>
            <a:lvl2pPr marL="454801" indent="0">
              <a:buNone/>
              <a:defRPr sz="1200"/>
            </a:lvl2pPr>
            <a:lvl3pPr marL="909599" indent="0">
              <a:buNone/>
              <a:defRPr sz="1000"/>
            </a:lvl3pPr>
            <a:lvl4pPr marL="1364396" indent="0">
              <a:buNone/>
              <a:defRPr sz="900"/>
            </a:lvl4pPr>
            <a:lvl5pPr marL="1819192" indent="0">
              <a:buNone/>
              <a:defRPr sz="900"/>
            </a:lvl5pPr>
            <a:lvl6pPr marL="2273991" indent="0">
              <a:buNone/>
              <a:defRPr sz="900"/>
            </a:lvl6pPr>
            <a:lvl7pPr marL="2728785" indent="0">
              <a:buNone/>
              <a:defRPr sz="900"/>
            </a:lvl7pPr>
            <a:lvl8pPr marL="3183580" indent="0">
              <a:buNone/>
              <a:defRPr sz="900"/>
            </a:lvl8pPr>
            <a:lvl9pPr marL="3638379"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fld id="{C315EBC0-1775-4F9A-8865-B2F66511D301}" type="datetimeFigureOut">
              <a:rPr lang="en-US"/>
              <a:pPr/>
              <a:t>10/28/2013</a:t>
            </a:fld>
            <a:endParaRPr lang="en-US"/>
          </a:p>
        </p:txBody>
      </p:sp>
      <p:sp>
        <p:nvSpPr>
          <p:cNvPr id="6" name="Footer Placeholder 5"/>
          <p:cNvSpPr>
            <a:spLocks noGrp="1"/>
          </p:cNvSpPr>
          <p:nvPr>
            <p:ph type="ftr" sz="quarter" idx="11"/>
          </p:nvPr>
        </p:nvSpPr>
        <p:spPr/>
        <p:txBody>
          <a:bodyPr/>
          <a:lstStyle>
            <a:lvl1pPr>
              <a:defRPr/>
            </a:lvl1pPr>
          </a:lstStyle>
          <a:p>
            <a:pPr>
              <a:defRPr/>
            </a:pPr>
            <a:r>
              <a:rPr lang="en-US"/>
              <a:t>J.P. Chen, GDH, Chiral06</a:t>
            </a:r>
          </a:p>
        </p:txBody>
      </p:sp>
      <p:sp>
        <p:nvSpPr>
          <p:cNvPr id="7" name="Slide Number Placeholder 6"/>
          <p:cNvSpPr>
            <a:spLocks noGrp="1"/>
          </p:cNvSpPr>
          <p:nvPr>
            <p:ph type="sldNum" sz="quarter" idx="12"/>
          </p:nvPr>
        </p:nvSpPr>
        <p:spPr/>
        <p:txBody>
          <a:bodyPr/>
          <a:lstStyle>
            <a:lvl1pPr>
              <a:defRPr/>
            </a:lvl1pPr>
          </a:lstStyle>
          <a:p>
            <a:fld id="{87C6BB3B-AB18-4AAA-9044-5CF68F2BCF92}" type="slidenum">
              <a:rPr lang="en-US"/>
              <a:pPr/>
              <a:t>‹#›</a:t>
            </a:fld>
            <a:endParaRPr lang="en-US"/>
          </a:p>
        </p:txBody>
      </p:sp>
    </p:spTree>
    <p:extLst>
      <p:ext uri="{BB962C8B-B14F-4D97-AF65-F5344CB8AC3E}">
        <p14:creationId xmlns="" xmlns:p14="http://schemas.microsoft.com/office/powerpoint/2010/main" val="2703207608"/>
      </p:ext>
    </p:extLst>
  </p:cSld>
  <p:clrMapOvr>
    <a:masterClrMapping/>
  </p:clrMapOvr>
  <p:transition spd="med" advClick="0"/>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fld id="{0BA8C0CD-62CE-4BA3-8E7F-A2B69E707C43}" type="datetimeFigureOut">
              <a:rPr lang="en-US"/>
              <a:pPr/>
              <a:t>10/28/2013</a:t>
            </a:fld>
            <a:endParaRPr lang="en-US"/>
          </a:p>
        </p:txBody>
      </p:sp>
      <p:sp>
        <p:nvSpPr>
          <p:cNvPr id="5" name="Footer Placeholder 4"/>
          <p:cNvSpPr>
            <a:spLocks noGrp="1"/>
          </p:cNvSpPr>
          <p:nvPr>
            <p:ph type="ftr" sz="quarter" idx="11"/>
          </p:nvPr>
        </p:nvSpPr>
        <p:spPr/>
        <p:txBody>
          <a:bodyPr/>
          <a:lstStyle>
            <a:lvl1pPr>
              <a:defRPr/>
            </a:lvl1pPr>
          </a:lstStyle>
          <a:p>
            <a:pPr>
              <a:defRPr/>
            </a:pPr>
            <a:r>
              <a:rPr lang="en-US"/>
              <a:t>J.P. Chen, GDH, Chiral06</a:t>
            </a:r>
          </a:p>
        </p:txBody>
      </p:sp>
      <p:sp>
        <p:nvSpPr>
          <p:cNvPr id="6" name="Slide Number Placeholder 5"/>
          <p:cNvSpPr>
            <a:spLocks noGrp="1"/>
          </p:cNvSpPr>
          <p:nvPr>
            <p:ph type="sldNum" sz="quarter" idx="12"/>
          </p:nvPr>
        </p:nvSpPr>
        <p:spPr/>
        <p:txBody>
          <a:bodyPr/>
          <a:lstStyle>
            <a:lvl1pPr>
              <a:defRPr/>
            </a:lvl1pPr>
          </a:lstStyle>
          <a:p>
            <a:fld id="{BFE0F6C3-C65D-420F-AAB9-A3300436E5B0}" type="slidenum">
              <a:rPr lang="en-US"/>
              <a:pPr/>
              <a:t>‹#›</a:t>
            </a:fld>
            <a:endParaRPr lang="en-US"/>
          </a:p>
        </p:txBody>
      </p:sp>
    </p:spTree>
    <p:extLst>
      <p:ext uri="{BB962C8B-B14F-4D97-AF65-F5344CB8AC3E}">
        <p14:creationId xmlns="" xmlns:p14="http://schemas.microsoft.com/office/powerpoint/2010/main" val="487731479"/>
      </p:ext>
    </p:extLst>
  </p:cSld>
  <p:clrMapOvr>
    <a:masterClrMapping/>
  </p:clrMapOvr>
  <p:transition spd="med" advClick="0"/>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022312" y="274983"/>
            <a:ext cx="2488407"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553767" y="274983"/>
            <a:ext cx="7301071"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fld id="{415D91BF-9C45-407B-B5A1-9AE554464076}" type="datetimeFigureOut">
              <a:rPr lang="en-US"/>
              <a:pPr/>
              <a:t>10/28/2013</a:t>
            </a:fld>
            <a:endParaRPr lang="en-US"/>
          </a:p>
        </p:txBody>
      </p:sp>
      <p:sp>
        <p:nvSpPr>
          <p:cNvPr id="5" name="Footer Placeholder 4"/>
          <p:cNvSpPr>
            <a:spLocks noGrp="1"/>
          </p:cNvSpPr>
          <p:nvPr>
            <p:ph type="ftr" sz="quarter" idx="11"/>
          </p:nvPr>
        </p:nvSpPr>
        <p:spPr/>
        <p:txBody>
          <a:bodyPr/>
          <a:lstStyle>
            <a:lvl1pPr>
              <a:defRPr/>
            </a:lvl1pPr>
          </a:lstStyle>
          <a:p>
            <a:pPr>
              <a:defRPr/>
            </a:pPr>
            <a:r>
              <a:rPr lang="en-US"/>
              <a:t>J.P. Chen, GDH, Chiral06</a:t>
            </a:r>
          </a:p>
        </p:txBody>
      </p:sp>
      <p:sp>
        <p:nvSpPr>
          <p:cNvPr id="6" name="Slide Number Placeholder 5"/>
          <p:cNvSpPr>
            <a:spLocks noGrp="1"/>
          </p:cNvSpPr>
          <p:nvPr>
            <p:ph type="sldNum" sz="quarter" idx="12"/>
          </p:nvPr>
        </p:nvSpPr>
        <p:spPr/>
        <p:txBody>
          <a:bodyPr/>
          <a:lstStyle>
            <a:lvl1pPr>
              <a:defRPr/>
            </a:lvl1pPr>
          </a:lstStyle>
          <a:p>
            <a:fld id="{C5847962-0E14-44E3-9C0F-6CBBB4DA9CCD}" type="slidenum">
              <a:rPr lang="en-US"/>
              <a:pPr/>
              <a:t>‹#›</a:t>
            </a:fld>
            <a:endParaRPr lang="en-US"/>
          </a:p>
        </p:txBody>
      </p:sp>
    </p:spTree>
    <p:extLst>
      <p:ext uri="{BB962C8B-B14F-4D97-AF65-F5344CB8AC3E}">
        <p14:creationId xmlns="" xmlns:p14="http://schemas.microsoft.com/office/powerpoint/2010/main" val="992595082"/>
      </p:ext>
    </p:extLst>
  </p:cSld>
  <p:clrMapOvr>
    <a:masterClrMapping/>
  </p:clrMapOvr>
  <p:transition spd="med" advClick="0"/>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54255" y="2569340"/>
            <a:ext cx="8550275" cy="592224"/>
          </a:xfrm>
        </p:spPr>
        <p:txBody>
          <a:bodyPr/>
          <a:lstStyle/>
          <a:p>
            <a:r>
              <a:rPr lang="en-US" smtClean="0"/>
              <a:t>Click to edit Master title style</a:t>
            </a:r>
            <a:endParaRPr lang="en-US"/>
          </a:p>
        </p:txBody>
      </p:sp>
      <p:sp>
        <p:nvSpPr>
          <p:cNvPr id="3" name="Subtitle 2"/>
          <p:cNvSpPr>
            <a:spLocks noGrp="1"/>
          </p:cNvSpPr>
          <p:nvPr>
            <p:ph type="subTitle" idx="1"/>
          </p:nvPr>
        </p:nvSpPr>
        <p:spPr>
          <a:xfrm>
            <a:off x="1508317" y="3886202"/>
            <a:ext cx="7042151" cy="1752600"/>
          </a:xfrm>
        </p:spPr>
        <p:txBody>
          <a:bodyPr/>
          <a:lstStyle>
            <a:lvl1pPr marL="0" indent="0" algn="ctr">
              <a:buNone/>
              <a:defRPr/>
            </a:lvl1pPr>
            <a:lvl2pPr marL="455081" indent="0" algn="ctr">
              <a:buNone/>
              <a:defRPr/>
            </a:lvl2pPr>
            <a:lvl3pPr marL="910163" indent="0" algn="ctr">
              <a:buNone/>
              <a:defRPr/>
            </a:lvl3pPr>
            <a:lvl4pPr marL="1365240" indent="0" algn="ctr">
              <a:buNone/>
              <a:defRPr/>
            </a:lvl4pPr>
            <a:lvl5pPr marL="1820320" indent="0" algn="ctr">
              <a:buNone/>
              <a:defRPr/>
            </a:lvl5pPr>
            <a:lvl6pPr marL="2275400" indent="0" algn="ctr">
              <a:buNone/>
              <a:defRPr/>
            </a:lvl6pPr>
            <a:lvl7pPr marL="2730477" indent="0" algn="ctr">
              <a:buNone/>
              <a:defRPr/>
            </a:lvl7pPr>
            <a:lvl8pPr marL="3185554" indent="0" algn="ctr">
              <a:buNone/>
              <a:defRPr/>
            </a:lvl8pPr>
            <a:lvl9pPr marL="3640635" indent="0" algn="ctr">
              <a:buNone/>
              <a:defRPr/>
            </a:lvl9pPr>
          </a:lstStyle>
          <a:p>
            <a:r>
              <a:rPr lang="en-US" smtClean="0"/>
              <a:t>Click to edit Master subtitle style</a:t>
            </a:r>
            <a:endParaRPr lang="en-US"/>
          </a:p>
        </p:txBody>
      </p:sp>
      <p:sp>
        <p:nvSpPr>
          <p:cNvPr id="4" name="Rectangle 4"/>
          <p:cNvSpPr>
            <a:spLocks noGrp="1" noChangeArrowheads="1"/>
          </p:cNvSpPr>
          <p:nvPr>
            <p:ph type="sldNum" sz="quarter" idx="10"/>
          </p:nvPr>
        </p:nvSpPr>
        <p:spPr>
          <a:ln/>
        </p:spPr>
        <p:txBody>
          <a:bodyPr/>
          <a:lstStyle>
            <a:lvl1pPr>
              <a:defRPr/>
            </a:lvl1pPr>
          </a:lstStyle>
          <a:p>
            <a:pPr>
              <a:defRPr/>
            </a:pPr>
            <a:r>
              <a:rPr lang="en-US"/>
              <a:t>J. P. Chen, User Workshop, 2006</a:t>
            </a:r>
          </a:p>
        </p:txBody>
      </p:sp>
    </p:spTree>
    <p:extLst>
      <p:ext uri="{BB962C8B-B14F-4D97-AF65-F5344CB8AC3E}">
        <p14:creationId xmlns="" xmlns:p14="http://schemas.microsoft.com/office/powerpoint/2010/main" val="2122530655"/>
      </p:ext>
    </p:extLst>
  </p:cSld>
  <p:clrMapOvr>
    <a:masterClrMapping/>
  </p:clrMapOvr>
  <p:transition spd="med" advClick="0"/>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sldNum" sz="quarter" idx="10"/>
          </p:nvPr>
        </p:nvSpPr>
        <p:spPr>
          <a:ln/>
        </p:spPr>
        <p:txBody>
          <a:bodyPr/>
          <a:lstStyle>
            <a:lvl1pPr>
              <a:defRPr/>
            </a:lvl1pPr>
          </a:lstStyle>
          <a:p>
            <a:pPr>
              <a:defRPr/>
            </a:pPr>
            <a:r>
              <a:rPr lang="en-US"/>
              <a:t>J. P. Chen, User Workshop, 2006</a:t>
            </a:r>
          </a:p>
        </p:txBody>
      </p:sp>
    </p:spTree>
    <p:extLst>
      <p:ext uri="{BB962C8B-B14F-4D97-AF65-F5344CB8AC3E}">
        <p14:creationId xmlns="" xmlns:p14="http://schemas.microsoft.com/office/powerpoint/2010/main" val="822020355"/>
      </p:ext>
    </p:extLst>
  </p:cSld>
  <p:clrMapOvr>
    <a:masterClrMapping/>
  </p:clrMapOvr>
  <p:transition spd="med" advClick="0"/>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95364" y="4407208"/>
            <a:ext cx="8548687" cy="1330887"/>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95364" y="2906722"/>
            <a:ext cx="8548687" cy="1500187"/>
          </a:xfrm>
        </p:spPr>
        <p:txBody>
          <a:bodyPr anchor="b"/>
          <a:lstStyle>
            <a:lvl1pPr marL="0" indent="0">
              <a:buNone/>
              <a:defRPr sz="2000"/>
            </a:lvl1pPr>
            <a:lvl2pPr marL="455081" indent="0">
              <a:buNone/>
              <a:defRPr sz="1800"/>
            </a:lvl2pPr>
            <a:lvl3pPr marL="910163" indent="0">
              <a:buNone/>
              <a:defRPr sz="1600"/>
            </a:lvl3pPr>
            <a:lvl4pPr marL="1365240" indent="0">
              <a:buNone/>
              <a:defRPr sz="1400"/>
            </a:lvl4pPr>
            <a:lvl5pPr marL="1820320" indent="0">
              <a:buNone/>
              <a:defRPr sz="1400"/>
            </a:lvl5pPr>
            <a:lvl6pPr marL="2275400" indent="0">
              <a:buNone/>
              <a:defRPr sz="1400"/>
            </a:lvl6pPr>
            <a:lvl7pPr marL="2730477" indent="0">
              <a:buNone/>
              <a:defRPr sz="1400"/>
            </a:lvl7pPr>
            <a:lvl8pPr marL="3185554" indent="0">
              <a:buNone/>
              <a:defRPr sz="1400"/>
            </a:lvl8pPr>
            <a:lvl9pPr marL="3640635" indent="0">
              <a:buNone/>
              <a:defRPr sz="1400"/>
            </a:lvl9pPr>
          </a:lstStyle>
          <a:p>
            <a:pPr lvl="0"/>
            <a:r>
              <a:rPr lang="en-US" smtClean="0"/>
              <a:t>Click to edit Master text styles</a:t>
            </a:r>
          </a:p>
        </p:txBody>
      </p:sp>
      <p:sp>
        <p:nvSpPr>
          <p:cNvPr id="4" name="Rectangle 4"/>
          <p:cNvSpPr>
            <a:spLocks noGrp="1" noChangeArrowheads="1"/>
          </p:cNvSpPr>
          <p:nvPr>
            <p:ph type="sldNum" sz="quarter" idx="10"/>
          </p:nvPr>
        </p:nvSpPr>
        <p:spPr>
          <a:ln/>
        </p:spPr>
        <p:txBody>
          <a:bodyPr/>
          <a:lstStyle>
            <a:lvl1pPr>
              <a:defRPr/>
            </a:lvl1pPr>
          </a:lstStyle>
          <a:p>
            <a:pPr>
              <a:defRPr/>
            </a:pPr>
            <a:r>
              <a:rPr lang="en-US"/>
              <a:t>J. P. Chen, User Workshop, 2006</a:t>
            </a:r>
          </a:p>
        </p:txBody>
      </p:sp>
    </p:spTree>
    <p:extLst>
      <p:ext uri="{BB962C8B-B14F-4D97-AF65-F5344CB8AC3E}">
        <p14:creationId xmlns="" xmlns:p14="http://schemas.microsoft.com/office/powerpoint/2010/main" val="179698188"/>
      </p:ext>
    </p:extLst>
  </p:cSld>
  <p:clrMapOvr>
    <a:masterClrMapping/>
  </p:clrMapOvr>
  <p:transition spd="med" advClick="0"/>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Rectangle 5"/>
          <p:cNvSpPr>
            <a:spLocks noGrp="1" noChangeArrowheads="1"/>
          </p:cNvSpPr>
          <p:nvPr>
            <p:ph type="ftr" sz="quarter" idx="10"/>
          </p:nvPr>
        </p:nvSpPr>
        <p:spPr/>
        <p:txBody>
          <a:bodyPr/>
          <a:lstStyle>
            <a:lvl1pPr>
              <a:defRPr/>
            </a:lvl1pPr>
          </a:lstStyle>
          <a:p>
            <a:pPr>
              <a:defRPr/>
            </a:pPr>
            <a:r>
              <a:rPr lang="en-US"/>
              <a:t>J.P. Chen, Overview</a:t>
            </a:r>
          </a:p>
        </p:txBody>
      </p:sp>
      <p:sp>
        <p:nvSpPr>
          <p:cNvPr id="3" name="Rectangle 6"/>
          <p:cNvSpPr>
            <a:spLocks noGrp="1" noChangeArrowheads="1"/>
          </p:cNvSpPr>
          <p:nvPr>
            <p:ph type="sldNum" sz="quarter" idx="11"/>
          </p:nvPr>
        </p:nvSpPr>
        <p:spPr/>
        <p:txBody>
          <a:bodyPr/>
          <a:lstStyle>
            <a:lvl1pPr>
              <a:defRPr/>
            </a:lvl1pPr>
          </a:lstStyle>
          <a:p>
            <a:pPr>
              <a:defRPr/>
            </a:pPr>
            <a:fld id="{FC6533DA-67D5-4FBF-A63D-B183767CC7A5}" type="slidenum">
              <a:rPr lang="en-US"/>
              <a:pPr>
                <a:defRPr/>
              </a:pPr>
              <a:t>‹#›</a:t>
            </a:fld>
            <a:endParaRPr lang="en-US"/>
          </a:p>
        </p:txBody>
      </p:sp>
    </p:spTree>
  </p:cSld>
  <p:clrMapOvr>
    <a:masterClrMapping/>
  </p:clrMapOvr>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0" y="1031887"/>
            <a:ext cx="4953000" cy="52419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105405" y="1031887"/>
            <a:ext cx="4953000" cy="52419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sldNum" sz="quarter" idx="10"/>
          </p:nvPr>
        </p:nvSpPr>
        <p:spPr>
          <a:ln/>
        </p:spPr>
        <p:txBody>
          <a:bodyPr/>
          <a:lstStyle>
            <a:lvl1pPr>
              <a:defRPr/>
            </a:lvl1pPr>
          </a:lstStyle>
          <a:p>
            <a:pPr>
              <a:defRPr/>
            </a:pPr>
            <a:r>
              <a:rPr lang="en-US"/>
              <a:t>J. P. Chen, User Workshop, 2006</a:t>
            </a:r>
          </a:p>
        </p:txBody>
      </p:sp>
    </p:spTree>
    <p:extLst>
      <p:ext uri="{BB962C8B-B14F-4D97-AF65-F5344CB8AC3E}">
        <p14:creationId xmlns="" xmlns:p14="http://schemas.microsoft.com/office/powerpoint/2010/main" val="2014638919"/>
      </p:ext>
    </p:extLst>
  </p:cSld>
  <p:clrMapOvr>
    <a:masterClrMapping/>
  </p:clrMapOvr>
  <p:transition spd="med" advClick="0"/>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03430" y="550038"/>
            <a:ext cx="9051925" cy="592224"/>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503238" y="1535114"/>
            <a:ext cx="4443412" cy="639762"/>
          </a:xfrm>
        </p:spPr>
        <p:txBody>
          <a:bodyPr anchor="b"/>
          <a:lstStyle>
            <a:lvl1pPr marL="0" indent="0">
              <a:buNone/>
              <a:defRPr sz="2400" b="1"/>
            </a:lvl1pPr>
            <a:lvl2pPr marL="455081" indent="0">
              <a:buNone/>
              <a:defRPr sz="2000" b="1"/>
            </a:lvl2pPr>
            <a:lvl3pPr marL="910163" indent="0">
              <a:buNone/>
              <a:defRPr sz="1800" b="1"/>
            </a:lvl3pPr>
            <a:lvl4pPr marL="1365240" indent="0">
              <a:buNone/>
              <a:defRPr sz="1600" b="1"/>
            </a:lvl4pPr>
            <a:lvl5pPr marL="1820320" indent="0">
              <a:buNone/>
              <a:defRPr sz="1600" b="1"/>
            </a:lvl5pPr>
            <a:lvl6pPr marL="2275400" indent="0">
              <a:buNone/>
              <a:defRPr sz="1600" b="1"/>
            </a:lvl6pPr>
            <a:lvl7pPr marL="2730477" indent="0">
              <a:buNone/>
              <a:defRPr sz="1600" b="1"/>
            </a:lvl7pPr>
            <a:lvl8pPr marL="3185554" indent="0">
              <a:buNone/>
              <a:defRPr sz="1600" b="1"/>
            </a:lvl8pPr>
            <a:lvl9pPr marL="3640635"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3238" y="2174875"/>
            <a:ext cx="444341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5110167" y="1535114"/>
            <a:ext cx="4445000" cy="639762"/>
          </a:xfrm>
        </p:spPr>
        <p:txBody>
          <a:bodyPr anchor="b"/>
          <a:lstStyle>
            <a:lvl1pPr marL="0" indent="0">
              <a:buNone/>
              <a:defRPr sz="2400" b="1"/>
            </a:lvl1pPr>
            <a:lvl2pPr marL="455081" indent="0">
              <a:buNone/>
              <a:defRPr sz="2000" b="1"/>
            </a:lvl2pPr>
            <a:lvl3pPr marL="910163" indent="0">
              <a:buNone/>
              <a:defRPr sz="1800" b="1"/>
            </a:lvl3pPr>
            <a:lvl4pPr marL="1365240" indent="0">
              <a:buNone/>
              <a:defRPr sz="1600" b="1"/>
            </a:lvl4pPr>
            <a:lvl5pPr marL="1820320" indent="0">
              <a:buNone/>
              <a:defRPr sz="1600" b="1"/>
            </a:lvl5pPr>
            <a:lvl6pPr marL="2275400" indent="0">
              <a:buNone/>
              <a:defRPr sz="1600" b="1"/>
            </a:lvl6pPr>
            <a:lvl7pPr marL="2730477" indent="0">
              <a:buNone/>
              <a:defRPr sz="1600" b="1"/>
            </a:lvl7pPr>
            <a:lvl8pPr marL="3185554" indent="0">
              <a:buNone/>
              <a:defRPr sz="1600" b="1"/>
            </a:lvl8pPr>
            <a:lvl9pPr marL="3640635"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110167" y="2174875"/>
            <a:ext cx="444500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sldNum" sz="quarter" idx="10"/>
          </p:nvPr>
        </p:nvSpPr>
        <p:spPr>
          <a:ln/>
        </p:spPr>
        <p:txBody>
          <a:bodyPr/>
          <a:lstStyle>
            <a:lvl1pPr>
              <a:defRPr/>
            </a:lvl1pPr>
          </a:lstStyle>
          <a:p>
            <a:pPr>
              <a:defRPr/>
            </a:pPr>
            <a:r>
              <a:rPr lang="en-US"/>
              <a:t>J. P. Chen, User Workshop, 2006</a:t>
            </a:r>
          </a:p>
        </p:txBody>
      </p:sp>
    </p:spTree>
    <p:extLst>
      <p:ext uri="{BB962C8B-B14F-4D97-AF65-F5344CB8AC3E}">
        <p14:creationId xmlns="" xmlns:p14="http://schemas.microsoft.com/office/powerpoint/2010/main" val="932174337"/>
      </p:ext>
    </p:extLst>
  </p:cSld>
  <p:clrMapOvr>
    <a:masterClrMapping/>
  </p:clrMapOvr>
  <p:transition spd="med" advClick="0"/>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sldNum" sz="quarter" idx="10"/>
          </p:nvPr>
        </p:nvSpPr>
        <p:spPr>
          <a:ln/>
        </p:spPr>
        <p:txBody>
          <a:bodyPr/>
          <a:lstStyle>
            <a:lvl1pPr>
              <a:defRPr/>
            </a:lvl1pPr>
          </a:lstStyle>
          <a:p>
            <a:pPr>
              <a:defRPr/>
            </a:pPr>
            <a:r>
              <a:rPr lang="en-US"/>
              <a:t>J. P. Chen, User Workshop, 2006</a:t>
            </a:r>
          </a:p>
        </p:txBody>
      </p:sp>
    </p:spTree>
    <p:extLst>
      <p:ext uri="{BB962C8B-B14F-4D97-AF65-F5344CB8AC3E}">
        <p14:creationId xmlns="" xmlns:p14="http://schemas.microsoft.com/office/powerpoint/2010/main" val="694969180"/>
      </p:ext>
    </p:extLst>
  </p:cSld>
  <p:clrMapOvr>
    <a:masterClrMapping/>
  </p:clrMapOvr>
  <p:transition spd="med" advClick="0"/>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sldNum" sz="quarter" idx="10"/>
          </p:nvPr>
        </p:nvSpPr>
        <p:spPr>
          <a:ln/>
        </p:spPr>
        <p:txBody>
          <a:bodyPr/>
          <a:lstStyle>
            <a:lvl1pPr>
              <a:defRPr/>
            </a:lvl1pPr>
          </a:lstStyle>
          <a:p>
            <a:pPr>
              <a:defRPr/>
            </a:pPr>
            <a:r>
              <a:rPr lang="en-US"/>
              <a:t>J. P. Chen, User Workshop, 2006</a:t>
            </a:r>
          </a:p>
        </p:txBody>
      </p:sp>
    </p:spTree>
    <p:extLst>
      <p:ext uri="{BB962C8B-B14F-4D97-AF65-F5344CB8AC3E}">
        <p14:creationId xmlns="" xmlns:p14="http://schemas.microsoft.com/office/powerpoint/2010/main" val="99035785"/>
      </p:ext>
    </p:extLst>
  </p:cSld>
  <p:clrMapOvr>
    <a:masterClrMapping/>
  </p:clrMapOvr>
  <p:transition spd="med" advClick="0"/>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3245" y="719813"/>
            <a:ext cx="3308350" cy="715334"/>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932269" y="273376"/>
            <a:ext cx="5622925"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03245" y="1435104"/>
            <a:ext cx="3308350" cy="4691063"/>
          </a:xfrm>
        </p:spPr>
        <p:txBody>
          <a:bodyPr/>
          <a:lstStyle>
            <a:lvl1pPr marL="0" indent="0">
              <a:buNone/>
              <a:defRPr sz="1400"/>
            </a:lvl1pPr>
            <a:lvl2pPr marL="455081" indent="0">
              <a:buNone/>
              <a:defRPr sz="1200"/>
            </a:lvl2pPr>
            <a:lvl3pPr marL="910163" indent="0">
              <a:buNone/>
              <a:defRPr sz="1000"/>
            </a:lvl3pPr>
            <a:lvl4pPr marL="1365240" indent="0">
              <a:buNone/>
              <a:defRPr sz="900"/>
            </a:lvl4pPr>
            <a:lvl5pPr marL="1820320" indent="0">
              <a:buNone/>
              <a:defRPr sz="900"/>
            </a:lvl5pPr>
            <a:lvl6pPr marL="2275400" indent="0">
              <a:buNone/>
              <a:defRPr sz="900"/>
            </a:lvl6pPr>
            <a:lvl7pPr marL="2730477" indent="0">
              <a:buNone/>
              <a:defRPr sz="900"/>
            </a:lvl7pPr>
            <a:lvl8pPr marL="3185554" indent="0">
              <a:buNone/>
              <a:defRPr sz="900"/>
            </a:lvl8pPr>
            <a:lvl9pPr marL="3640635" indent="0">
              <a:buNone/>
              <a:defRPr sz="900"/>
            </a:lvl9pPr>
          </a:lstStyle>
          <a:p>
            <a:pPr lvl="0"/>
            <a:r>
              <a:rPr lang="en-US" smtClean="0"/>
              <a:t>Click to edit Master text styles</a:t>
            </a:r>
          </a:p>
        </p:txBody>
      </p:sp>
      <p:sp>
        <p:nvSpPr>
          <p:cNvPr id="5" name="Rectangle 4"/>
          <p:cNvSpPr>
            <a:spLocks noGrp="1" noChangeArrowheads="1"/>
          </p:cNvSpPr>
          <p:nvPr>
            <p:ph type="sldNum" sz="quarter" idx="10"/>
          </p:nvPr>
        </p:nvSpPr>
        <p:spPr>
          <a:ln/>
        </p:spPr>
        <p:txBody>
          <a:bodyPr/>
          <a:lstStyle>
            <a:lvl1pPr>
              <a:defRPr/>
            </a:lvl1pPr>
          </a:lstStyle>
          <a:p>
            <a:pPr>
              <a:defRPr/>
            </a:pPr>
            <a:r>
              <a:rPr lang="en-US"/>
              <a:t>J. P. Chen, User Workshop, 2006</a:t>
            </a:r>
          </a:p>
        </p:txBody>
      </p:sp>
    </p:spTree>
    <p:extLst>
      <p:ext uri="{BB962C8B-B14F-4D97-AF65-F5344CB8AC3E}">
        <p14:creationId xmlns="" xmlns:p14="http://schemas.microsoft.com/office/powerpoint/2010/main" val="872507201"/>
      </p:ext>
    </p:extLst>
  </p:cSld>
  <p:clrMapOvr>
    <a:masterClrMapping/>
  </p:clrMapOvr>
  <p:transition spd="med" advClick="0"/>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71867" y="4959791"/>
            <a:ext cx="6035675" cy="40755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971867" y="612775"/>
            <a:ext cx="6035675" cy="4114800"/>
          </a:xfrm>
        </p:spPr>
        <p:txBody>
          <a:bodyPr/>
          <a:lstStyle>
            <a:lvl1pPr marL="0" indent="0">
              <a:buNone/>
              <a:defRPr sz="3200"/>
            </a:lvl1pPr>
            <a:lvl2pPr marL="455081" indent="0">
              <a:buNone/>
              <a:defRPr sz="2800"/>
            </a:lvl2pPr>
            <a:lvl3pPr marL="910163" indent="0">
              <a:buNone/>
              <a:defRPr sz="2400"/>
            </a:lvl3pPr>
            <a:lvl4pPr marL="1365240" indent="0">
              <a:buNone/>
              <a:defRPr sz="2000"/>
            </a:lvl4pPr>
            <a:lvl5pPr marL="1820320" indent="0">
              <a:buNone/>
              <a:defRPr sz="2000"/>
            </a:lvl5pPr>
            <a:lvl6pPr marL="2275400" indent="0">
              <a:buNone/>
              <a:defRPr sz="2000"/>
            </a:lvl6pPr>
            <a:lvl7pPr marL="2730477" indent="0">
              <a:buNone/>
              <a:defRPr sz="2000"/>
            </a:lvl7pPr>
            <a:lvl8pPr marL="3185554" indent="0">
              <a:buNone/>
              <a:defRPr sz="2000"/>
            </a:lvl8pPr>
            <a:lvl9pPr marL="3640635" indent="0">
              <a:buNone/>
              <a:defRPr sz="2000"/>
            </a:lvl9pPr>
          </a:lstStyle>
          <a:p>
            <a:pPr lvl="0"/>
            <a:endParaRPr lang="en-US" noProof="0" smtClean="0"/>
          </a:p>
        </p:txBody>
      </p:sp>
      <p:sp>
        <p:nvSpPr>
          <p:cNvPr id="4" name="Text Placeholder 3"/>
          <p:cNvSpPr>
            <a:spLocks noGrp="1"/>
          </p:cNvSpPr>
          <p:nvPr>
            <p:ph type="body" sz="half" idx="2"/>
          </p:nvPr>
        </p:nvSpPr>
        <p:spPr>
          <a:xfrm>
            <a:off x="1971867" y="5367338"/>
            <a:ext cx="6035675" cy="804862"/>
          </a:xfrm>
        </p:spPr>
        <p:txBody>
          <a:bodyPr/>
          <a:lstStyle>
            <a:lvl1pPr marL="0" indent="0">
              <a:buNone/>
              <a:defRPr sz="1400"/>
            </a:lvl1pPr>
            <a:lvl2pPr marL="455081" indent="0">
              <a:buNone/>
              <a:defRPr sz="1200"/>
            </a:lvl2pPr>
            <a:lvl3pPr marL="910163" indent="0">
              <a:buNone/>
              <a:defRPr sz="1000"/>
            </a:lvl3pPr>
            <a:lvl4pPr marL="1365240" indent="0">
              <a:buNone/>
              <a:defRPr sz="900"/>
            </a:lvl4pPr>
            <a:lvl5pPr marL="1820320" indent="0">
              <a:buNone/>
              <a:defRPr sz="900"/>
            </a:lvl5pPr>
            <a:lvl6pPr marL="2275400" indent="0">
              <a:buNone/>
              <a:defRPr sz="900"/>
            </a:lvl6pPr>
            <a:lvl7pPr marL="2730477" indent="0">
              <a:buNone/>
              <a:defRPr sz="900"/>
            </a:lvl7pPr>
            <a:lvl8pPr marL="3185554" indent="0">
              <a:buNone/>
              <a:defRPr sz="900"/>
            </a:lvl8pPr>
            <a:lvl9pPr marL="3640635" indent="0">
              <a:buNone/>
              <a:defRPr sz="900"/>
            </a:lvl9pPr>
          </a:lstStyle>
          <a:p>
            <a:pPr lvl="0"/>
            <a:r>
              <a:rPr lang="en-US" smtClean="0"/>
              <a:t>Click to edit Master text styles</a:t>
            </a:r>
          </a:p>
        </p:txBody>
      </p:sp>
      <p:sp>
        <p:nvSpPr>
          <p:cNvPr id="5" name="Rectangle 4"/>
          <p:cNvSpPr>
            <a:spLocks noGrp="1" noChangeArrowheads="1"/>
          </p:cNvSpPr>
          <p:nvPr>
            <p:ph type="sldNum" sz="quarter" idx="10"/>
          </p:nvPr>
        </p:nvSpPr>
        <p:spPr>
          <a:ln/>
        </p:spPr>
        <p:txBody>
          <a:bodyPr/>
          <a:lstStyle>
            <a:lvl1pPr>
              <a:defRPr/>
            </a:lvl1pPr>
          </a:lstStyle>
          <a:p>
            <a:pPr>
              <a:defRPr/>
            </a:pPr>
            <a:r>
              <a:rPr lang="en-US"/>
              <a:t>J. P. Chen, User Workshop, 2006</a:t>
            </a:r>
          </a:p>
        </p:txBody>
      </p:sp>
    </p:spTree>
    <p:extLst>
      <p:ext uri="{BB962C8B-B14F-4D97-AF65-F5344CB8AC3E}">
        <p14:creationId xmlns="" xmlns:p14="http://schemas.microsoft.com/office/powerpoint/2010/main" val="515815399"/>
      </p:ext>
    </p:extLst>
  </p:cSld>
  <p:clrMapOvr>
    <a:masterClrMapping/>
  </p:clrMapOvr>
  <p:transition spd="med" advClick="0"/>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sldNum" sz="quarter" idx="10"/>
          </p:nvPr>
        </p:nvSpPr>
        <p:spPr>
          <a:ln/>
        </p:spPr>
        <p:txBody>
          <a:bodyPr/>
          <a:lstStyle>
            <a:lvl1pPr>
              <a:defRPr/>
            </a:lvl1pPr>
          </a:lstStyle>
          <a:p>
            <a:pPr>
              <a:defRPr/>
            </a:pPr>
            <a:r>
              <a:rPr lang="en-US"/>
              <a:t>J. P. Chen, User Workshop, 2006</a:t>
            </a:r>
          </a:p>
        </p:txBody>
      </p:sp>
    </p:spTree>
    <p:extLst>
      <p:ext uri="{BB962C8B-B14F-4D97-AF65-F5344CB8AC3E}">
        <p14:creationId xmlns="" xmlns:p14="http://schemas.microsoft.com/office/powerpoint/2010/main" val="3849073250"/>
      </p:ext>
    </p:extLst>
  </p:cSld>
  <p:clrMapOvr>
    <a:masterClrMapping/>
  </p:clrMapOvr>
  <p:transition spd="med" advClick="0"/>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455122" y="125713"/>
            <a:ext cx="692002" cy="6148387"/>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92" y="125713"/>
            <a:ext cx="7391401" cy="614838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sldNum" sz="quarter" idx="10"/>
          </p:nvPr>
        </p:nvSpPr>
        <p:spPr>
          <a:ln/>
        </p:spPr>
        <p:txBody>
          <a:bodyPr/>
          <a:lstStyle>
            <a:lvl1pPr>
              <a:defRPr/>
            </a:lvl1pPr>
          </a:lstStyle>
          <a:p>
            <a:pPr>
              <a:defRPr/>
            </a:pPr>
            <a:r>
              <a:rPr lang="en-US"/>
              <a:t>J. P. Chen, User Workshop, 2006</a:t>
            </a:r>
          </a:p>
        </p:txBody>
      </p:sp>
    </p:spTree>
    <p:extLst>
      <p:ext uri="{BB962C8B-B14F-4D97-AF65-F5344CB8AC3E}">
        <p14:creationId xmlns="" xmlns:p14="http://schemas.microsoft.com/office/powerpoint/2010/main" val="2494447198"/>
      </p:ext>
    </p:extLst>
  </p:cSld>
  <p:clrMapOvr>
    <a:masterClrMapping/>
  </p:clrMapOvr>
  <p:transition spd="med" advClick="0"/>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54259" y="2569650"/>
            <a:ext cx="8550275" cy="592163"/>
          </a:xfrm>
        </p:spPr>
        <p:txBody>
          <a:bodyPr/>
          <a:lstStyle/>
          <a:p>
            <a:r>
              <a:rPr lang="en-US" smtClean="0"/>
              <a:t>Click to edit Master title style</a:t>
            </a:r>
            <a:endParaRPr lang="en-US"/>
          </a:p>
        </p:txBody>
      </p:sp>
      <p:sp>
        <p:nvSpPr>
          <p:cNvPr id="3" name="Subtitle 2"/>
          <p:cNvSpPr>
            <a:spLocks noGrp="1"/>
          </p:cNvSpPr>
          <p:nvPr>
            <p:ph type="subTitle" idx="1"/>
          </p:nvPr>
        </p:nvSpPr>
        <p:spPr>
          <a:xfrm>
            <a:off x="1508321" y="3886202"/>
            <a:ext cx="7042151" cy="1752600"/>
          </a:xfrm>
        </p:spPr>
        <p:txBody>
          <a:bodyPr/>
          <a:lstStyle>
            <a:lvl1pPr marL="0" indent="0" algn="ctr">
              <a:buNone/>
              <a:defRPr/>
            </a:lvl1pPr>
            <a:lvl2pPr marL="454801" indent="0" algn="ctr">
              <a:buNone/>
              <a:defRPr/>
            </a:lvl2pPr>
            <a:lvl3pPr marL="909599" indent="0" algn="ctr">
              <a:buNone/>
              <a:defRPr/>
            </a:lvl3pPr>
            <a:lvl4pPr marL="1364396" indent="0" algn="ctr">
              <a:buNone/>
              <a:defRPr/>
            </a:lvl4pPr>
            <a:lvl5pPr marL="1819192" indent="0" algn="ctr">
              <a:buNone/>
              <a:defRPr/>
            </a:lvl5pPr>
            <a:lvl6pPr marL="2273991" indent="0" algn="ctr">
              <a:buNone/>
              <a:defRPr/>
            </a:lvl6pPr>
            <a:lvl7pPr marL="2728785" indent="0" algn="ctr">
              <a:buNone/>
              <a:defRPr/>
            </a:lvl7pPr>
            <a:lvl8pPr marL="3183580" indent="0" algn="ctr">
              <a:buNone/>
              <a:defRPr/>
            </a:lvl8pPr>
            <a:lvl9pPr marL="3638379" indent="0" algn="ctr">
              <a:buNone/>
              <a:defRPr/>
            </a:lvl9pPr>
          </a:lstStyle>
          <a:p>
            <a:r>
              <a:rPr lang="en-US" smtClean="0"/>
              <a:t>Click to edit Master subtitle style</a:t>
            </a:r>
            <a:endParaRPr lang="en-US"/>
          </a:p>
        </p:txBody>
      </p:sp>
      <p:sp>
        <p:nvSpPr>
          <p:cNvPr id="4" name="Rectangle 4"/>
          <p:cNvSpPr>
            <a:spLocks noGrp="1" noChangeArrowheads="1"/>
          </p:cNvSpPr>
          <p:nvPr>
            <p:ph type="sldNum" sz="quarter" idx="10"/>
          </p:nvPr>
        </p:nvSpPr>
        <p:spPr/>
        <p:txBody>
          <a:bodyPr/>
          <a:lstStyle>
            <a:lvl1pPr>
              <a:defRPr/>
            </a:lvl1pPr>
          </a:lstStyle>
          <a:p>
            <a:pPr>
              <a:defRPr/>
            </a:pPr>
            <a:r>
              <a:rPr lang="en-US"/>
              <a:t>J. P. Chen, User Workshop, 2006</a:t>
            </a:r>
          </a:p>
        </p:txBody>
      </p:sp>
    </p:spTree>
    <p:extLst>
      <p:ext uri="{BB962C8B-B14F-4D97-AF65-F5344CB8AC3E}">
        <p14:creationId xmlns="" xmlns:p14="http://schemas.microsoft.com/office/powerpoint/2010/main" val="3390710505"/>
      </p:ext>
    </p:extLst>
  </p:cSld>
  <p:clrMapOvr>
    <a:masterClrMapping/>
  </p:clrMapOvr>
  <p:transition spd="med" advClick="0"/>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sldNum" sz="quarter" idx="10"/>
          </p:nvPr>
        </p:nvSpPr>
        <p:spPr/>
        <p:txBody>
          <a:bodyPr/>
          <a:lstStyle>
            <a:lvl1pPr>
              <a:defRPr/>
            </a:lvl1pPr>
          </a:lstStyle>
          <a:p>
            <a:pPr>
              <a:defRPr/>
            </a:pPr>
            <a:r>
              <a:rPr lang="en-US"/>
              <a:t>J. P. Chen, User Workshop, 2006</a:t>
            </a:r>
          </a:p>
        </p:txBody>
      </p:sp>
    </p:spTree>
    <p:extLst>
      <p:ext uri="{BB962C8B-B14F-4D97-AF65-F5344CB8AC3E}">
        <p14:creationId xmlns="" xmlns:p14="http://schemas.microsoft.com/office/powerpoint/2010/main" val="2101916863"/>
      </p:ext>
    </p:extLst>
  </p:cSld>
  <p:clrMapOvr>
    <a:masterClrMapping/>
  </p:clrMapOvr>
  <p:transition spd="med" advClick="0"/>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3245" y="719861"/>
            <a:ext cx="3308350" cy="715296"/>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932270" y="273438"/>
            <a:ext cx="5622925"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03245" y="1435104"/>
            <a:ext cx="3308350" cy="4691063"/>
          </a:xfrm>
        </p:spPr>
        <p:txBody>
          <a:bodyPr/>
          <a:lstStyle>
            <a:lvl1pPr marL="0" indent="0">
              <a:buNone/>
              <a:defRPr sz="1400"/>
            </a:lvl1pPr>
            <a:lvl2pPr marL="454917" indent="0">
              <a:buNone/>
              <a:defRPr sz="1200"/>
            </a:lvl2pPr>
            <a:lvl3pPr marL="909814" indent="0">
              <a:buNone/>
              <a:defRPr sz="1000"/>
            </a:lvl3pPr>
            <a:lvl4pPr marL="1364719" indent="0">
              <a:buNone/>
              <a:defRPr sz="900"/>
            </a:lvl4pPr>
            <a:lvl5pPr marL="1819619" indent="0">
              <a:buNone/>
              <a:defRPr sz="900"/>
            </a:lvl5pPr>
            <a:lvl6pPr marL="2274521" indent="0">
              <a:buNone/>
              <a:defRPr sz="900"/>
            </a:lvl6pPr>
            <a:lvl7pPr marL="2729426" indent="0">
              <a:buNone/>
              <a:defRPr sz="900"/>
            </a:lvl7pPr>
            <a:lvl8pPr marL="3184330" indent="0">
              <a:buNone/>
              <a:defRPr sz="900"/>
            </a:lvl8pPr>
            <a:lvl9pPr marL="3639231" indent="0">
              <a:buNone/>
              <a:defRPr sz="900"/>
            </a:lvl9pPr>
          </a:lstStyle>
          <a:p>
            <a:pPr lvl="0"/>
            <a:r>
              <a:rPr lang="en-US" smtClean="0"/>
              <a:t>Click to edit Master text styles</a:t>
            </a:r>
          </a:p>
        </p:txBody>
      </p:sp>
      <p:sp>
        <p:nvSpPr>
          <p:cNvPr id="5" name="Rectangle 5"/>
          <p:cNvSpPr>
            <a:spLocks noGrp="1" noChangeArrowheads="1"/>
          </p:cNvSpPr>
          <p:nvPr>
            <p:ph type="ftr" sz="quarter" idx="10"/>
          </p:nvPr>
        </p:nvSpPr>
        <p:spPr/>
        <p:txBody>
          <a:bodyPr/>
          <a:lstStyle>
            <a:lvl1pPr>
              <a:defRPr/>
            </a:lvl1pPr>
          </a:lstStyle>
          <a:p>
            <a:pPr>
              <a:defRPr/>
            </a:pPr>
            <a:r>
              <a:rPr lang="en-US"/>
              <a:t>J.P. Chen, Overview</a:t>
            </a:r>
          </a:p>
        </p:txBody>
      </p:sp>
      <p:sp>
        <p:nvSpPr>
          <p:cNvPr id="6" name="Rectangle 6"/>
          <p:cNvSpPr>
            <a:spLocks noGrp="1" noChangeArrowheads="1"/>
          </p:cNvSpPr>
          <p:nvPr>
            <p:ph type="sldNum" sz="quarter" idx="11"/>
          </p:nvPr>
        </p:nvSpPr>
        <p:spPr/>
        <p:txBody>
          <a:bodyPr/>
          <a:lstStyle>
            <a:lvl1pPr>
              <a:defRPr/>
            </a:lvl1pPr>
          </a:lstStyle>
          <a:p>
            <a:pPr>
              <a:defRPr/>
            </a:pPr>
            <a:fld id="{D0406326-BE3C-4CBC-8785-41FF1C07A236}" type="slidenum">
              <a:rPr lang="en-US"/>
              <a:pPr>
                <a:defRPr/>
              </a:pPr>
              <a:t>‹#›</a:t>
            </a:fld>
            <a:endParaRPr lang="en-US"/>
          </a:p>
        </p:txBody>
      </p:sp>
    </p:spTree>
  </p:cSld>
  <p:clrMapOvr>
    <a:masterClrMapping/>
  </p:clrMapOvr>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95364" y="4407214"/>
            <a:ext cx="8548687" cy="1330827"/>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95364" y="2906722"/>
            <a:ext cx="8548687" cy="1500187"/>
          </a:xfrm>
        </p:spPr>
        <p:txBody>
          <a:bodyPr anchor="b"/>
          <a:lstStyle>
            <a:lvl1pPr marL="0" indent="0">
              <a:buNone/>
              <a:defRPr sz="2000"/>
            </a:lvl1pPr>
            <a:lvl2pPr marL="454801" indent="0">
              <a:buNone/>
              <a:defRPr sz="1800"/>
            </a:lvl2pPr>
            <a:lvl3pPr marL="909599" indent="0">
              <a:buNone/>
              <a:defRPr sz="1600"/>
            </a:lvl3pPr>
            <a:lvl4pPr marL="1364396" indent="0">
              <a:buNone/>
              <a:defRPr sz="1400"/>
            </a:lvl4pPr>
            <a:lvl5pPr marL="1819192" indent="0">
              <a:buNone/>
              <a:defRPr sz="1400"/>
            </a:lvl5pPr>
            <a:lvl6pPr marL="2273991" indent="0">
              <a:buNone/>
              <a:defRPr sz="1400"/>
            </a:lvl6pPr>
            <a:lvl7pPr marL="2728785" indent="0">
              <a:buNone/>
              <a:defRPr sz="1400"/>
            </a:lvl7pPr>
            <a:lvl8pPr marL="3183580" indent="0">
              <a:buNone/>
              <a:defRPr sz="1400"/>
            </a:lvl8pPr>
            <a:lvl9pPr marL="3638379" indent="0">
              <a:buNone/>
              <a:defRPr sz="1400"/>
            </a:lvl9pPr>
          </a:lstStyle>
          <a:p>
            <a:pPr lvl="0"/>
            <a:r>
              <a:rPr lang="en-US" smtClean="0"/>
              <a:t>Click to edit Master text styles</a:t>
            </a:r>
          </a:p>
        </p:txBody>
      </p:sp>
      <p:sp>
        <p:nvSpPr>
          <p:cNvPr id="4" name="Rectangle 4"/>
          <p:cNvSpPr>
            <a:spLocks noGrp="1" noChangeArrowheads="1"/>
          </p:cNvSpPr>
          <p:nvPr>
            <p:ph type="sldNum" sz="quarter" idx="10"/>
          </p:nvPr>
        </p:nvSpPr>
        <p:spPr/>
        <p:txBody>
          <a:bodyPr/>
          <a:lstStyle>
            <a:lvl1pPr>
              <a:defRPr/>
            </a:lvl1pPr>
          </a:lstStyle>
          <a:p>
            <a:pPr>
              <a:defRPr/>
            </a:pPr>
            <a:r>
              <a:rPr lang="en-US"/>
              <a:t>J. P. Chen, User Workshop, 2006</a:t>
            </a:r>
          </a:p>
        </p:txBody>
      </p:sp>
    </p:spTree>
    <p:extLst>
      <p:ext uri="{BB962C8B-B14F-4D97-AF65-F5344CB8AC3E}">
        <p14:creationId xmlns="" xmlns:p14="http://schemas.microsoft.com/office/powerpoint/2010/main" val="2568210302"/>
      </p:ext>
    </p:extLst>
  </p:cSld>
  <p:clrMapOvr>
    <a:masterClrMapping/>
  </p:clrMapOvr>
  <p:transition spd="med" advClick="0"/>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0" y="1031897"/>
            <a:ext cx="4953000" cy="52419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105405" y="1031897"/>
            <a:ext cx="4953000" cy="52419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sldNum" sz="quarter" idx="10"/>
          </p:nvPr>
        </p:nvSpPr>
        <p:spPr/>
        <p:txBody>
          <a:bodyPr/>
          <a:lstStyle>
            <a:lvl1pPr>
              <a:defRPr/>
            </a:lvl1pPr>
          </a:lstStyle>
          <a:p>
            <a:pPr>
              <a:defRPr/>
            </a:pPr>
            <a:r>
              <a:rPr lang="en-US"/>
              <a:t>J. P. Chen, User Workshop, 2006</a:t>
            </a:r>
          </a:p>
        </p:txBody>
      </p:sp>
    </p:spTree>
    <p:extLst>
      <p:ext uri="{BB962C8B-B14F-4D97-AF65-F5344CB8AC3E}">
        <p14:creationId xmlns="" xmlns:p14="http://schemas.microsoft.com/office/powerpoint/2010/main" val="2259698388"/>
      </p:ext>
    </p:extLst>
  </p:cSld>
  <p:clrMapOvr>
    <a:masterClrMapping/>
  </p:clrMapOvr>
  <p:transition spd="med" advClick="0"/>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03434" y="550351"/>
            <a:ext cx="9051925" cy="592163"/>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503238" y="1535114"/>
            <a:ext cx="4443412" cy="639762"/>
          </a:xfrm>
        </p:spPr>
        <p:txBody>
          <a:bodyPr anchor="b"/>
          <a:lstStyle>
            <a:lvl1pPr marL="0" indent="0">
              <a:buNone/>
              <a:defRPr sz="2400" b="1"/>
            </a:lvl1pPr>
            <a:lvl2pPr marL="454801" indent="0">
              <a:buNone/>
              <a:defRPr sz="2000" b="1"/>
            </a:lvl2pPr>
            <a:lvl3pPr marL="909599" indent="0">
              <a:buNone/>
              <a:defRPr sz="1800" b="1"/>
            </a:lvl3pPr>
            <a:lvl4pPr marL="1364396" indent="0">
              <a:buNone/>
              <a:defRPr sz="1600" b="1"/>
            </a:lvl4pPr>
            <a:lvl5pPr marL="1819192" indent="0">
              <a:buNone/>
              <a:defRPr sz="1600" b="1"/>
            </a:lvl5pPr>
            <a:lvl6pPr marL="2273991" indent="0">
              <a:buNone/>
              <a:defRPr sz="1600" b="1"/>
            </a:lvl6pPr>
            <a:lvl7pPr marL="2728785" indent="0">
              <a:buNone/>
              <a:defRPr sz="1600" b="1"/>
            </a:lvl7pPr>
            <a:lvl8pPr marL="3183580" indent="0">
              <a:buNone/>
              <a:defRPr sz="1600" b="1"/>
            </a:lvl8pPr>
            <a:lvl9pPr marL="3638379"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3238" y="2174875"/>
            <a:ext cx="444341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5110167" y="1535114"/>
            <a:ext cx="4445000" cy="639762"/>
          </a:xfrm>
        </p:spPr>
        <p:txBody>
          <a:bodyPr anchor="b"/>
          <a:lstStyle>
            <a:lvl1pPr marL="0" indent="0">
              <a:buNone/>
              <a:defRPr sz="2400" b="1"/>
            </a:lvl1pPr>
            <a:lvl2pPr marL="454801" indent="0">
              <a:buNone/>
              <a:defRPr sz="2000" b="1"/>
            </a:lvl2pPr>
            <a:lvl3pPr marL="909599" indent="0">
              <a:buNone/>
              <a:defRPr sz="1800" b="1"/>
            </a:lvl3pPr>
            <a:lvl4pPr marL="1364396" indent="0">
              <a:buNone/>
              <a:defRPr sz="1600" b="1"/>
            </a:lvl4pPr>
            <a:lvl5pPr marL="1819192" indent="0">
              <a:buNone/>
              <a:defRPr sz="1600" b="1"/>
            </a:lvl5pPr>
            <a:lvl6pPr marL="2273991" indent="0">
              <a:buNone/>
              <a:defRPr sz="1600" b="1"/>
            </a:lvl6pPr>
            <a:lvl7pPr marL="2728785" indent="0">
              <a:buNone/>
              <a:defRPr sz="1600" b="1"/>
            </a:lvl7pPr>
            <a:lvl8pPr marL="3183580" indent="0">
              <a:buNone/>
              <a:defRPr sz="1600" b="1"/>
            </a:lvl8pPr>
            <a:lvl9pPr marL="3638379"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110167" y="2174875"/>
            <a:ext cx="444500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sldNum" sz="quarter" idx="10"/>
          </p:nvPr>
        </p:nvSpPr>
        <p:spPr/>
        <p:txBody>
          <a:bodyPr/>
          <a:lstStyle>
            <a:lvl1pPr>
              <a:defRPr/>
            </a:lvl1pPr>
          </a:lstStyle>
          <a:p>
            <a:pPr>
              <a:defRPr/>
            </a:pPr>
            <a:r>
              <a:rPr lang="en-US"/>
              <a:t>J. P. Chen, User Workshop, 2006</a:t>
            </a:r>
          </a:p>
        </p:txBody>
      </p:sp>
    </p:spTree>
    <p:extLst>
      <p:ext uri="{BB962C8B-B14F-4D97-AF65-F5344CB8AC3E}">
        <p14:creationId xmlns="" xmlns:p14="http://schemas.microsoft.com/office/powerpoint/2010/main" val="3330370104"/>
      </p:ext>
    </p:extLst>
  </p:cSld>
  <p:clrMapOvr>
    <a:masterClrMapping/>
  </p:clrMapOvr>
  <p:transition spd="med" advClick="0"/>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sldNum" sz="quarter" idx="10"/>
          </p:nvPr>
        </p:nvSpPr>
        <p:spPr/>
        <p:txBody>
          <a:bodyPr/>
          <a:lstStyle>
            <a:lvl1pPr>
              <a:defRPr/>
            </a:lvl1pPr>
          </a:lstStyle>
          <a:p>
            <a:pPr>
              <a:defRPr/>
            </a:pPr>
            <a:r>
              <a:rPr lang="en-US"/>
              <a:t>J. P. Chen, User Workshop, 2006</a:t>
            </a:r>
          </a:p>
        </p:txBody>
      </p:sp>
    </p:spTree>
    <p:extLst>
      <p:ext uri="{BB962C8B-B14F-4D97-AF65-F5344CB8AC3E}">
        <p14:creationId xmlns="" xmlns:p14="http://schemas.microsoft.com/office/powerpoint/2010/main" val="1959680528"/>
      </p:ext>
    </p:extLst>
  </p:cSld>
  <p:clrMapOvr>
    <a:masterClrMapping/>
  </p:clrMapOvr>
  <p:transition spd="med" advClick="0"/>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sldNum" sz="quarter" idx="10"/>
          </p:nvPr>
        </p:nvSpPr>
        <p:spPr/>
        <p:txBody>
          <a:bodyPr/>
          <a:lstStyle>
            <a:lvl1pPr>
              <a:defRPr/>
            </a:lvl1pPr>
          </a:lstStyle>
          <a:p>
            <a:pPr>
              <a:defRPr/>
            </a:pPr>
            <a:r>
              <a:rPr lang="en-US"/>
              <a:t>J. P. Chen, User Workshop, 2006</a:t>
            </a:r>
          </a:p>
        </p:txBody>
      </p:sp>
    </p:spTree>
    <p:extLst>
      <p:ext uri="{BB962C8B-B14F-4D97-AF65-F5344CB8AC3E}">
        <p14:creationId xmlns="" xmlns:p14="http://schemas.microsoft.com/office/powerpoint/2010/main" val="608667831"/>
      </p:ext>
    </p:extLst>
  </p:cSld>
  <p:clrMapOvr>
    <a:masterClrMapping/>
  </p:clrMapOvr>
  <p:transition spd="med" advClick="0"/>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3245" y="719858"/>
            <a:ext cx="3308350" cy="715274"/>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932280" y="273380"/>
            <a:ext cx="5622925"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03245" y="1435104"/>
            <a:ext cx="3308350" cy="4691063"/>
          </a:xfrm>
        </p:spPr>
        <p:txBody>
          <a:bodyPr/>
          <a:lstStyle>
            <a:lvl1pPr marL="0" indent="0">
              <a:buNone/>
              <a:defRPr sz="1400"/>
            </a:lvl1pPr>
            <a:lvl2pPr marL="454801" indent="0">
              <a:buNone/>
              <a:defRPr sz="1200"/>
            </a:lvl2pPr>
            <a:lvl3pPr marL="909599" indent="0">
              <a:buNone/>
              <a:defRPr sz="1000"/>
            </a:lvl3pPr>
            <a:lvl4pPr marL="1364396" indent="0">
              <a:buNone/>
              <a:defRPr sz="900"/>
            </a:lvl4pPr>
            <a:lvl5pPr marL="1819192" indent="0">
              <a:buNone/>
              <a:defRPr sz="900"/>
            </a:lvl5pPr>
            <a:lvl6pPr marL="2273991" indent="0">
              <a:buNone/>
              <a:defRPr sz="900"/>
            </a:lvl6pPr>
            <a:lvl7pPr marL="2728785" indent="0">
              <a:buNone/>
              <a:defRPr sz="900"/>
            </a:lvl7pPr>
            <a:lvl8pPr marL="3183580" indent="0">
              <a:buNone/>
              <a:defRPr sz="900"/>
            </a:lvl8pPr>
            <a:lvl9pPr marL="3638379" indent="0">
              <a:buNone/>
              <a:defRPr sz="900"/>
            </a:lvl9pPr>
          </a:lstStyle>
          <a:p>
            <a:pPr lvl="0"/>
            <a:r>
              <a:rPr lang="en-US" smtClean="0"/>
              <a:t>Click to edit Master text styles</a:t>
            </a:r>
          </a:p>
        </p:txBody>
      </p:sp>
      <p:sp>
        <p:nvSpPr>
          <p:cNvPr id="5" name="Rectangle 4"/>
          <p:cNvSpPr>
            <a:spLocks noGrp="1" noChangeArrowheads="1"/>
          </p:cNvSpPr>
          <p:nvPr>
            <p:ph type="sldNum" sz="quarter" idx="10"/>
          </p:nvPr>
        </p:nvSpPr>
        <p:spPr/>
        <p:txBody>
          <a:bodyPr/>
          <a:lstStyle>
            <a:lvl1pPr>
              <a:defRPr/>
            </a:lvl1pPr>
          </a:lstStyle>
          <a:p>
            <a:pPr>
              <a:defRPr/>
            </a:pPr>
            <a:r>
              <a:rPr lang="en-US"/>
              <a:t>J. P. Chen, User Workshop, 2006</a:t>
            </a:r>
          </a:p>
        </p:txBody>
      </p:sp>
    </p:spTree>
    <p:extLst>
      <p:ext uri="{BB962C8B-B14F-4D97-AF65-F5344CB8AC3E}">
        <p14:creationId xmlns="" xmlns:p14="http://schemas.microsoft.com/office/powerpoint/2010/main" val="740973641"/>
      </p:ext>
    </p:extLst>
  </p:cSld>
  <p:clrMapOvr>
    <a:masterClrMapping/>
  </p:clrMapOvr>
  <p:transition spd="med" advClick="0"/>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71871" y="4960134"/>
            <a:ext cx="6035675" cy="407497"/>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971871" y="612775"/>
            <a:ext cx="6035675" cy="4114800"/>
          </a:xfrm>
        </p:spPr>
        <p:txBody>
          <a:bodyPr/>
          <a:lstStyle>
            <a:lvl1pPr marL="0" indent="0">
              <a:buNone/>
              <a:defRPr sz="3200"/>
            </a:lvl1pPr>
            <a:lvl2pPr marL="454801" indent="0">
              <a:buNone/>
              <a:defRPr sz="2800"/>
            </a:lvl2pPr>
            <a:lvl3pPr marL="909599" indent="0">
              <a:buNone/>
              <a:defRPr sz="2400"/>
            </a:lvl3pPr>
            <a:lvl4pPr marL="1364396" indent="0">
              <a:buNone/>
              <a:defRPr sz="2000"/>
            </a:lvl4pPr>
            <a:lvl5pPr marL="1819192" indent="0">
              <a:buNone/>
              <a:defRPr sz="2000"/>
            </a:lvl5pPr>
            <a:lvl6pPr marL="2273991" indent="0">
              <a:buNone/>
              <a:defRPr sz="2000"/>
            </a:lvl6pPr>
            <a:lvl7pPr marL="2728785" indent="0">
              <a:buNone/>
              <a:defRPr sz="2000"/>
            </a:lvl7pPr>
            <a:lvl8pPr marL="3183580" indent="0">
              <a:buNone/>
              <a:defRPr sz="2000"/>
            </a:lvl8pPr>
            <a:lvl9pPr marL="3638379" indent="0">
              <a:buNone/>
              <a:defRPr sz="2000"/>
            </a:lvl9pPr>
          </a:lstStyle>
          <a:p>
            <a:pPr lvl="0"/>
            <a:endParaRPr lang="en-US" noProof="0" smtClean="0"/>
          </a:p>
        </p:txBody>
      </p:sp>
      <p:sp>
        <p:nvSpPr>
          <p:cNvPr id="4" name="Text Placeholder 3"/>
          <p:cNvSpPr>
            <a:spLocks noGrp="1"/>
          </p:cNvSpPr>
          <p:nvPr>
            <p:ph type="body" sz="half" idx="2"/>
          </p:nvPr>
        </p:nvSpPr>
        <p:spPr>
          <a:xfrm>
            <a:off x="1971871" y="5367338"/>
            <a:ext cx="6035675" cy="804862"/>
          </a:xfrm>
        </p:spPr>
        <p:txBody>
          <a:bodyPr/>
          <a:lstStyle>
            <a:lvl1pPr marL="0" indent="0">
              <a:buNone/>
              <a:defRPr sz="1400"/>
            </a:lvl1pPr>
            <a:lvl2pPr marL="454801" indent="0">
              <a:buNone/>
              <a:defRPr sz="1200"/>
            </a:lvl2pPr>
            <a:lvl3pPr marL="909599" indent="0">
              <a:buNone/>
              <a:defRPr sz="1000"/>
            </a:lvl3pPr>
            <a:lvl4pPr marL="1364396" indent="0">
              <a:buNone/>
              <a:defRPr sz="900"/>
            </a:lvl4pPr>
            <a:lvl5pPr marL="1819192" indent="0">
              <a:buNone/>
              <a:defRPr sz="900"/>
            </a:lvl5pPr>
            <a:lvl6pPr marL="2273991" indent="0">
              <a:buNone/>
              <a:defRPr sz="900"/>
            </a:lvl6pPr>
            <a:lvl7pPr marL="2728785" indent="0">
              <a:buNone/>
              <a:defRPr sz="900"/>
            </a:lvl7pPr>
            <a:lvl8pPr marL="3183580" indent="0">
              <a:buNone/>
              <a:defRPr sz="900"/>
            </a:lvl8pPr>
            <a:lvl9pPr marL="3638379" indent="0">
              <a:buNone/>
              <a:defRPr sz="900"/>
            </a:lvl9pPr>
          </a:lstStyle>
          <a:p>
            <a:pPr lvl="0"/>
            <a:r>
              <a:rPr lang="en-US" smtClean="0"/>
              <a:t>Click to edit Master text styles</a:t>
            </a:r>
          </a:p>
        </p:txBody>
      </p:sp>
      <p:sp>
        <p:nvSpPr>
          <p:cNvPr id="5" name="Rectangle 4"/>
          <p:cNvSpPr>
            <a:spLocks noGrp="1" noChangeArrowheads="1"/>
          </p:cNvSpPr>
          <p:nvPr>
            <p:ph type="sldNum" sz="quarter" idx="10"/>
          </p:nvPr>
        </p:nvSpPr>
        <p:spPr/>
        <p:txBody>
          <a:bodyPr/>
          <a:lstStyle>
            <a:lvl1pPr>
              <a:defRPr/>
            </a:lvl1pPr>
          </a:lstStyle>
          <a:p>
            <a:pPr>
              <a:defRPr/>
            </a:pPr>
            <a:r>
              <a:rPr lang="en-US"/>
              <a:t>J. P. Chen, User Workshop, 2006</a:t>
            </a:r>
          </a:p>
        </p:txBody>
      </p:sp>
    </p:spTree>
    <p:extLst>
      <p:ext uri="{BB962C8B-B14F-4D97-AF65-F5344CB8AC3E}">
        <p14:creationId xmlns="" xmlns:p14="http://schemas.microsoft.com/office/powerpoint/2010/main" val="878486582"/>
      </p:ext>
    </p:extLst>
  </p:cSld>
  <p:clrMapOvr>
    <a:masterClrMapping/>
  </p:clrMapOvr>
  <p:transition spd="med" advClick="0"/>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sldNum" sz="quarter" idx="10"/>
          </p:nvPr>
        </p:nvSpPr>
        <p:spPr/>
        <p:txBody>
          <a:bodyPr/>
          <a:lstStyle>
            <a:lvl1pPr>
              <a:defRPr/>
            </a:lvl1pPr>
          </a:lstStyle>
          <a:p>
            <a:pPr>
              <a:defRPr/>
            </a:pPr>
            <a:r>
              <a:rPr lang="en-US"/>
              <a:t>J. P. Chen, User Workshop, 2006</a:t>
            </a:r>
          </a:p>
        </p:txBody>
      </p:sp>
    </p:spTree>
    <p:extLst>
      <p:ext uri="{BB962C8B-B14F-4D97-AF65-F5344CB8AC3E}">
        <p14:creationId xmlns="" xmlns:p14="http://schemas.microsoft.com/office/powerpoint/2010/main" val="2506487907"/>
      </p:ext>
    </p:extLst>
  </p:cSld>
  <p:clrMapOvr>
    <a:masterClrMapping/>
  </p:clrMapOvr>
  <p:transition spd="med" advClick="0"/>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455325" y="125713"/>
            <a:ext cx="691877" cy="6148387"/>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96" y="125713"/>
            <a:ext cx="7391401" cy="614838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sldNum" sz="quarter" idx="10"/>
          </p:nvPr>
        </p:nvSpPr>
        <p:spPr/>
        <p:txBody>
          <a:bodyPr/>
          <a:lstStyle>
            <a:lvl1pPr>
              <a:defRPr/>
            </a:lvl1pPr>
          </a:lstStyle>
          <a:p>
            <a:pPr>
              <a:defRPr/>
            </a:pPr>
            <a:r>
              <a:rPr lang="en-US"/>
              <a:t>J. P. Chen, User Workshop, 2006</a:t>
            </a:r>
          </a:p>
        </p:txBody>
      </p:sp>
    </p:spTree>
    <p:extLst>
      <p:ext uri="{BB962C8B-B14F-4D97-AF65-F5344CB8AC3E}">
        <p14:creationId xmlns="" xmlns:p14="http://schemas.microsoft.com/office/powerpoint/2010/main" val="1793659488"/>
      </p:ext>
    </p:extLst>
  </p:cSld>
  <p:clrMapOvr>
    <a:masterClrMapping/>
  </p:clrMapOvr>
  <p:transition spd="med" advClick="0"/>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9" name="Title 8"/>
          <p:cNvSpPr>
            <a:spLocks noGrp="1"/>
          </p:cNvSpPr>
          <p:nvPr>
            <p:ph type="ctrTitle"/>
          </p:nvPr>
        </p:nvSpPr>
        <p:spPr>
          <a:xfrm>
            <a:off x="586774" y="1371600"/>
            <a:ext cx="8636813" cy="1828800"/>
          </a:xfrm>
          <a:ln>
            <a:noFill/>
          </a:ln>
        </p:spPr>
        <p:txBody>
          <a:bodyPr tIns="0" rIns="18205">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lang="en-US" smtClean="0"/>
              <a:t>Click to edit Master title style</a:t>
            </a:r>
            <a:endParaRPr lang="en-US"/>
          </a:p>
        </p:txBody>
      </p:sp>
      <p:sp>
        <p:nvSpPr>
          <p:cNvPr id="17" name="Subtitle 16"/>
          <p:cNvSpPr>
            <a:spLocks noGrp="1"/>
          </p:cNvSpPr>
          <p:nvPr>
            <p:ph type="subTitle" idx="1"/>
          </p:nvPr>
        </p:nvSpPr>
        <p:spPr>
          <a:xfrm>
            <a:off x="586770" y="3228536"/>
            <a:ext cx="8640166" cy="1752600"/>
          </a:xfrm>
        </p:spPr>
        <p:txBody>
          <a:bodyPr lIns="0" rIns="18205"/>
          <a:lstStyle>
            <a:lvl1pPr marL="0" marR="45509" indent="0" algn="r">
              <a:buNone/>
              <a:defRPr>
                <a:solidFill>
                  <a:schemeClr val="tx1"/>
                </a:solidFill>
              </a:defRPr>
            </a:lvl1pPr>
            <a:lvl2pPr marL="455081" indent="0" algn="ctr">
              <a:buNone/>
            </a:lvl2pPr>
            <a:lvl3pPr marL="910163" indent="0" algn="ctr">
              <a:buNone/>
            </a:lvl3pPr>
            <a:lvl4pPr marL="1365240" indent="0" algn="ctr">
              <a:buNone/>
            </a:lvl4pPr>
            <a:lvl5pPr marL="1820320" indent="0" algn="ctr">
              <a:buNone/>
            </a:lvl5pPr>
            <a:lvl6pPr marL="2275400" indent="0" algn="ctr">
              <a:buNone/>
            </a:lvl6pPr>
            <a:lvl7pPr marL="2730477" indent="0" algn="ctr">
              <a:buNone/>
            </a:lvl7pPr>
            <a:lvl8pPr marL="3185554" indent="0" algn="ctr">
              <a:buNone/>
            </a:lvl8pPr>
            <a:lvl9pPr marL="3640635" indent="0" algn="ctr">
              <a:buNone/>
            </a:lvl9pPr>
          </a:lstStyle>
          <a:p>
            <a:r>
              <a:rPr lang="en-US" smtClean="0"/>
              <a:t>Click to edit Master subtitle style</a:t>
            </a:r>
            <a:endParaRPr lang="en-US"/>
          </a:p>
        </p:txBody>
      </p:sp>
      <p:sp>
        <p:nvSpPr>
          <p:cNvPr id="4" name="Date Placeholder 29"/>
          <p:cNvSpPr>
            <a:spLocks noGrp="1"/>
          </p:cNvSpPr>
          <p:nvPr>
            <p:ph type="dt" sz="half" idx="10"/>
          </p:nvPr>
        </p:nvSpPr>
        <p:spPr/>
        <p:txBody>
          <a:bodyPr/>
          <a:lstStyle>
            <a:lvl1pPr>
              <a:defRPr b="1" i="1">
                <a:solidFill>
                  <a:srgbClr val="D1EAEE"/>
                </a:solidFill>
                <a:latin typeface="Times New Roman" pitchFamily="18" charset="0"/>
              </a:defRPr>
            </a:lvl1pPr>
          </a:lstStyle>
          <a:p>
            <a:fld id="{0C742162-959B-4179-BEC2-275ED123EC42}" type="datetimeFigureOut">
              <a:rPr lang="en-US"/>
              <a:pPr/>
              <a:t>10/28/2013</a:t>
            </a:fld>
            <a:endParaRPr lang="en-US"/>
          </a:p>
        </p:txBody>
      </p:sp>
      <p:sp>
        <p:nvSpPr>
          <p:cNvPr id="5" name="Footer Placeholder 18"/>
          <p:cNvSpPr>
            <a:spLocks noGrp="1"/>
          </p:cNvSpPr>
          <p:nvPr>
            <p:ph type="ftr" sz="quarter" idx="11"/>
          </p:nvPr>
        </p:nvSpPr>
        <p:spPr/>
        <p:txBody>
          <a:bodyPr/>
          <a:lstStyle>
            <a:lvl1pPr>
              <a:defRPr b="1" i="1">
                <a:solidFill>
                  <a:srgbClr val="D1EAEE"/>
                </a:solidFill>
                <a:latin typeface="Times New Roman" pitchFamily="18" charset="0"/>
              </a:defRPr>
            </a:lvl1pPr>
          </a:lstStyle>
          <a:p>
            <a:endParaRPr lang="en-US"/>
          </a:p>
        </p:txBody>
      </p:sp>
      <p:sp>
        <p:nvSpPr>
          <p:cNvPr id="6" name="Slide Number Placeholder 26"/>
          <p:cNvSpPr>
            <a:spLocks noGrp="1"/>
          </p:cNvSpPr>
          <p:nvPr>
            <p:ph type="sldNum" sz="quarter" idx="12"/>
          </p:nvPr>
        </p:nvSpPr>
        <p:spPr/>
        <p:txBody>
          <a:bodyPr/>
          <a:lstStyle>
            <a:lvl1pPr>
              <a:defRPr b="1" i="1">
                <a:solidFill>
                  <a:srgbClr val="D1EAEE"/>
                </a:solidFill>
                <a:latin typeface="Times New Roman" pitchFamily="18" charset="0"/>
              </a:defRPr>
            </a:lvl1pPr>
          </a:lstStyle>
          <a:p>
            <a:fld id="{357E26C0-A589-4243-96DF-F4235D93B24F}" type="slidenum">
              <a:rPr lang="en-US"/>
              <a:pPr/>
              <a:t>‹#›</a:t>
            </a:fld>
            <a:endParaRPr lang="en-US"/>
          </a:p>
        </p:txBody>
      </p:sp>
    </p:spTree>
    <p:extLst>
      <p:ext uri="{BB962C8B-B14F-4D97-AF65-F5344CB8AC3E}">
        <p14:creationId xmlns="" xmlns:p14="http://schemas.microsoft.com/office/powerpoint/2010/main" val="3462313610"/>
      </p:ext>
    </p:extLst>
  </p:cSld>
  <p:clrMapOvr>
    <a:overrideClrMapping bg1="dk1" tx1="lt1" bg2="dk2" tx2="lt2" accent1="accent1" accent2="accent2" accent3="accent3" accent4="accent4" accent5="accent5" accent6="accent6" hlink="hlink" folHlink="folHlink"/>
  </p:clrMapOvr>
  <p:transition spd="med" advClick="0"/>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71907" y="4960094"/>
            <a:ext cx="6035675" cy="407519"/>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971907" y="612775"/>
            <a:ext cx="6035675" cy="4114800"/>
          </a:xfrm>
        </p:spPr>
        <p:txBody>
          <a:bodyPr/>
          <a:lstStyle>
            <a:lvl1pPr marL="0" indent="0">
              <a:buNone/>
              <a:defRPr sz="3200"/>
            </a:lvl1pPr>
            <a:lvl2pPr marL="454917" indent="0">
              <a:buNone/>
              <a:defRPr sz="2800"/>
            </a:lvl2pPr>
            <a:lvl3pPr marL="909814" indent="0">
              <a:buNone/>
              <a:defRPr sz="2400"/>
            </a:lvl3pPr>
            <a:lvl4pPr marL="1364719" indent="0">
              <a:buNone/>
              <a:defRPr sz="2000"/>
            </a:lvl4pPr>
            <a:lvl5pPr marL="1819619" indent="0">
              <a:buNone/>
              <a:defRPr sz="2000"/>
            </a:lvl5pPr>
            <a:lvl6pPr marL="2274521" indent="0">
              <a:buNone/>
              <a:defRPr sz="2000"/>
            </a:lvl6pPr>
            <a:lvl7pPr marL="2729426" indent="0">
              <a:buNone/>
              <a:defRPr sz="2000"/>
            </a:lvl7pPr>
            <a:lvl8pPr marL="3184330" indent="0">
              <a:buNone/>
              <a:defRPr sz="2000"/>
            </a:lvl8pPr>
            <a:lvl9pPr marL="3639231" indent="0">
              <a:buNone/>
              <a:defRPr sz="2000"/>
            </a:lvl9pPr>
          </a:lstStyle>
          <a:p>
            <a:pPr lvl="0"/>
            <a:endParaRPr lang="en-US" noProof="0" smtClean="0"/>
          </a:p>
        </p:txBody>
      </p:sp>
      <p:sp>
        <p:nvSpPr>
          <p:cNvPr id="4" name="Text Placeholder 3"/>
          <p:cNvSpPr>
            <a:spLocks noGrp="1"/>
          </p:cNvSpPr>
          <p:nvPr>
            <p:ph type="body" sz="half" idx="2"/>
          </p:nvPr>
        </p:nvSpPr>
        <p:spPr>
          <a:xfrm>
            <a:off x="1971907" y="5367338"/>
            <a:ext cx="6035675" cy="804862"/>
          </a:xfrm>
        </p:spPr>
        <p:txBody>
          <a:bodyPr/>
          <a:lstStyle>
            <a:lvl1pPr marL="0" indent="0">
              <a:buNone/>
              <a:defRPr sz="1400"/>
            </a:lvl1pPr>
            <a:lvl2pPr marL="454917" indent="0">
              <a:buNone/>
              <a:defRPr sz="1200"/>
            </a:lvl2pPr>
            <a:lvl3pPr marL="909814" indent="0">
              <a:buNone/>
              <a:defRPr sz="1000"/>
            </a:lvl3pPr>
            <a:lvl4pPr marL="1364719" indent="0">
              <a:buNone/>
              <a:defRPr sz="900"/>
            </a:lvl4pPr>
            <a:lvl5pPr marL="1819619" indent="0">
              <a:buNone/>
              <a:defRPr sz="900"/>
            </a:lvl5pPr>
            <a:lvl6pPr marL="2274521" indent="0">
              <a:buNone/>
              <a:defRPr sz="900"/>
            </a:lvl6pPr>
            <a:lvl7pPr marL="2729426" indent="0">
              <a:buNone/>
              <a:defRPr sz="900"/>
            </a:lvl7pPr>
            <a:lvl8pPr marL="3184330" indent="0">
              <a:buNone/>
              <a:defRPr sz="900"/>
            </a:lvl8pPr>
            <a:lvl9pPr marL="3639231" indent="0">
              <a:buNone/>
              <a:defRPr sz="900"/>
            </a:lvl9pPr>
          </a:lstStyle>
          <a:p>
            <a:pPr lvl="0"/>
            <a:r>
              <a:rPr lang="en-US" smtClean="0"/>
              <a:t>Click to edit Master text styles</a:t>
            </a:r>
          </a:p>
        </p:txBody>
      </p:sp>
      <p:sp>
        <p:nvSpPr>
          <p:cNvPr id="5" name="Rectangle 5"/>
          <p:cNvSpPr>
            <a:spLocks noGrp="1" noChangeArrowheads="1"/>
          </p:cNvSpPr>
          <p:nvPr>
            <p:ph type="ftr" sz="quarter" idx="10"/>
          </p:nvPr>
        </p:nvSpPr>
        <p:spPr/>
        <p:txBody>
          <a:bodyPr/>
          <a:lstStyle>
            <a:lvl1pPr>
              <a:defRPr/>
            </a:lvl1pPr>
          </a:lstStyle>
          <a:p>
            <a:pPr>
              <a:defRPr/>
            </a:pPr>
            <a:r>
              <a:rPr lang="en-US"/>
              <a:t>J.P. Chen, Overview</a:t>
            </a:r>
          </a:p>
        </p:txBody>
      </p:sp>
      <p:sp>
        <p:nvSpPr>
          <p:cNvPr id="6" name="Rectangle 6"/>
          <p:cNvSpPr>
            <a:spLocks noGrp="1" noChangeArrowheads="1"/>
          </p:cNvSpPr>
          <p:nvPr>
            <p:ph type="sldNum" sz="quarter" idx="11"/>
          </p:nvPr>
        </p:nvSpPr>
        <p:spPr/>
        <p:txBody>
          <a:bodyPr/>
          <a:lstStyle>
            <a:lvl1pPr>
              <a:defRPr/>
            </a:lvl1pPr>
          </a:lstStyle>
          <a:p>
            <a:pPr>
              <a:defRPr/>
            </a:pPr>
            <a:fld id="{DF2B226D-1257-4104-8351-6C3250A69B73}" type="slidenum">
              <a:rPr lang="en-US"/>
              <a:pPr>
                <a:defRPr/>
              </a:pPr>
              <a:t>‹#›</a:t>
            </a:fld>
            <a:endParaRPr lang="en-US"/>
          </a:p>
        </p:txBody>
      </p:sp>
    </p:spTree>
  </p:cSld>
  <p:clrMapOvr>
    <a:masterClrMapping/>
  </p:clrMapOvr>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b="1" i="1">
                <a:latin typeface="Times New Roman" pitchFamily="18" charset="0"/>
              </a:defRPr>
            </a:lvl1pPr>
          </a:lstStyle>
          <a:p>
            <a:fld id="{E2592AB6-7A31-459E-8A11-6DEB36E96BDC}" type="datetimeFigureOut">
              <a:rPr lang="en-US"/>
              <a:pPr/>
              <a:t>10/28/2013</a:t>
            </a:fld>
            <a:endParaRPr lang="en-US"/>
          </a:p>
        </p:txBody>
      </p:sp>
      <p:sp>
        <p:nvSpPr>
          <p:cNvPr id="5" name="Footer Placeholder 4"/>
          <p:cNvSpPr>
            <a:spLocks noGrp="1"/>
          </p:cNvSpPr>
          <p:nvPr>
            <p:ph type="ftr" sz="quarter" idx="11"/>
          </p:nvPr>
        </p:nvSpPr>
        <p:spPr/>
        <p:txBody>
          <a:bodyPr/>
          <a:lstStyle>
            <a:lvl1pPr>
              <a:defRPr b="1" i="1">
                <a:latin typeface="Times New Roman" pitchFamily="18" charset="0"/>
              </a:defRPr>
            </a:lvl1pPr>
          </a:lstStyle>
          <a:p>
            <a:endParaRPr lang="en-US"/>
          </a:p>
        </p:txBody>
      </p:sp>
      <p:sp>
        <p:nvSpPr>
          <p:cNvPr id="6" name="Slide Number Placeholder 5"/>
          <p:cNvSpPr>
            <a:spLocks noGrp="1"/>
          </p:cNvSpPr>
          <p:nvPr>
            <p:ph type="sldNum" sz="quarter" idx="12"/>
          </p:nvPr>
        </p:nvSpPr>
        <p:spPr/>
        <p:txBody>
          <a:bodyPr/>
          <a:lstStyle>
            <a:lvl1pPr>
              <a:defRPr b="1" i="1">
                <a:latin typeface="Times New Roman" pitchFamily="18" charset="0"/>
              </a:defRPr>
            </a:lvl1pPr>
          </a:lstStyle>
          <a:p>
            <a:fld id="{41A9AFEF-FC04-4D9D-A305-0E9923734694}" type="slidenum">
              <a:rPr lang="en-US"/>
              <a:pPr/>
              <a:t>‹#›</a:t>
            </a:fld>
            <a:endParaRPr lang="en-US"/>
          </a:p>
        </p:txBody>
      </p:sp>
    </p:spTree>
    <p:extLst>
      <p:ext uri="{BB962C8B-B14F-4D97-AF65-F5344CB8AC3E}">
        <p14:creationId xmlns="" xmlns:p14="http://schemas.microsoft.com/office/powerpoint/2010/main" val="72297704"/>
      </p:ext>
    </p:extLst>
  </p:cSld>
  <p:clrMapOvr>
    <a:masterClrMapping/>
  </p:clrMapOvr>
  <p:transition spd="med" advClick="0"/>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83387" y="1316738"/>
            <a:ext cx="8549640" cy="1362456"/>
          </a:xfrm>
          <a:ln>
            <a:noFill/>
          </a:ln>
        </p:spPr>
        <p:txBody>
          <a:bodyPr tIns="0">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lang="en-US" smtClean="0"/>
              <a:t>Click to edit Master title style</a:t>
            </a:r>
            <a:endParaRPr lang="en-US"/>
          </a:p>
        </p:txBody>
      </p:sp>
      <p:sp>
        <p:nvSpPr>
          <p:cNvPr id="3" name="Text Placeholder 2"/>
          <p:cNvSpPr>
            <a:spLocks noGrp="1"/>
          </p:cNvSpPr>
          <p:nvPr>
            <p:ph type="body" idx="1"/>
          </p:nvPr>
        </p:nvSpPr>
        <p:spPr>
          <a:xfrm>
            <a:off x="583387" y="2704664"/>
            <a:ext cx="8549640" cy="1509712"/>
          </a:xfrm>
        </p:spPr>
        <p:txBody>
          <a:bodyPr lIns="45509" rIns="45509"/>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b="1" i="1">
                <a:solidFill>
                  <a:srgbClr val="D1EAEE"/>
                </a:solidFill>
                <a:latin typeface="Times New Roman" pitchFamily="18" charset="0"/>
              </a:defRPr>
            </a:lvl1pPr>
          </a:lstStyle>
          <a:p>
            <a:fld id="{B499D886-2496-409D-9A61-1947ABD856BC}" type="datetimeFigureOut">
              <a:rPr lang="en-US"/>
              <a:pPr/>
              <a:t>10/28/2013</a:t>
            </a:fld>
            <a:endParaRPr lang="en-US"/>
          </a:p>
        </p:txBody>
      </p:sp>
      <p:sp>
        <p:nvSpPr>
          <p:cNvPr id="5" name="Footer Placeholder 4"/>
          <p:cNvSpPr>
            <a:spLocks noGrp="1"/>
          </p:cNvSpPr>
          <p:nvPr>
            <p:ph type="ftr" sz="quarter" idx="11"/>
          </p:nvPr>
        </p:nvSpPr>
        <p:spPr/>
        <p:txBody>
          <a:bodyPr/>
          <a:lstStyle>
            <a:lvl1pPr>
              <a:defRPr b="1" i="1">
                <a:solidFill>
                  <a:srgbClr val="D1EAEE"/>
                </a:solidFill>
                <a:latin typeface="Times New Roman" pitchFamily="18" charset="0"/>
              </a:defRPr>
            </a:lvl1pPr>
          </a:lstStyle>
          <a:p>
            <a:endParaRPr lang="en-US"/>
          </a:p>
        </p:txBody>
      </p:sp>
      <p:sp>
        <p:nvSpPr>
          <p:cNvPr id="6" name="Slide Number Placeholder 5"/>
          <p:cNvSpPr>
            <a:spLocks noGrp="1"/>
          </p:cNvSpPr>
          <p:nvPr>
            <p:ph type="sldNum" sz="quarter" idx="12"/>
          </p:nvPr>
        </p:nvSpPr>
        <p:spPr/>
        <p:txBody>
          <a:bodyPr/>
          <a:lstStyle>
            <a:lvl1pPr>
              <a:defRPr b="1" i="1">
                <a:solidFill>
                  <a:srgbClr val="D1EAEE"/>
                </a:solidFill>
                <a:latin typeface="Times New Roman" pitchFamily="18" charset="0"/>
              </a:defRPr>
            </a:lvl1pPr>
          </a:lstStyle>
          <a:p>
            <a:fld id="{74D1CBC6-7097-4385-8E4D-684CF1B6460C}" type="slidenum">
              <a:rPr lang="en-US"/>
              <a:pPr/>
              <a:t>‹#›</a:t>
            </a:fld>
            <a:endParaRPr lang="en-US"/>
          </a:p>
        </p:txBody>
      </p:sp>
    </p:spTree>
    <p:extLst>
      <p:ext uri="{BB962C8B-B14F-4D97-AF65-F5344CB8AC3E}">
        <p14:creationId xmlns="" xmlns:p14="http://schemas.microsoft.com/office/powerpoint/2010/main" val="3909415885"/>
      </p:ext>
    </p:extLst>
  </p:cSld>
  <p:clrMapOvr>
    <a:overrideClrMapping bg1="dk1" tx1="lt1" bg2="dk2" tx2="lt2" accent1="accent1" accent2="accent2" accent3="accent3" accent4="accent4" accent5="accent5" accent6="accent6" hlink="hlink" folHlink="folHlink"/>
  </p:clrMapOvr>
  <p:transition spd="med" advClick="0"/>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02920" y="704088"/>
            <a:ext cx="9052560" cy="1143000"/>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502920" y="1920085"/>
            <a:ext cx="4442460" cy="4434840"/>
          </a:xfrm>
        </p:spPr>
        <p:txBody>
          <a:bodyPr/>
          <a:lstStyle>
            <a:lvl1pPr>
              <a:defRPr sz="2600"/>
            </a:lvl1pPr>
            <a:lvl2pPr>
              <a:defRPr sz="2400"/>
            </a:lvl2pPr>
            <a:lvl3pPr>
              <a:defRPr sz="2000"/>
            </a:lvl3pPr>
            <a:lvl4pPr>
              <a:defRPr sz="1800"/>
            </a:lvl4pPr>
            <a:lvl5pPr>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113020" y="1920085"/>
            <a:ext cx="4442460" cy="4434840"/>
          </a:xfrm>
        </p:spPr>
        <p:txBody>
          <a:bodyPr/>
          <a:lstStyle>
            <a:lvl1pPr>
              <a:defRPr sz="2600"/>
            </a:lvl1pPr>
            <a:lvl2pPr>
              <a:defRPr sz="2400"/>
            </a:lvl2pPr>
            <a:lvl3pPr>
              <a:defRPr sz="2000"/>
            </a:lvl3pPr>
            <a:lvl4pPr>
              <a:defRPr sz="1800"/>
            </a:lvl4pPr>
            <a:lvl5pPr>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lvl1pPr>
              <a:defRPr b="1" i="1">
                <a:latin typeface="Times New Roman" pitchFamily="18" charset="0"/>
              </a:defRPr>
            </a:lvl1pPr>
          </a:lstStyle>
          <a:p>
            <a:fld id="{0AC157DE-6958-4117-8EE3-271E729CDCA7}" type="datetimeFigureOut">
              <a:rPr lang="en-US"/>
              <a:pPr/>
              <a:t>10/28/2013</a:t>
            </a:fld>
            <a:endParaRPr lang="en-US"/>
          </a:p>
        </p:txBody>
      </p:sp>
      <p:sp>
        <p:nvSpPr>
          <p:cNvPr id="6" name="Footer Placeholder 5"/>
          <p:cNvSpPr>
            <a:spLocks noGrp="1"/>
          </p:cNvSpPr>
          <p:nvPr>
            <p:ph type="ftr" sz="quarter" idx="11"/>
          </p:nvPr>
        </p:nvSpPr>
        <p:spPr/>
        <p:txBody>
          <a:bodyPr/>
          <a:lstStyle>
            <a:lvl1pPr>
              <a:defRPr b="1" i="1">
                <a:latin typeface="Times New Roman" pitchFamily="18" charset="0"/>
              </a:defRPr>
            </a:lvl1pPr>
          </a:lstStyle>
          <a:p>
            <a:endParaRPr lang="en-US"/>
          </a:p>
        </p:txBody>
      </p:sp>
      <p:sp>
        <p:nvSpPr>
          <p:cNvPr id="7" name="Slide Number Placeholder 6"/>
          <p:cNvSpPr>
            <a:spLocks noGrp="1"/>
          </p:cNvSpPr>
          <p:nvPr>
            <p:ph type="sldNum" sz="quarter" idx="12"/>
          </p:nvPr>
        </p:nvSpPr>
        <p:spPr/>
        <p:txBody>
          <a:bodyPr/>
          <a:lstStyle>
            <a:lvl1pPr>
              <a:defRPr b="1" i="1">
                <a:latin typeface="Times New Roman" pitchFamily="18" charset="0"/>
              </a:defRPr>
            </a:lvl1pPr>
          </a:lstStyle>
          <a:p>
            <a:fld id="{FF7CB1D9-C1BE-460E-B845-17A15FE54A2F}" type="slidenum">
              <a:rPr lang="en-US"/>
              <a:pPr/>
              <a:t>‹#›</a:t>
            </a:fld>
            <a:endParaRPr lang="en-US"/>
          </a:p>
        </p:txBody>
      </p:sp>
    </p:spTree>
    <p:extLst>
      <p:ext uri="{BB962C8B-B14F-4D97-AF65-F5344CB8AC3E}">
        <p14:creationId xmlns="" xmlns:p14="http://schemas.microsoft.com/office/powerpoint/2010/main" val="2290643416"/>
      </p:ext>
    </p:extLst>
  </p:cSld>
  <p:clrMapOvr>
    <a:masterClrMapping/>
  </p:clrMapOvr>
  <p:transition spd="med" advClick="0"/>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02920" y="704088"/>
            <a:ext cx="905256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502954" y="1855252"/>
            <a:ext cx="4444207" cy="659352"/>
          </a:xfrm>
        </p:spPr>
        <p:txBody>
          <a:bodyPr lIns="45509" tIns="0" rIns="45509"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a:r>
              <a:rPr lang="en-US" smtClean="0"/>
              <a:t>Click to edit Master text styles</a:t>
            </a:r>
          </a:p>
        </p:txBody>
      </p:sp>
      <p:sp>
        <p:nvSpPr>
          <p:cNvPr id="4" name="Text Placeholder 3"/>
          <p:cNvSpPr>
            <a:spLocks noGrp="1"/>
          </p:cNvSpPr>
          <p:nvPr>
            <p:ph type="body" sz="half" idx="3"/>
          </p:nvPr>
        </p:nvSpPr>
        <p:spPr>
          <a:xfrm>
            <a:off x="5109601" y="1860084"/>
            <a:ext cx="4445953" cy="654843"/>
          </a:xfrm>
        </p:spPr>
        <p:txBody>
          <a:bodyPr lIns="45509" tIns="0" rIns="45509"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a:r>
              <a:rPr lang="en-US" smtClean="0"/>
              <a:t>Click to edit Master text styles</a:t>
            </a:r>
          </a:p>
        </p:txBody>
      </p:sp>
      <p:sp>
        <p:nvSpPr>
          <p:cNvPr id="5" name="Content Placeholder 4"/>
          <p:cNvSpPr>
            <a:spLocks noGrp="1"/>
          </p:cNvSpPr>
          <p:nvPr>
            <p:ph sz="quarter" idx="2"/>
          </p:nvPr>
        </p:nvSpPr>
        <p:spPr>
          <a:xfrm>
            <a:off x="502954" y="2514600"/>
            <a:ext cx="4444207" cy="3845720"/>
          </a:xfrm>
        </p:spPr>
        <p:txBody>
          <a:bodyPr tIns="0"/>
          <a:lstStyle>
            <a:lvl1pPr>
              <a:defRPr sz="2200"/>
            </a:lvl1pPr>
            <a:lvl2pPr>
              <a:defRPr sz="2000"/>
            </a:lvl2pPr>
            <a:lvl3pPr>
              <a:defRPr sz="1800"/>
            </a:lvl3pPr>
            <a:lvl4pPr>
              <a:defRPr sz="1600"/>
            </a:lvl4pPr>
            <a:lvl5pPr>
              <a:defRPr sz="16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Content Placeholder 5"/>
          <p:cNvSpPr>
            <a:spLocks noGrp="1"/>
          </p:cNvSpPr>
          <p:nvPr>
            <p:ph sz="quarter" idx="4"/>
          </p:nvPr>
        </p:nvSpPr>
        <p:spPr>
          <a:xfrm>
            <a:off x="5109601" y="2514600"/>
            <a:ext cx="4445953" cy="3845720"/>
          </a:xfrm>
        </p:spPr>
        <p:txBody>
          <a:bodyPr tIns="0"/>
          <a:lstStyle>
            <a:lvl1pPr>
              <a:defRPr sz="2200"/>
            </a:lvl1pPr>
            <a:lvl2pPr>
              <a:defRPr sz="2000"/>
            </a:lvl2pPr>
            <a:lvl3pPr>
              <a:defRPr sz="1800"/>
            </a:lvl3pPr>
            <a:lvl4pPr>
              <a:defRPr sz="1600"/>
            </a:lvl4pPr>
            <a:lvl5pPr>
              <a:defRPr sz="16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lvl1pPr>
              <a:defRPr b="1" i="1">
                <a:latin typeface="Times New Roman" pitchFamily="18" charset="0"/>
              </a:defRPr>
            </a:lvl1pPr>
          </a:lstStyle>
          <a:p>
            <a:fld id="{86857A63-2EF8-4CF0-8BA2-FA8CA2EC451B}" type="datetimeFigureOut">
              <a:rPr lang="en-US"/>
              <a:pPr/>
              <a:t>10/28/2013</a:t>
            </a:fld>
            <a:endParaRPr lang="en-US"/>
          </a:p>
        </p:txBody>
      </p:sp>
      <p:sp>
        <p:nvSpPr>
          <p:cNvPr id="8" name="Footer Placeholder 7"/>
          <p:cNvSpPr>
            <a:spLocks noGrp="1"/>
          </p:cNvSpPr>
          <p:nvPr>
            <p:ph type="ftr" sz="quarter" idx="11"/>
          </p:nvPr>
        </p:nvSpPr>
        <p:spPr/>
        <p:txBody>
          <a:bodyPr/>
          <a:lstStyle>
            <a:lvl1pPr>
              <a:defRPr b="1" i="1">
                <a:latin typeface="Times New Roman" pitchFamily="18" charset="0"/>
              </a:defRPr>
            </a:lvl1pPr>
          </a:lstStyle>
          <a:p>
            <a:endParaRPr lang="en-US"/>
          </a:p>
        </p:txBody>
      </p:sp>
      <p:sp>
        <p:nvSpPr>
          <p:cNvPr id="9" name="Slide Number Placeholder 8"/>
          <p:cNvSpPr>
            <a:spLocks noGrp="1"/>
          </p:cNvSpPr>
          <p:nvPr>
            <p:ph type="sldNum" sz="quarter" idx="12"/>
          </p:nvPr>
        </p:nvSpPr>
        <p:spPr/>
        <p:txBody>
          <a:bodyPr/>
          <a:lstStyle>
            <a:lvl1pPr>
              <a:defRPr b="1" i="1">
                <a:latin typeface="Times New Roman" pitchFamily="18" charset="0"/>
              </a:defRPr>
            </a:lvl1pPr>
          </a:lstStyle>
          <a:p>
            <a:fld id="{43EF6DAF-3FCF-468E-A949-6889E7B5F3FB}" type="slidenum">
              <a:rPr lang="en-US"/>
              <a:pPr/>
              <a:t>‹#›</a:t>
            </a:fld>
            <a:endParaRPr lang="en-US"/>
          </a:p>
        </p:txBody>
      </p:sp>
    </p:spTree>
    <p:extLst>
      <p:ext uri="{BB962C8B-B14F-4D97-AF65-F5344CB8AC3E}">
        <p14:creationId xmlns="" xmlns:p14="http://schemas.microsoft.com/office/powerpoint/2010/main" val="2260042252"/>
      </p:ext>
    </p:extLst>
  </p:cSld>
  <p:clrMapOvr>
    <a:masterClrMapping/>
  </p:clrMapOvr>
  <p:transition spd="med" advClick="0"/>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02920" y="704088"/>
            <a:ext cx="9136380" cy="1143000"/>
          </a:xfrm>
        </p:spPr>
        <p:txBody>
          <a:bodyPr>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lang="en-US" smtClean="0"/>
              <a:t>Click to edit Master title style</a:t>
            </a:r>
            <a:endParaRPr lang="en-US"/>
          </a:p>
        </p:txBody>
      </p:sp>
      <p:sp>
        <p:nvSpPr>
          <p:cNvPr id="3" name="Date Placeholder 2"/>
          <p:cNvSpPr>
            <a:spLocks noGrp="1"/>
          </p:cNvSpPr>
          <p:nvPr>
            <p:ph type="dt" sz="half" idx="10"/>
          </p:nvPr>
        </p:nvSpPr>
        <p:spPr/>
        <p:txBody>
          <a:bodyPr/>
          <a:lstStyle>
            <a:lvl1pPr>
              <a:defRPr b="1" i="1">
                <a:latin typeface="Times New Roman" pitchFamily="18" charset="0"/>
              </a:defRPr>
            </a:lvl1pPr>
          </a:lstStyle>
          <a:p>
            <a:fld id="{B247C8F3-24A1-4314-82F9-516DE1ABABEA}" type="datetimeFigureOut">
              <a:rPr lang="en-US"/>
              <a:pPr/>
              <a:t>10/28/2013</a:t>
            </a:fld>
            <a:endParaRPr lang="en-US"/>
          </a:p>
        </p:txBody>
      </p:sp>
      <p:sp>
        <p:nvSpPr>
          <p:cNvPr id="4" name="Footer Placeholder 3"/>
          <p:cNvSpPr>
            <a:spLocks noGrp="1"/>
          </p:cNvSpPr>
          <p:nvPr>
            <p:ph type="ftr" sz="quarter" idx="11"/>
          </p:nvPr>
        </p:nvSpPr>
        <p:spPr/>
        <p:txBody>
          <a:bodyPr/>
          <a:lstStyle>
            <a:lvl1pPr>
              <a:defRPr b="1" i="1">
                <a:latin typeface="Times New Roman" pitchFamily="18" charset="0"/>
              </a:defRPr>
            </a:lvl1pPr>
          </a:lstStyle>
          <a:p>
            <a:endParaRPr lang="en-US"/>
          </a:p>
        </p:txBody>
      </p:sp>
      <p:sp>
        <p:nvSpPr>
          <p:cNvPr id="5" name="Slide Number Placeholder 4"/>
          <p:cNvSpPr>
            <a:spLocks noGrp="1"/>
          </p:cNvSpPr>
          <p:nvPr>
            <p:ph type="sldNum" sz="quarter" idx="12"/>
          </p:nvPr>
        </p:nvSpPr>
        <p:spPr/>
        <p:txBody>
          <a:bodyPr/>
          <a:lstStyle>
            <a:lvl1pPr>
              <a:defRPr b="1" i="1">
                <a:latin typeface="Times New Roman" pitchFamily="18" charset="0"/>
              </a:defRPr>
            </a:lvl1pPr>
          </a:lstStyle>
          <a:p>
            <a:fld id="{1C5723BC-7331-4BF3-9426-F19DA54CDFD1}" type="slidenum">
              <a:rPr lang="en-US"/>
              <a:pPr/>
              <a:t>‹#›</a:t>
            </a:fld>
            <a:endParaRPr lang="en-US"/>
          </a:p>
        </p:txBody>
      </p:sp>
    </p:spTree>
    <p:extLst>
      <p:ext uri="{BB962C8B-B14F-4D97-AF65-F5344CB8AC3E}">
        <p14:creationId xmlns="" xmlns:p14="http://schemas.microsoft.com/office/powerpoint/2010/main" val="1160873733"/>
      </p:ext>
    </p:extLst>
  </p:cSld>
  <p:clrMapOvr>
    <a:masterClrMapping/>
  </p:clrMapOvr>
  <p:transition spd="med" advClick="0"/>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b="1" i="1">
                <a:latin typeface="Times New Roman" pitchFamily="18" charset="0"/>
              </a:defRPr>
            </a:lvl1pPr>
          </a:lstStyle>
          <a:p>
            <a:fld id="{978B3447-D64A-4713-8129-DCBEF8EAF121}" type="datetimeFigureOut">
              <a:rPr lang="en-US"/>
              <a:pPr/>
              <a:t>10/28/2013</a:t>
            </a:fld>
            <a:endParaRPr lang="en-US"/>
          </a:p>
        </p:txBody>
      </p:sp>
      <p:sp>
        <p:nvSpPr>
          <p:cNvPr id="3" name="Footer Placeholder 2"/>
          <p:cNvSpPr>
            <a:spLocks noGrp="1"/>
          </p:cNvSpPr>
          <p:nvPr>
            <p:ph type="ftr" sz="quarter" idx="11"/>
          </p:nvPr>
        </p:nvSpPr>
        <p:spPr/>
        <p:txBody>
          <a:bodyPr/>
          <a:lstStyle>
            <a:lvl1pPr>
              <a:defRPr b="1" i="1">
                <a:latin typeface="Times New Roman" pitchFamily="18" charset="0"/>
              </a:defRPr>
            </a:lvl1pPr>
          </a:lstStyle>
          <a:p>
            <a:endParaRPr lang="en-US"/>
          </a:p>
        </p:txBody>
      </p:sp>
      <p:sp>
        <p:nvSpPr>
          <p:cNvPr id="4" name="Slide Number Placeholder 3"/>
          <p:cNvSpPr>
            <a:spLocks noGrp="1"/>
          </p:cNvSpPr>
          <p:nvPr>
            <p:ph type="sldNum" sz="quarter" idx="12"/>
          </p:nvPr>
        </p:nvSpPr>
        <p:spPr/>
        <p:txBody>
          <a:bodyPr/>
          <a:lstStyle>
            <a:lvl1pPr>
              <a:defRPr b="1" i="1">
                <a:latin typeface="Times New Roman" pitchFamily="18" charset="0"/>
              </a:defRPr>
            </a:lvl1pPr>
          </a:lstStyle>
          <a:p>
            <a:fld id="{1DE9C549-7AB1-43CA-8AD6-26A5242F0A80}" type="slidenum">
              <a:rPr lang="en-US"/>
              <a:pPr/>
              <a:t>‹#›</a:t>
            </a:fld>
            <a:endParaRPr lang="en-US"/>
          </a:p>
        </p:txBody>
      </p:sp>
    </p:spTree>
    <p:extLst>
      <p:ext uri="{BB962C8B-B14F-4D97-AF65-F5344CB8AC3E}">
        <p14:creationId xmlns="" xmlns:p14="http://schemas.microsoft.com/office/powerpoint/2010/main" val="1486468457"/>
      </p:ext>
    </p:extLst>
  </p:cSld>
  <p:clrMapOvr>
    <a:masterClrMapping/>
  </p:clrMapOvr>
  <p:transition spd="med" advClick="0"/>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54380" y="514354"/>
            <a:ext cx="3017520" cy="1162050"/>
          </a:xfrm>
        </p:spPr>
        <p:txBody>
          <a:bodyPr>
            <a:noAutofit/>
          </a:bodyPr>
          <a:lstStyle>
            <a:lvl1pPr algn="l" rtl="0">
              <a:spcBef>
                <a:spcPct val="0"/>
              </a:spcBef>
              <a:buNone/>
              <a:defRPr sz="2600" b="0">
                <a:ln>
                  <a:noFill/>
                </a:ln>
                <a:solidFill>
                  <a:schemeClr val="tx2"/>
                </a:solidFill>
                <a:effectLst/>
                <a:latin typeface="+mj-lt"/>
                <a:ea typeface="+mj-ea"/>
                <a:cs typeface="+mj-cs"/>
              </a:defRPr>
            </a:lvl1pPr>
          </a:lstStyle>
          <a:p>
            <a:r>
              <a:rPr lang="en-US" smtClean="0"/>
              <a:t>Click to edit Master title style</a:t>
            </a:r>
            <a:endParaRPr lang="en-US"/>
          </a:p>
        </p:txBody>
      </p:sp>
      <p:sp>
        <p:nvSpPr>
          <p:cNvPr id="3" name="Text Placeholder 2"/>
          <p:cNvSpPr>
            <a:spLocks noGrp="1"/>
          </p:cNvSpPr>
          <p:nvPr>
            <p:ph type="body" idx="2"/>
          </p:nvPr>
        </p:nvSpPr>
        <p:spPr>
          <a:xfrm>
            <a:off x="754380" y="1676403"/>
            <a:ext cx="3017520" cy="4572000"/>
          </a:xfrm>
        </p:spPr>
        <p:txBody>
          <a:bodyPr lIns="18205" rIns="18205"/>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a:r>
              <a:rPr lang="en-US" smtClean="0"/>
              <a:t>Click to edit Master text styles</a:t>
            </a:r>
          </a:p>
        </p:txBody>
      </p:sp>
      <p:sp>
        <p:nvSpPr>
          <p:cNvPr id="4" name="Content Placeholder 3"/>
          <p:cNvSpPr>
            <a:spLocks noGrp="1"/>
          </p:cNvSpPr>
          <p:nvPr>
            <p:ph sz="half" idx="1"/>
          </p:nvPr>
        </p:nvSpPr>
        <p:spPr>
          <a:xfrm>
            <a:off x="3932588" y="1676403"/>
            <a:ext cx="5622925" cy="4572000"/>
          </a:xfrm>
        </p:spPr>
        <p:txBody>
          <a:bodyPr tIns="0"/>
          <a:lstStyle>
            <a:lvl1pPr>
              <a:defRPr sz="2800"/>
            </a:lvl1pPr>
            <a:lvl2pPr>
              <a:defRPr sz="2600"/>
            </a:lvl2pPr>
            <a:lvl3pPr>
              <a:defRPr sz="2400"/>
            </a:lvl3pPr>
            <a:lvl4pPr>
              <a:defRPr sz="2000"/>
            </a:lvl4pPr>
            <a:lvl5pPr>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lvl1pPr>
              <a:defRPr b="1" i="1">
                <a:latin typeface="Times New Roman" pitchFamily="18" charset="0"/>
              </a:defRPr>
            </a:lvl1pPr>
          </a:lstStyle>
          <a:p>
            <a:fld id="{C92D866C-F3CA-4861-A301-C744140EE5A5}" type="datetimeFigureOut">
              <a:rPr lang="en-US"/>
              <a:pPr/>
              <a:t>10/28/2013</a:t>
            </a:fld>
            <a:endParaRPr lang="en-US"/>
          </a:p>
        </p:txBody>
      </p:sp>
      <p:sp>
        <p:nvSpPr>
          <p:cNvPr id="6" name="Footer Placeholder 5"/>
          <p:cNvSpPr>
            <a:spLocks noGrp="1"/>
          </p:cNvSpPr>
          <p:nvPr>
            <p:ph type="ftr" sz="quarter" idx="11"/>
          </p:nvPr>
        </p:nvSpPr>
        <p:spPr/>
        <p:txBody>
          <a:bodyPr/>
          <a:lstStyle>
            <a:lvl1pPr>
              <a:defRPr b="1" i="1">
                <a:latin typeface="Times New Roman" pitchFamily="18" charset="0"/>
              </a:defRPr>
            </a:lvl1pPr>
          </a:lstStyle>
          <a:p>
            <a:endParaRPr lang="en-US"/>
          </a:p>
        </p:txBody>
      </p:sp>
      <p:sp>
        <p:nvSpPr>
          <p:cNvPr id="7" name="Slide Number Placeholder 6"/>
          <p:cNvSpPr>
            <a:spLocks noGrp="1"/>
          </p:cNvSpPr>
          <p:nvPr>
            <p:ph type="sldNum" sz="quarter" idx="12"/>
          </p:nvPr>
        </p:nvSpPr>
        <p:spPr/>
        <p:txBody>
          <a:bodyPr/>
          <a:lstStyle>
            <a:lvl1pPr>
              <a:defRPr b="1" i="1">
                <a:latin typeface="Times New Roman" pitchFamily="18" charset="0"/>
              </a:defRPr>
            </a:lvl1pPr>
          </a:lstStyle>
          <a:p>
            <a:fld id="{DABEA42C-EF73-423C-B16C-FF59654835E7}" type="slidenum">
              <a:rPr lang="en-US"/>
              <a:pPr/>
              <a:t>‹#›</a:t>
            </a:fld>
            <a:endParaRPr lang="en-US"/>
          </a:p>
        </p:txBody>
      </p:sp>
    </p:spTree>
    <p:extLst>
      <p:ext uri="{BB962C8B-B14F-4D97-AF65-F5344CB8AC3E}">
        <p14:creationId xmlns="" xmlns:p14="http://schemas.microsoft.com/office/powerpoint/2010/main" val="1890372674"/>
      </p:ext>
    </p:extLst>
  </p:cSld>
  <p:clrMapOvr>
    <a:masterClrMapping/>
  </p:clrMapOvr>
  <p:transition spd="med" advClick="0"/>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5" name="Snip and Round Single Corner Rectangle 4"/>
          <p:cNvSpPr/>
          <p:nvPr/>
        </p:nvSpPr>
        <p:spPr>
          <a:xfrm rot="420000" flipV="1">
            <a:off x="3482975" y="1108075"/>
            <a:ext cx="5783263"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lIns="91016" tIns="45509" rIns="91016" bIns="45509" anchor="ctr"/>
          <a:lstStyle/>
          <a:p>
            <a:pPr algn="ctr" eaLnBrk="1" fontAlgn="auto" hangingPunct="1">
              <a:spcBef>
                <a:spcPts val="0"/>
              </a:spcBef>
              <a:spcAft>
                <a:spcPts val="0"/>
              </a:spcAft>
              <a:defRPr/>
            </a:pPr>
            <a:endParaRPr lang="en-US" sz="1800" b="0" i="0">
              <a:solidFill>
                <a:prstClr val="white"/>
              </a:solidFill>
            </a:endParaRPr>
          </a:p>
        </p:txBody>
      </p:sp>
      <p:sp>
        <p:nvSpPr>
          <p:cNvPr id="6" name="Right Triangle 5"/>
          <p:cNvSpPr/>
          <p:nvPr/>
        </p:nvSpPr>
        <p:spPr>
          <a:xfrm rot="420000" flipV="1">
            <a:off x="8804305" y="5359710"/>
            <a:ext cx="171450" cy="155575"/>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lIns="91016" tIns="45509" rIns="91016" bIns="45509" anchor="ctr"/>
          <a:lstStyle/>
          <a:p>
            <a:pPr algn="ctr" eaLnBrk="1" hangingPunct="1"/>
            <a:endParaRPr lang="en-US" sz="1800" b="0" i="0" smtClean="0">
              <a:solidFill>
                <a:srgbClr val="FFFFFF"/>
              </a:solidFill>
            </a:endParaRPr>
          </a:p>
        </p:txBody>
      </p:sp>
      <p:sp>
        <p:nvSpPr>
          <p:cNvPr id="7" name="Freeform 6"/>
          <p:cNvSpPr>
            <a:spLocks/>
          </p:cNvSpPr>
          <p:nvPr/>
        </p:nvSpPr>
        <p:spPr bwMode="auto">
          <a:xfrm flipV="1">
            <a:off x="-11113" y="5816600"/>
            <a:ext cx="10080626"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lIns="91016" tIns="45509" rIns="91016" bIns="45509"/>
          <a:lstStyle/>
          <a:p>
            <a:pPr eaLnBrk="1" fontAlgn="auto" hangingPunct="1">
              <a:spcBef>
                <a:spcPts val="0"/>
              </a:spcBef>
              <a:spcAft>
                <a:spcPts val="0"/>
              </a:spcAft>
              <a:defRPr/>
            </a:pPr>
            <a:endParaRPr lang="en-US" sz="1800" b="0" i="0">
              <a:solidFill>
                <a:prstClr val="black"/>
              </a:solidFill>
              <a:latin typeface="Constantia"/>
            </a:endParaRPr>
          </a:p>
        </p:txBody>
      </p:sp>
      <p:sp>
        <p:nvSpPr>
          <p:cNvPr id="8" name="Freeform 7"/>
          <p:cNvSpPr>
            <a:spLocks/>
          </p:cNvSpPr>
          <p:nvPr/>
        </p:nvSpPr>
        <p:spPr bwMode="auto">
          <a:xfrm flipV="1">
            <a:off x="4819650" y="6220110"/>
            <a:ext cx="523875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lIns="91016" tIns="45509" rIns="91016" bIns="45509"/>
          <a:lstStyle/>
          <a:p>
            <a:pPr eaLnBrk="1" fontAlgn="auto" hangingPunct="1">
              <a:spcBef>
                <a:spcPts val="0"/>
              </a:spcBef>
              <a:spcAft>
                <a:spcPts val="0"/>
              </a:spcAft>
              <a:defRPr/>
            </a:pPr>
            <a:endParaRPr lang="en-US" sz="1800" b="0" i="0">
              <a:solidFill>
                <a:prstClr val="black"/>
              </a:solidFill>
              <a:latin typeface="Constantia"/>
            </a:endParaRPr>
          </a:p>
        </p:txBody>
      </p:sp>
      <p:sp>
        <p:nvSpPr>
          <p:cNvPr id="2" name="Title 1"/>
          <p:cNvSpPr>
            <a:spLocks noGrp="1"/>
          </p:cNvSpPr>
          <p:nvPr>
            <p:ph type="title"/>
          </p:nvPr>
        </p:nvSpPr>
        <p:spPr>
          <a:xfrm>
            <a:off x="670594" y="1177033"/>
            <a:ext cx="2434133" cy="1582621"/>
          </a:xfrm>
        </p:spPr>
        <p:txBody>
          <a:bodyPr lIns="45509" rIns="45509" bIns="45509"/>
          <a:lstStyle>
            <a:lvl1pPr algn="l">
              <a:buNone/>
              <a:defRPr sz="2000" b="1">
                <a:solidFill>
                  <a:schemeClr val="tx2"/>
                </a:solidFill>
              </a:defRPr>
            </a:lvl1pPr>
          </a:lstStyle>
          <a:p>
            <a:r>
              <a:rPr lang="en-US" smtClean="0"/>
              <a:t>Click to edit Master title style</a:t>
            </a:r>
            <a:endParaRPr lang="en-US"/>
          </a:p>
        </p:txBody>
      </p:sp>
      <p:sp>
        <p:nvSpPr>
          <p:cNvPr id="4" name="Text Placeholder 3"/>
          <p:cNvSpPr>
            <a:spLocks noGrp="1"/>
          </p:cNvSpPr>
          <p:nvPr>
            <p:ph type="body" sz="half" idx="2"/>
          </p:nvPr>
        </p:nvSpPr>
        <p:spPr>
          <a:xfrm>
            <a:off x="670590" y="2828785"/>
            <a:ext cx="2430780" cy="2179320"/>
          </a:xfrm>
        </p:spPr>
        <p:txBody>
          <a:bodyPr lIns="63708" rIns="45509"/>
          <a:lstStyle>
            <a:lvl1pPr marL="0" indent="0" algn="l">
              <a:spcBef>
                <a:spcPts val="250"/>
              </a:spcBef>
              <a:buFontTx/>
              <a:buNone/>
              <a:defRPr sz="1300"/>
            </a:lvl1pPr>
            <a:lvl2pPr>
              <a:defRPr sz="1200"/>
            </a:lvl2pPr>
            <a:lvl3pPr>
              <a:defRPr sz="1000"/>
            </a:lvl3pPr>
            <a:lvl4pPr>
              <a:defRPr sz="900"/>
            </a:lvl4pPr>
            <a:lvl5pPr>
              <a:defRPr sz="900"/>
            </a:lvl5pPr>
          </a:lstStyle>
          <a:p>
            <a:pPr lvl="0"/>
            <a:r>
              <a:rPr lang="en-US" smtClean="0"/>
              <a:t>Click to edit Master text styles</a:t>
            </a:r>
          </a:p>
        </p:txBody>
      </p:sp>
      <p:sp>
        <p:nvSpPr>
          <p:cNvPr id="3" name="Picture Placeholder 2"/>
          <p:cNvSpPr>
            <a:spLocks noGrp="1"/>
          </p:cNvSpPr>
          <p:nvPr>
            <p:ph type="pic" idx="1"/>
          </p:nvPr>
        </p:nvSpPr>
        <p:spPr>
          <a:xfrm rot="420000">
            <a:off x="3834372" y="1199517"/>
            <a:ext cx="5079492" cy="3931920"/>
          </a:xfrm>
          <a:prstGeom prst="rect">
            <a:avLst/>
          </a:prstGeom>
          <a:solidFill>
            <a:schemeClr val="bg2"/>
          </a:solidFill>
          <a:ln w="3000" cap="rnd">
            <a:solidFill>
              <a:srgbClr val="C0C0C0"/>
            </a:solidFill>
            <a:round/>
          </a:ln>
          <a:effectLst/>
        </p:spPr>
        <p:txBody>
          <a:bodyPr>
            <a:normAutofit/>
          </a:bodyPr>
          <a:lstStyle>
            <a:lvl1pPr marL="0" indent="0">
              <a:buNone/>
              <a:defRPr sz="3200"/>
            </a:lvl1pPr>
          </a:lstStyle>
          <a:p>
            <a:pPr lvl="0"/>
            <a:r>
              <a:rPr lang="en-US" noProof="0" smtClean="0"/>
              <a:t>Click icon to add picture</a:t>
            </a:r>
            <a:endParaRPr lang="en-US" noProof="0" dirty="0"/>
          </a:p>
        </p:txBody>
      </p:sp>
      <p:sp>
        <p:nvSpPr>
          <p:cNvPr id="9" name="Date Placeholder 4"/>
          <p:cNvSpPr>
            <a:spLocks noGrp="1"/>
          </p:cNvSpPr>
          <p:nvPr>
            <p:ph type="dt" sz="half" idx="10"/>
          </p:nvPr>
        </p:nvSpPr>
        <p:spPr/>
        <p:txBody>
          <a:bodyPr/>
          <a:lstStyle>
            <a:lvl1pPr>
              <a:defRPr b="1" i="1">
                <a:latin typeface="Times New Roman" pitchFamily="18" charset="0"/>
              </a:defRPr>
            </a:lvl1pPr>
          </a:lstStyle>
          <a:p>
            <a:fld id="{9BE35B8B-77B8-4EA8-8E96-400B9ACECF2B}" type="datetimeFigureOut">
              <a:rPr lang="en-US"/>
              <a:pPr/>
              <a:t>10/28/2013</a:t>
            </a:fld>
            <a:endParaRPr lang="en-US"/>
          </a:p>
        </p:txBody>
      </p:sp>
      <p:sp>
        <p:nvSpPr>
          <p:cNvPr id="10" name="Footer Placeholder 5"/>
          <p:cNvSpPr>
            <a:spLocks noGrp="1"/>
          </p:cNvSpPr>
          <p:nvPr>
            <p:ph type="ftr" sz="quarter" idx="11"/>
          </p:nvPr>
        </p:nvSpPr>
        <p:spPr/>
        <p:txBody>
          <a:bodyPr/>
          <a:lstStyle>
            <a:lvl1pPr>
              <a:defRPr b="1" i="1">
                <a:latin typeface="Times New Roman" pitchFamily="18" charset="0"/>
              </a:defRPr>
            </a:lvl1pPr>
          </a:lstStyle>
          <a:p>
            <a:endParaRPr lang="en-US"/>
          </a:p>
        </p:txBody>
      </p:sp>
      <p:sp>
        <p:nvSpPr>
          <p:cNvPr id="11" name="Slide Number Placeholder 6"/>
          <p:cNvSpPr>
            <a:spLocks noGrp="1"/>
          </p:cNvSpPr>
          <p:nvPr>
            <p:ph type="sldNum" sz="quarter" idx="12"/>
          </p:nvPr>
        </p:nvSpPr>
        <p:spPr>
          <a:xfrm>
            <a:off x="8885421" y="6356660"/>
            <a:ext cx="669925" cy="365125"/>
          </a:xfrm>
        </p:spPr>
        <p:txBody>
          <a:bodyPr/>
          <a:lstStyle>
            <a:lvl1pPr>
              <a:defRPr b="1" i="1">
                <a:latin typeface="Times New Roman" pitchFamily="18" charset="0"/>
              </a:defRPr>
            </a:lvl1pPr>
          </a:lstStyle>
          <a:p>
            <a:fld id="{48C7ABD3-730A-408B-B183-DDCB74E00425}" type="slidenum">
              <a:rPr lang="en-US"/>
              <a:pPr/>
              <a:t>‹#›</a:t>
            </a:fld>
            <a:endParaRPr lang="en-US"/>
          </a:p>
        </p:txBody>
      </p:sp>
    </p:spTree>
    <p:extLst>
      <p:ext uri="{BB962C8B-B14F-4D97-AF65-F5344CB8AC3E}">
        <p14:creationId xmlns="" xmlns:p14="http://schemas.microsoft.com/office/powerpoint/2010/main" val="4118535846"/>
      </p:ext>
    </p:extLst>
  </p:cSld>
  <p:clrMapOvr>
    <a:masterClrMapping/>
  </p:clrMapOvr>
  <p:transition spd="med" advClick="0"/>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b="1" i="1">
                <a:latin typeface="Times New Roman" pitchFamily="18" charset="0"/>
              </a:defRPr>
            </a:lvl1pPr>
          </a:lstStyle>
          <a:p>
            <a:fld id="{6CC31B04-7DA5-4276-81C5-F4F148F27688}" type="datetimeFigureOut">
              <a:rPr lang="en-US"/>
              <a:pPr/>
              <a:t>10/28/2013</a:t>
            </a:fld>
            <a:endParaRPr lang="en-US"/>
          </a:p>
        </p:txBody>
      </p:sp>
      <p:sp>
        <p:nvSpPr>
          <p:cNvPr id="5" name="Footer Placeholder 4"/>
          <p:cNvSpPr>
            <a:spLocks noGrp="1"/>
          </p:cNvSpPr>
          <p:nvPr>
            <p:ph type="ftr" sz="quarter" idx="11"/>
          </p:nvPr>
        </p:nvSpPr>
        <p:spPr/>
        <p:txBody>
          <a:bodyPr/>
          <a:lstStyle>
            <a:lvl1pPr>
              <a:defRPr b="1" i="1">
                <a:latin typeface="Times New Roman" pitchFamily="18" charset="0"/>
              </a:defRPr>
            </a:lvl1pPr>
          </a:lstStyle>
          <a:p>
            <a:endParaRPr lang="en-US"/>
          </a:p>
        </p:txBody>
      </p:sp>
      <p:sp>
        <p:nvSpPr>
          <p:cNvPr id="6" name="Slide Number Placeholder 5"/>
          <p:cNvSpPr>
            <a:spLocks noGrp="1"/>
          </p:cNvSpPr>
          <p:nvPr>
            <p:ph type="sldNum" sz="quarter" idx="12"/>
          </p:nvPr>
        </p:nvSpPr>
        <p:spPr/>
        <p:txBody>
          <a:bodyPr/>
          <a:lstStyle>
            <a:lvl1pPr>
              <a:defRPr b="1" i="1">
                <a:latin typeface="Times New Roman" pitchFamily="18" charset="0"/>
              </a:defRPr>
            </a:lvl1pPr>
          </a:lstStyle>
          <a:p>
            <a:fld id="{7A33A9FE-465E-4F6F-8836-407764262685}" type="slidenum">
              <a:rPr lang="en-US"/>
              <a:pPr/>
              <a:t>‹#›</a:t>
            </a:fld>
            <a:endParaRPr lang="en-US"/>
          </a:p>
        </p:txBody>
      </p:sp>
    </p:spTree>
    <p:extLst>
      <p:ext uri="{BB962C8B-B14F-4D97-AF65-F5344CB8AC3E}">
        <p14:creationId xmlns="" xmlns:p14="http://schemas.microsoft.com/office/powerpoint/2010/main" val="2716998245"/>
      </p:ext>
    </p:extLst>
  </p:cSld>
  <p:clrMapOvr>
    <a:masterClrMapping/>
  </p:clrMapOvr>
  <p:transition spd="med" advClick="0"/>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292368" y="914402"/>
            <a:ext cx="2263140" cy="5211763"/>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502920" y="914402"/>
            <a:ext cx="6621780" cy="521176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b="1" i="1">
                <a:latin typeface="Times New Roman" pitchFamily="18" charset="0"/>
              </a:defRPr>
            </a:lvl1pPr>
          </a:lstStyle>
          <a:p>
            <a:fld id="{8D7EB58F-430B-421B-9637-6DEDD7C00798}" type="datetimeFigureOut">
              <a:rPr lang="en-US"/>
              <a:pPr/>
              <a:t>10/28/2013</a:t>
            </a:fld>
            <a:endParaRPr lang="en-US"/>
          </a:p>
        </p:txBody>
      </p:sp>
      <p:sp>
        <p:nvSpPr>
          <p:cNvPr id="5" name="Footer Placeholder 4"/>
          <p:cNvSpPr>
            <a:spLocks noGrp="1"/>
          </p:cNvSpPr>
          <p:nvPr>
            <p:ph type="ftr" sz="quarter" idx="11"/>
          </p:nvPr>
        </p:nvSpPr>
        <p:spPr/>
        <p:txBody>
          <a:bodyPr/>
          <a:lstStyle>
            <a:lvl1pPr>
              <a:defRPr b="1" i="1">
                <a:latin typeface="Times New Roman" pitchFamily="18" charset="0"/>
              </a:defRPr>
            </a:lvl1pPr>
          </a:lstStyle>
          <a:p>
            <a:endParaRPr lang="en-US"/>
          </a:p>
        </p:txBody>
      </p:sp>
      <p:sp>
        <p:nvSpPr>
          <p:cNvPr id="6" name="Slide Number Placeholder 5"/>
          <p:cNvSpPr>
            <a:spLocks noGrp="1"/>
          </p:cNvSpPr>
          <p:nvPr>
            <p:ph type="sldNum" sz="quarter" idx="12"/>
          </p:nvPr>
        </p:nvSpPr>
        <p:spPr/>
        <p:txBody>
          <a:bodyPr/>
          <a:lstStyle>
            <a:lvl1pPr>
              <a:defRPr b="1" i="1">
                <a:latin typeface="Times New Roman" pitchFamily="18" charset="0"/>
              </a:defRPr>
            </a:lvl1pPr>
          </a:lstStyle>
          <a:p>
            <a:fld id="{3A342C95-97EB-4520-822D-ADA299C53958}" type="slidenum">
              <a:rPr lang="en-US"/>
              <a:pPr/>
              <a:t>‹#›</a:t>
            </a:fld>
            <a:endParaRPr lang="en-US"/>
          </a:p>
        </p:txBody>
      </p:sp>
    </p:spTree>
    <p:extLst>
      <p:ext uri="{BB962C8B-B14F-4D97-AF65-F5344CB8AC3E}">
        <p14:creationId xmlns="" xmlns:p14="http://schemas.microsoft.com/office/powerpoint/2010/main" val="2915055613"/>
      </p:ext>
    </p:extLst>
  </p:cSld>
  <p:clrMapOvr>
    <a:masterClrMapping/>
  </p:clrMapOvr>
  <p:transition spd="med" advClick="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08.xml"/><Relationship Id="rId3" Type="http://schemas.openxmlformats.org/officeDocument/2006/relationships/slideLayout" Target="../slideLayouts/slideLayout103.xml"/><Relationship Id="rId7" Type="http://schemas.openxmlformats.org/officeDocument/2006/relationships/slideLayout" Target="../slideLayouts/slideLayout107.xml"/><Relationship Id="rId12" Type="http://schemas.openxmlformats.org/officeDocument/2006/relationships/theme" Target="../theme/theme10.xml"/><Relationship Id="rId2" Type="http://schemas.openxmlformats.org/officeDocument/2006/relationships/slideLayout" Target="../slideLayouts/slideLayout102.xml"/><Relationship Id="rId1" Type="http://schemas.openxmlformats.org/officeDocument/2006/relationships/slideLayout" Target="../slideLayouts/slideLayout101.xml"/><Relationship Id="rId6" Type="http://schemas.openxmlformats.org/officeDocument/2006/relationships/slideLayout" Target="../slideLayouts/slideLayout106.xml"/><Relationship Id="rId11" Type="http://schemas.openxmlformats.org/officeDocument/2006/relationships/slideLayout" Target="../slideLayouts/slideLayout111.xml"/><Relationship Id="rId5" Type="http://schemas.openxmlformats.org/officeDocument/2006/relationships/slideLayout" Target="../slideLayouts/slideLayout105.xml"/><Relationship Id="rId10" Type="http://schemas.openxmlformats.org/officeDocument/2006/relationships/slideLayout" Target="../slideLayouts/slideLayout110.xml"/><Relationship Id="rId4" Type="http://schemas.openxmlformats.org/officeDocument/2006/relationships/slideLayout" Target="../slideLayouts/slideLayout104.xml"/><Relationship Id="rId9" Type="http://schemas.openxmlformats.org/officeDocument/2006/relationships/slideLayout" Target="../slideLayouts/slideLayout109.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19.xml"/><Relationship Id="rId13" Type="http://schemas.openxmlformats.org/officeDocument/2006/relationships/image" Target="../media/image2.png"/><Relationship Id="rId3" Type="http://schemas.openxmlformats.org/officeDocument/2006/relationships/slideLayout" Target="../slideLayouts/slideLayout114.xml"/><Relationship Id="rId7" Type="http://schemas.openxmlformats.org/officeDocument/2006/relationships/slideLayout" Target="../slideLayouts/slideLayout118.xml"/><Relationship Id="rId12" Type="http://schemas.openxmlformats.org/officeDocument/2006/relationships/theme" Target="../theme/theme11.xml"/><Relationship Id="rId2" Type="http://schemas.openxmlformats.org/officeDocument/2006/relationships/slideLayout" Target="../slideLayouts/slideLayout113.xml"/><Relationship Id="rId1" Type="http://schemas.openxmlformats.org/officeDocument/2006/relationships/slideLayout" Target="../slideLayouts/slideLayout112.xml"/><Relationship Id="rId6" Type="http://schemas.openxmlformats.org/officeDocument/2006/relationships/slideLayout" Target="../slideLayouts/slideLayout117.xml"/><Relationship Id="rId11" Type="http://schemas.openxmlformats.org/officeDocument/2006/relationships/slideLayout" Target="../slideLayouts/slideLayout122.xml"/><Relationship Id="rId5" Type="http://schemas.openxmlformats.org/officeDocument/2006/relationships/slideLayout" Target="../slideLayouts/slideLayout116.xml"/><Relationship Id="rId10" Type="http://schemas.openxmlformats.org/officeDocument/2006/relationships/slideLayout" Target="../slideLayouts/slideLayout121.xml"/><Relationship Id="rId4" Type="http://schemas.openxmlformats.org/officeDocument/2006/relationships/slideLayout" Target="../slideLayouts/slideLayout115.xml"/><Relationship Id="rId9" Type="http://schemas.openxmlformats.org/officeDocument/2006/relationships/slideLayout" Target="../slideLayouts/slideLayout120.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30.xml"/><Relationship Id="rId13" Type="http://schemas.openxmlformats.org/officeDocument/2006/relationships/image" Target="../media/image2.png"/><Relationship Id="rId3" Type="http://schemas.openxmlformats.org/officeDocument/2006/relationships/slideLayout" Target="../slideLayouts/slideLayout125.xml"/><Relationship Id="rId7" Type="http://schemas.openxmlformats.org/officeDocument/2006/relationships/slideLayout" Target="../slideLayouts/slideLayout129.xml"/><Relationship Id="rId12" Type="http://schemas.openxmlformats.org/officeDocument/2006/relationships/theme" Target="../theme/theme12.xml"/><Relationship Id="rId2" Type="http://schemas.openxmlformats.org/officeDocument/2006/relationships/slideLayout" Target="../slideLayouts/slideLayout124.xml"/><Relationship Id="rId1" Type="http://schemas.openxmlformats.org/officeDocument/2006/relationships/slideLayout" Target="../slideLayouts/slideLayout123.xml"/><Relationship Id="rId6" Type="http://schemas.openxmlformats.org/officeDocument/2006/relationships/slideLayout" Target="../slideLayouts/slideLayout128.xml"/><Relationship Id="rId11" Type="http://schemas.openxmlformats.org/officeDocument/2006/relationships/slideLayout" Target="../slideLayouts/slideLayout133.xml"/><Relationship Id="rId5" Type="http://schemas.openxmlformats.org/officeDocument/2006/relationships/slideLayout" Target="../slideLayouts/slideLayout127.xml"/><Relationship Id="rId10" Type="http://schemas.openxmlformats.org/officeDocument/2006/relationships/slideLayout" Target="../slideLayouts/slideLayout132.xml"/><Relationship Id="rId4" Type="http://schemas.openxmlformats.org/officeDocument/2006/relationships/slideLayout" Target="../slideLayouts/slideLayout126.xml"/><Relationship Id="rId9" Type="http://schemas.openxmlformats.org/officeDocument/2006/relationships/slideLayout" Target="../slideLayouts/slideLayout131.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141.xml"/><Relationship Id="rId13" Type="http://schemas.openxmlformats.org/officeDocument/2006/relationships/image" Target="../media/image2.png"/><Relationship Id="rId3" Type="http://schemas.openxmlformats.org/officeDocument/2006/relationships/slideLayout" Target="../slideLayouts/slideLayout136.xml"/><Relationship Id="rId7" Type="http://schemas.openxmlformats.org/officeDocument/2006/relationships/slideLayout" Target="../slideLayouts/slideLayout140.xml"/><Relationship Id="rId12" Type="http://schemas.openxmlformats.org/officeDocument/2006/relationships/theme" Target="../theme/theme13.xml"/><Relationship Id="rId2" Type="http://schemas.openxmlformats.org/officeDocument/2006/relationships/slideLayout" Target="../slideLayouts/slideLayout135.xml"/><Relationship Id="rId1" Type="http://schemas.openxmlformats.org/officeDocument/2006/relationships/slideLayout" Target="../slideLayouts/slideLayout134.xml"/><Relationship Id="rId6" Type="http://schemas.openxmlformats.org/officeDocument/2006/relationships/slideLayout" Target="../slideLayouts/slideLayout139.xml"/><Relationship Id="rId11" Type="http://schemas.openxmlformats.org/officeDocument/2006/relationships/slideLayout" Target="../slideLayouts/slideLayout144.xml"/><Relationship Id="rId5" Type="http://schemas.openxmlformats.org/officeDocument/2006/relationships/slideLayout" Target="../slideLayouts/slideLayout138.xml"/><Relationship Id="rId10" Type="http://schemas.openxmlformats.org/officeDocument/2006/relationships/slideLayout" Target="../slideLayouts/slideLayout143.xml"/><Relationship Id="rId4" Type="http://schemas.openxmlformats.org/officeDocument/2006/relationships/slideLayout" Target="../slideLayouts/slideLayout137.xml"/><Relationship Id="rId9" Type="http://schemas.openxmlformats.org/officeDocument/2006/relationships/slideLayout" Target="../slideLayouts/slideLayout142.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152.xml"/><Relationship Id="rId3" Type="http://schemas.openxmlformats.org/officeDocument/2006/relationships/slideLayout" Target="../slideLayouts/slideLayout147.xml"/><Relationship Id="rId7" Type="http://schemas.openxmlformats.org/officeDocument/2006/relationships/slideLayout" Target="../slideLayouts/slideLayout151.xml"/><Relationship Id="rId12" Type="http://schemas.openxmlformats.org/officeDocument/2006/relationships/theme" Target="../theme/theme14.xml"/><Relationship Id="rId2" Type="http://schemas.openxmlformats.org/officeDocument/2006/relationships/slideLayout" Target="../slideLayouts/slideLayout146.xml"/><Relationship Id="rId1" Type="http://schemas.openxmlformats.org/officeDocument/2006/relationships/slideLayout" Target="../slideLayouts/slideLayout145.xml"/><Relationship Id="rId6" Type="http://schemas.openxmlformats.org/officeDocument/2006/relationships/slideLayout" Target="../slideLayouts/slideLayout150.xml"/><Relationship Id="rId11" Type="http://schemas.openxmlformats.org/officeDocument/2006/relationships/slideLayout" Target="../slideLayouts/slideLayout155.xml"/><Relationship Id="rId5" Type="http://schemas.openxmlformats.org/officeDocument/2006/relationships/slideLayout" Target="../slideLayouts/slideLayout149.xml"/><Relationship Id="rId10" Type="http://schemas.openxmlformats.org/officeDocument/2006/relationships/slideLayout" Target="../slideLayouts/slideLayout154.xml"/><Relationship Id="rId4" Type="http://schemas.openxmlformats.org/officeDocument/2006/relationships/slideLayout" Target="../slideLayouts/slideLayout148.xml"/><Relationship Id="rId9" Type="http://schemas.openxmlformats.org/officeDocument/2006/relationships/slideLayout" Target="../slideLayouts/slideLayout153.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163.xml"/><Relationship Id="rId3" Type="http://schemas.openxmlformats.org/officeDocument/2006/relationships/slideLayout" Target="../slideLayouts/slideLayout158.xml"/><Relationship Id="rId7" Type="http://schemas.openxmlformats.org/officeDocument/2006/relationships/slideLayout" Target="../slideLayouts/slideLayout162.xml"/><Relationship Id="rId12" Type="http://schemas.openxmlformats.org/officeDocument/2006/relationships/theme" Target="../theme/theme15.xml"/><Relationship Id="rId2" Type="http://schemas.openxmlformats.org/officeDocument/2006/relationships/slideLayout" Target="../slideLayouts/slideLayout157.xml"/><Relationship Id="rId1" Type="http://schemas.openxmlformats.org/officeDocument/2006/relationships/slideLayout" Target="../slideLayouts/slideLayout156.xml"/><Relationship Id="rId6" Type="http://schemas.openxmlformats.org/officeDocument/2006/relationships/slideLayout" Target="../slideLayouts/slideLayout161.xml"/><Relationship Id="rId11" Type="http://schemas.openxmlformats.org/officeDocument/2006/relationships/slideLayout" Target="../slideLayouts/slideLayout166.xml"/><Relationship Id="rId5" Type="http://schemas.openxmlformats.org/officeDocument/2006/relationships/slideLayout" Target="../slideLayouts/slideLayout160.xml"/><Relationship Id="rId10" Type="http://schemas.openxmlformats.org/officeDocument/2006/relationships/slideLayout" Target="../slideLayouts/slideLayout165.xml"/><Relationship Id="rId4" Type="http://schemas.openxmlformats.org/officeDocument/2006/relationships/slideLayout" Target="../slideLayouts/slideLayout159.xml"/><Relationship Id="rId9" Type="http://schemas.openxmlformats.org/officeDocument/2006/relationships/slideLayout" Target="../slideLayouts/slideLayout164.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174.xml"/><Relationship Id="rId3" Type="http://schemas.openxmlformats.org/officeDocument/2006/relationships/slideLayout" Target="../slideLayouts/slideLayout169.xml"/><Relationship Id="rId7" Type="http://schemas.openxmlformats.org/officeDocument/2006/relationships/slideLayout" Target="../slideLayouts/slideLayout173.xml"/><Relationship Id="rId12" Type="http://schemas.openxmlformats.org/officeDocument/2006/relationships/theme" Target="../theme/theme16.xml"/><Relationship Id="rId2" Type="http://schemas.openxmlformats.org/officeDocument/2006/relationships/slideLayout" Target="../slideLayouts/slideLayout168.xml"/><Relationship Id="rId1" Type="http://schemas.openxmlformats.org/officeDocument/2006/relationships/slideLayout" Target="../slideLayouts/slideLayout167.xml"/><Relationship Id="rId6" Type="http://schemas.openxmlformats.org/officeDocument/2006/relationships/slideLayout" Target="../slideLayouts/slideLayout172.xml"/><Relationship Id="rId11" Type="http://schemas.openxmlformats.org/officeDocument/2006/relationships/slideLayout" Target="../slideLayouts/slideLayout177.xml"/><Relationship Id="rId5" Type="http://schemas.openxmlformats.org/officeDocument/2006/relationships/slideLayout" Target="../slideLayouts/slideLayout171.xml"/><Relationship Id="rId10" Type="http://schemas.openxmlformats.org/officeDocument/2006/relationships/slideLayout" Target="../slideLayouts/slideLayout176.xml"/><Relationship Id="rId4" Type="http://schemas.openxmlformats.org/officeDocument/2006/relationships/slideLayout" Target="../slideLayouts/slideLayout170.xml"/><Relationship Id="rId9" Type="http://schemas.openxmlformats.org/officeDocument/2006/relationships/slideLayout" Target="../slideLayouts/slideLayout175.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185.xml"/><Relationship Id="rId3" Type="http://schemas.openxmlformats.org/officeDocument/2006/relationships/slideLayout" Target="../slideLayouts/slideLayout180.xml"/><Relationship Id="rId7" Type="http://schemas.openxmlformats.org/officeDocument/2006/relationships/slideLayout" Target="../slideLayouts/slideLayout184.xml"/><Relationship Id="rId12" Type="http://schemas.openxmlformats.org/officeDocument/2006/relationships/theme" Target="../theme/theme17.xml"/><Relationship Id="rId2" Type="http://schemas.openxmlformats.org/officeDocument/2006/relationships/slideLayout" Target="../slideLayouts/slideLayout179.xml"/><Relationship Id="rId1" Type="http://schemas.openxmlformats.org/officeDocument/2006/relationships/slideLayout" Target="../slideLayouts/slideLayout178.xml"/><Relationship Id="rId6" Type="http://schemas.openxmlformats.org/officeDocument/2006/relationships/slideLayout" Target="../slideLayouts/slideLayout183.xml"/><Relationship Id="rId11" Type="http://schemas.openxmlformats.org/officeDocument/2006/relationships/slideLayout" Target="../slideLayouts/slideLayout188.xml"/><Relationship Id="rId5" Type="http://schemas.openxmlformats.org/officeDocument/2006/relationships/slideLayout" Target="../slideLayouts/slideLayout182.xml"/><Relationship Id="rId10" Type="http://schemas.openxmlformats.org/officeDocument/2006/relationships/slideLayout" Target="../slideLayouts/slideLayout187.xml"/><Relationship Id="rId4" Type="http://schemas.openxmlformats.org/officeDocument/2006/relationships/slideLayout" Target="../slideLayouts/slideLayout181.xml"/><Relationship Id="rId9" Type="http://schemas.openxmlformats.org/officeDocument/2006/relationships/slideLayout" Target="../slideLayouts/slideLayout186.xml"/></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196.xml"/><Relationship Id="rId3" Type="http://schemas.openxmlformats.org/officeDocument/2006/relationships/slideLayout" Target="../slideLayouts/slideLayout191.xml"/><Relationship Id="rId7" Type="http://schemas.openxmlformats.org/officeDocument/2006/relationships/slideLayout" Target="../slideLayouts/slideLayout195.xml"/><Relationship Id="rId12" Type="http://schemas.openxmlformats.org/officeDocument/2006/relationships/theme" Target="../theme/theme18.xml"/><Relationship Id="rId2" Type="http://schemas.openxmlformats.org/officeDocument/2006/relationships/slideLayout" Target="../slideLayouts/slideLayout190.xml"/><Relationship Id="rId1" Type="http://schemas.openxmlformats.org/officeDocument/2006/relationships/slideLayout" Target="../slideLayouts/slideLayout189.xml"/><Relationship Id="rId6" Type="http://schemas.openxmlformats.org/officeDocument/2006/relationships/slideLayout" Target="../slideLayouts/slideLayout194.xml"/><Relationship Id="rId11" Type="http://schemas.openxmlformats.org/officeDocument/2006/relationships/slideLayout" Target="../slideLayouts/slideLayout199.xml"/><Relationship Id="rId5" Type="http://schemas.openxmlformats.org/officeDocument/2006/relationships/slideLayout" Target="../slideLayouts/slideLayout193.xml"/><Relationship Id="rId10" Type="http://schemas.openxmlformats.org/officeDocument/2006/relationships/slideLayout" Target="../slideLayouts/slideLayout198.xml"/><Relationship Id="rId4" Type="http://schemas.openxmlformats.org/officeDocument/2006/relationships/slideLayout" Target="../slideLayouts/slideLayout192.xml"/><Relationship Id="rId9" Type="http://schemas.openxmlformats.org/officeDocument/2006/relationships/slideLayout" Target="../slideLayouts/slideLayout197.xml"/></Relationships>
</file>

<file path=ppt/slideMasters/_rels/slideMaster19.xml.rels><?xml version="1.0" encoding="UTF-8" standalone="yes"?>
<Relationships xmlns="http://schemas.openxmlformats.org/package/2006/relationships"><Relationship Id="rId3" Type="http://schemas.openxmlformats.org/officeDocument/2006/relationships/slideLayout" Target="../slideLayouts/slideLayout202.xml"/><Relationship Id="rId2" Type="http://schemas.openxmlformats.org/officeDocument/2006/relationships/slideLayout" Target="../slideLayouts/slideLayout201.xml"/><Relationship Id="rId1" Type="http://schemas.openxmlformats.org/officeDocument/2006/relationships/slideLayout" Target="../slideLayouts/slideLayout200.xml"/><Relationship Id="rId6" Type="http://schemas.openxmlformats.org/officeDocument/2006/relationships/theme" Target="../theme/theme19.xml"/><Relationship Id="rId5" Type="http://schemas.openxmlformats.org/officeDocument/2006/relationships/slideLayout" Target="../slideLayouts/slideLayout204.xml"/><Relationship Id="rId4" Type="http://schemas.openxmlformats.org/officeDocument/2006/relationships/slideLayout" Target="../slideLayouts/slideLayout203.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jpe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image" Target="../media/image2.png"/></Relationships>
</file>

<file path=ppt/slideMasters/_rels/slideMaster20.xml.rels><?xml version="1.0" encoding="UTF-8" standalone="yes"?>
<Relationships xmlns="http://schemas.openxmlformats.org/package/2006/relationships"><Relationship Id="rId3" Type="http://schemas.openxmlformats.org/officeDocument/2006/relationships/slideLayout" Target="../slideLayouts/slideLayout207.xml"/><Relationship Id="rId7" Type="http://schemas.openxmlformats.org/officeDocument/2006/relationships/image" Target="../media/image4.jpeg"/><Relationship Id="rId2" Type="http://schemas.openxmlformats.org/officeDocument/2006/relationships/slideLayout" Target="../slideLayouts/slideLayout206.xml"/><Relationship Id="rId1" Type="http://schemas.openxmlformats.org/officeDocument/2006/relationships/slideLayout" Target="../slideLayouts/slideLayout205.xml"/><Relationship Id="rId6" Type="http://schemas.openxmlformats.org/officeDocument/2006/relationships/theme" Target="../theme/theme20.xml"/><Relationship Id="rId5" Type="http://schemas.openxmlformats.org/officeDocument/2006/relationships/slideLayout" Target="../slideLayouts/slideLayout209.xml"/><Relationship Id="rId4" Type="http://schemas.openxmlformats.org/officeDocument/2006/relationships/slideLayout" Target="../slideLayouts/slideLayout208.xml"/></Relationships>
</file>

<file path=ppt/slideMasters/_rels/slideMaster21.xml.rels><?xml version="1.0" encoding="UTF-8" standalone="yes"?>
<Relationships xmlns="http://schemas.openxmlformats.org/package/2006/relationships"><Relationship Id="rId8" Type="http://schemas.openxmlformats.org/officeDocument/2006/relationships/slideLayout" Target="../slideLayouts/slideLayout217.xml"/><Relationship Id="rId13" Type="http://schemas.openxmlformats.org/officeDocument/2006/relationships/image" Target="../media/image2.png"/><Relationship Id="rId3" Type="http://schemas.openxmlformats.org/officeDocument/2006/relationships/slideLayout" Target="../slideLayouts/slideLayout212.xml"/><Relationship Id="rId7" Type="http://schemas.openxmlformats.org/officeDocument/2006/relationships/slideLayout" Target="../slideLayouts/slideLayout216.xml"/><Relationship Id="rId12" Type="http://schemas.openxmlformats.org/officeDocument/2006/relationships/theme" Target="../theme/theme21.xml"/><Relationship Id="rId2" Type="http://schemas.openxmlformats.org/officeDocument/2006/relationships/slideLayout" Target="../slideLayouts/slideLayout211.xml"/><Relationship Id="rId1" Type="http://schemas.openxmlformats.org/officeDocument/2006/relationships/slideLayout" Target="../slideLayouts/slideLayout210.xml"/><Relationship Id="rId6" Type="http://schemas.openxmlformats.org/officeDocument/2006/relationships/slideLayout" Target="../slideLayouts/slideLayout215.xml"/><Relationship Id="rId11" Type="http://schemas.openxmlformats.org/officeDocument/2006/relationships/slideLayout" Target="../slideLayouts/slideLayout220.xml"/><Relationship Id="rId5" Type="http://schemas.openxmlformats.org/officeDocument/2006/relationships/slideLayout" Target="../slideLayouts/slideLayout214.xml"/><Relationship Id="rId10" Type="http://schemas.openxmlformats.org/officeDocument/2006/relationships/slideLayout" Target="../slideLayouts/slideLayout219.xml"/><Relationship Id="rId4" Type="http://schemas.openxmlformats.org/officeDocument/2006/relationships/slideLayout" Target="../slideLayouts/slideLayout213.xml"/><Relationship Id="rId9" Type="http://schemas.openxmlformats.org/officeDocument/2006/relationships/slideLayout" Target="../slideLayouts/slideLayout218.xml"/></Relationships>
</file>

<file path=ppt/slideMasters/_rels/slideMaster22.xml.rels><?xml version="1.0" encoding="UTF-8" standalone="yes"?>
<Relationships xmlns="http://schemas.openxmlformats.org/package/2006/relationships"><Relationship Id="rId8" Type="http://schemas.openxmlformats.org/officeDocument/2006/relationships/slideLayout" Target="../slideLayouts/slideLayout228.xml"/><Relationship Id="rId13" Type="http://schemas.openxmlformats.org/officeDocument/2006/relationships/image" Target="../media/image5.jpeg"/><Relationship Id="rId3" Type="http://schemas.openxmlformats.org/officeDocument/2006/relationships/slideLayout" Target="../slideLayouts/slideLayout223.xml"/><Relationship Id="rId7" Type="http://schemas.openxmlformats.org/officeDocument/2006/relationships/slideLayout" Target="../slideLayouts/slideLayout227.xml"/><Relationship Id="rId12" Type="http://schemas.openxmlformats.org/officeDocument/2006/relationships/theme" Target="../theme/theme22.xml"/><Relationship Id="rId2" Type="http://schemas.openxmlformats.org/officeDocument/2006/relationships/slideLayout" Target="../slideLayouts/slideLayout222.xml"/><Relationship Id="rId1" Type="http://schemas.openxmlformats.org/officeDocument/2006/relationships/slideLayout" Target="../slideLayouts/slideLayout221.xml"/><Relationship Id="rId6" Type="http://schemas.openxmlformats.org/officeDocument/2006/relationships/slideLayout" Target="../slideLayouts/slideLayout226.xml"/><Relationship Id="rId11" Type="http://schemas.openxmlformats.org/officeDocument/2006/relationships/slideLayout" Target="../slideLayouts/slideLayout231.xml"/><Relationship Id="rId5" Type="http://schemas.openxmlformats.org/officeDocument/2006/relationships/slideLayout" Target="../slideLayouts/slideLayout225.xml"/><Relationship Id="rId10" Type="http://schemas.openxmlformats.org/officeDocument/2006/relationships/slideLayout" Target="../slideLayouts/slideLayout230.xml"/><Relationship Id="rId4" Type="http://schemas.openxmlformats.org/officeDocument/2006/relationships/slideLayout" Target="../slideLayouts/slideLayout224.xml"/><Relationship Id="rId9" Type="http://schemas.openxmlformats.org/officeDocument/2006/relationships/slideLayout" Target="../slideLayouts/slideLayout229.xml"/><Relationship Id="rId14" Type="http://schemas.openxmlformats.org/officeDocument/2006/relationships/image" Target="../media/image6.wmf"/></Relationships>
</file>

<file path=ppt/slideMasters/_rels/slideMaster23.xml.rels><?xml version="1.0" encoding="UTF-8" standalone="yes"?>
<Relationships xmlns="http://schemas.openxmlformats.org/package/2006/relationships"><Relationship Id="rId8" Type="http://schemas.openxmlformats.org/officeDocument/2006/relationships/slideLayout" Target="../slideLayouts/slideLayout239.xml"/><Relationship Id="rId13" Type="http://schemas.openxmlformats.org/officeDocument/2006/relationships/image" Target="../media/image5.jpeg"/><Relationship Id="rId3" Type="http://schemas.openxmlformats.org/officeDocument/2006/relationships/slideLayout" Target="../slideLayouts/slideLayout234.xml"/><Relationship Id="rId7" Type="http://schemas.openxmlformats.org/officeDocument/2006/relationships/slideLayout" Target="../slideLayouts/slideLayout238.xml"/><Relationship Id="rId12" Type="http://schemas.openxmlformats.org/officeDocument/2006/relationships/theme" Target="../theme/theme23.xml"/><Relationship Id="rId2" Type="http://schemas.openxmlformats.org/officeDocument/2006/relationships/slideLayout" Target="../slideLayouts/slideLayout233.xml"/><Relationship Id="rId1" Type="http://schemas.openxmlformats.org/officeDocument/2006/relationships/slideLayout" Target="../slideLayouts/slideLayout232.xml"/><Relationship Id="rId6" Type="http://schemas.openxmlformats.org/officeDocument/2006/relationships/slideLayout" Target="../slideLayouts/slideLayout237.xml"/><Relationship Id="rId11" Type="http://schemas.openxmlformats.org/officeDocument/2006/relationships/slideLayout" Target="../slideLayouts/slideLayout242.xml"/><Relationship Id="rId5" Type="http://schemas.openxmlformats.org/officeDocument/2006/relationships/slideLayout" Target="../slideLayouts/slideLayout236.xml"/><Relationship Id="rId10" Type="http://schemas.openxmlformats.org/officeDocument/2006/relationships/slideLayout" Target="../slideLayouts/slideLayout241.xml"/><Relationship Id="rId4" Type="http://schemas.openxmlformats.org/officeDocument/2006/relationships/slideLayout" Target="../slideLayouts/slideLayout235.xml"/><Relationship Id="rId9" Type="http://schemas.openxmlformats.org/officeDocument/2006/relationships/slideLayout" Target="../slideLayouts/slideLayout240.xml"/><Relationship Id="rId14" Type="http://schemas.openxmlformats.org/officeDocument/2006/relationships/image" Target="../media/image6.wmf"/></Relationships>
</file>

<file path=ppt/slideMasters/_rels/slideMaster24.xml.rels><?xml version="1.0" encoding="UTF-8" standalone="yes"?>
<Relationships xmlns="http://schemas.openxmlformats.org/package/2006/relationships"><Relationship Id="rId8" Type="http://schemas.openxmlformats.org/officeDocument/2006/relationships/slideLayout" Target="../slideLayouts/slideLayout250.xml"/><Relationship Id="rId13" Type="http://schemas.openxmlformats.org/officeDocument/2006/relationships/image" Target="../media/image5.jpeg"/><Relationship Id="rId3" Type="http://schemas.openxmlformats.org/officeDocument/2006/relationships/slideLayout" Target="../slideLayouts/slideLayout245.xml"/><Relationship Id="rId7" Type="http://schemas.openxmlformats.org/officeDocument/2006/relationships/slideLayout" Target="../slideLayouts/slideLayout249.xml"/><Relationship Id="rId12" Type="http://schemas.openxmlformats.org/officeDocument/2006/relationships/theme" Target="../theme/theme24.xml"/><Relationship Id="rId2" Type="http://schemas.openxmlformats.org/officeDocument/2006/relationships/slideLayout" Target="../slideLayouts/slideLayout244.xml"/><Relationship Id="rId1" Type="http://schemas.openxmlformats.org/officeDocument/2006/relationships/slideLayout" Target="../slideLayouts/slideLayout243.xml"/><Relationship Id="rId6" Type="http://schemas.openxmlformats.org/officeDocument/2006/relationships/slideLayout" Target="../slideLayouts/slideLayout248.xml"/><Relationship Id="rId11" Type="http://schemas.openxmlformats.org/officeDocument/2006/relationships/slideLayout" Target="../slideLayouts/slideLayout253.xml"/><Relationship Id="rId5" Type="http://schemas.openxmlformats.org/officeDocument/2006/relationships/slideLayout" Target="../slideLayouts/slideLayout247.xml"/><Relationship Id="rId10" Type="http://schemas.openxmlformats.org/officeDocument/2006/relationships/slideLayout" Target="../slideLayouts/slideLayout252.xml"/><Relationship Id="rId4" Type="http://schemas.openxmlformats.org/officeDocument/2006/relationships/slideLayout" Target="../slideLayouts/slideLayout246.xml"/><Relationship Id="rId9" Type="http://schemas.openxmlformats.org/officeDocument/2006/relationships/slideLayout" Target="../slideLayouts/slideLayout251.xml"/><Relationship Id="rId14" Type="http://schemas.openxmlformats.org/officeDocument/2006/relationships/image" Target="../media/image6.wmf"/></Relationships>
</file>

<file path=ppt/slideMasters/_rels/slideMaster25.xml.rels><?xml version="1.0" encoding="UTF-8" standalone="yes"?>
<Relationships xmlns="http://schemas.openxmlformats.org/package/2006/relationships"><Relationship Id="rId8" Type="http://schemas.openxmlformats.org/officeDocument/2006/relationships/slideLayout" Target="../slideLayouts/slideLayout261.xml"/><Relationship Id="rId13" Type="http://schemas.openxmlformats.org/officeDocument/2006/relationships/image" Target="../media/image5.jpeg"/><Relationship Id="rId3" Type="http://schemas.openxmlformats.org/officeDocument/2006/relationships/slideLayout" Target="../slideLayouts/slideLayout256.xml"/><Relationship Id="rId7" Type="http://schemas.openxmlformats.org/officeDocument/2006/relationships/slideLayout" Target="../slideLayouts/slideLayout260.xml"/><Relationship Id="rId12" Type="http://schemas.openxmlformats.org/officeDocument/2006/relationships/theme" Target="../theme/theme25.xml"/><Relationship Id="rId2" Type="http://schemas.openxmlformats.org/officeDocument/2006/relationships/slideLayout" Target="../slideLayouts/slideLayout255.xml"/><Relationship Id="rId1" Type="http://schemas.openxmlformats.org/officeDocument/2006/relationships/slideLayout" Target="../slideLayouts/slideLayout254.xml"/><Relationship Id="rId6" Type="http://schemas.openxmlformats.org/officeDocument/2006/relationships/slideLayout" Target="../slideLayouts/slideLayout259.xml"/><Relationship Id="rId11" Type="http://schemas.openxmlformats.org/officeDocument/2006/relationships/slideLayout" Target="../slideLayouts/slideLayout264.xml"/><Relationship Id="rId5" Type="http://schemas.openxmlformats.org/officeDocument/2006/relationships/slideLayout" Target="../slideLayouts/slideLayout258.xml"/><Relationship Id="rId10" Type="http://schemas.openxmlformats.org/officeDocument/2006/relationships/slideLayout" Target="../slideLayouts/slideLayout263.xml"/><Relationship Id="rId4" Type="http://schemas.openxmlformats.org/officeDocument/2006/relationships/slideLayout" Target="../slideLayouts/slideLayout257.xml"/><Relationship Id="rId9" Type="http://schemas.openxmlformats.org/officeDocument/2006/relationships/slideLayout" Target="../slideLayouts/slideLayout262.xml"/><Relationship Id="rId14" Type="http://schemas.openxmlformats.org/officeDocument/2006/relationships/image" Target="../media/image6.wmf"/></Relationships>
</file>

<file path=ppt/slideMasters/_rels/slideMaster26.xml.rels><?xml version="1.0" encoding="UTF-8" standalone="yes"?>
<Relationships xmlns="http://schemas.openxmlformats.org/package/2006/relationships"><Relationship Id="rId8" Type="http://schemas.openxmlformats.org/officeDocument/2006/relationships/slideLayout" Target="../slideLayouts/slideLayout272.xml"/><Relationship Id="rId13" Type="http://schemas.openxmlformats.org/officeDocument/2006/relationships/theme" Target="../theme/theme26.xml"/><Relationship Id="rId3" Type="http://schemas.openxmlformats.org/officeDocument/2006/relationships/slideLayout" Target="../slideLayouts/slideLayout267.xml"/><Relationship Id="rId7" Type="http://schemas.openxmlformats.org/officeDocument/2006/relationships/slideLayout" Target="../slideLayouts/slideLayout271.xml"/><Relationship Id="rId12" Type="http://schemas.openxmlformats.org/officeDocument/2006/relationships/slideLayout" Target="../slideLayouts/slideLayout276.xml"/><Relationship Id="rId2" Type="http://schemas.openxmlformats.org/officeDocument/2006/relationships/slideLayout" Target="../slideLayouts/slideLayout266.xml"/><Relationship Id="rId1" Type="http://schemas.openxmlformats.org/officeDocument/2006/relationships/slideLayout" Target="../slideLayouts/slideLayout265.xml"/><Relationship Id="rId6" Type="http://schemas.openxmlformats.org/officeDocument/2006/relationships/slideLayout" Target="../slideLayouts/slideLayout270.xml"/><Relationship Id="rId11" Type="http://schemas.openxmlformats.org/officeDocument/2006/relationships/slideLayout" Target="../slideLayouts/slideLayout275.xml"/><Relationship Id="rId5" Type="http://schemas.openxmlformats.org/officeDocument/2006/relationships/slideLayout" Target="../slideLayouts/slideLayout269.xml"/><Relationship Id="rId15" Type="http://schemas.openxmlformats.org/officeDocument/2006/relationships/image" Target="../media/image8.png"/><Relationship Id="rId10" Type="http://schemas.openxmlformats.org/officeDocument/2006/relationships/slideLayout" Target="../slideLayouts/slideLayout274.xml"/><Relationship Id="rId4" Type="http://schemas.openxmlformats.org/officeDocument/2006/relationships/slideLayout" Target="../slideLayouts/slideLayout268.xml"/><Relationship Id="rId9" Type="http://schemas.openxmlformats.org/officeDocument/2006/relationships/slideLayout" Target="../slideLayouts/slideLayout273.xml"/><Relationship Id="rId14" Type="http://schemas.openxmlformats.org/officeDocument/2006/relationships/image" Target="../media/image7.jpeg"/></Relationships>
</file>

<file path=ppt/slideMasters/_rels/slideMaster27.xml.rels><?xml version="1.0" encoding="UTF-8" standalone="yes"?>
<Relationships xmlns="http://schemas.openxmlformats.org/package/2006/relationships"><Relationship Id="rId8" Type="http://schemas.openxmlformats.org/officeDocument/2006/relationships/slideLayout" Target="../slideLayouts/slideLayout284.xml"/><Relationship Id="rId13" Type="http://schemas.openxmlformats.org/officeDocument/2006/relationships/theme" Target="../theme/theme27.xml"/><Relationship Id="rId3" Type="http://schemas.openxmlformats.org/officeDocument/2006/relationships/slideLayout" Target="../slideLayouts/slideLayout279.xml"/><Relationship Id="rId7" Type="http://schemas.openxmlformats.org/officeDocument/2006/relationships/slideLayout" Target="../slideLayouts/slideLayout283.xml"/><Relationship Id="rId12" Type="http://schemas.openxmlformats.org/officeDocument/2006/relationships/slideLayout" Target="../slideLayouts/slideLayout288.xml"/><Relationship Id="rId2" Type="http://schemas.openxmlformats.org/officeDocument/2006/relationships/slideLayout" Target="../slideLayouts/slideLayout278.xml"/><Relationship Id="rId1" Type="http://schemas.openxmlformats.org/officeDocument/2006/relationships/slideLayout" Target="../slideLayouts/slideLayout277.xml"/><Relationship Id="rId6" Type="http://schemas.openxmlformats.org/officeDocument/2006/relationships/slideLayout" Target="../slideLayouts/slideLayout282.xml"/><Relationship Id="rId11" Type="http://schemas.openxmlformats.org/officeDocument/2006/relationships/slideLayout" Target="../slideLayouts/slideLayout287.xml"/><Relationship Id="rId5" Type="http://schemas.openxmlformats.org/officeDocument/2006/relationships/slideLayout" Target="../slideLayouts/slideLayout281.xml"/><Relationship Id="rId15" Type="http://schemas.openxmlformats.org/officeDocument/2006/relationships/image" Target="../media/image8.png"/><Relationship Id="rId10" Type="http://schemas.openxmlformats.org/officeDocument/2006/relationships/slideLayout" Target="../slideLayouts/slideLayout286.xml"/><Relationship Id="rId4" Type="http://schemas.openxmlformats.org/officeDocument/2006/relationships/slideLayout" Target="../slideLayouts/slideLayout280.xml"/><Relationship Id="rId9" Type="http://schemas.openxmlformats.org/officeDocument/2006/relationships/slideLayout" Target="../slideLayouts/slideLayout285.xml"/><Relationship Id="rId14" Type="http://schemas.openxmlformats.org/officeDocument/2006/relationships/image" Target="../media/image7.jpeg"/></Relationships>
</file>

<file path=ppt/slideMasters/_rels/slideMaster28.xml.rels><?xml version="1.0" encoding="UTF-8" standalone="yes"?>
<Relationships xmlns="http://schemas.openxmlformats.org/package/2006/relationships"><Relationship Id="rId8" Type="http://schemas.openxmlformats.org/officeDocument/2006/relationships/slideLayout" Target="../slideLayouts/slideLayout296.xml"/><Relationship Id="rId13" Type="http://schemas.openxmlformats.org/officeDocument/2006/relationships/theme" Target="../theme/theme28.xml"/><Relationship Id="rId3" Type="http://schemas.openxmlformats.org/officeDocument/2006/relationships/slideLayout" Target="../slideLayouts/slideLayout291.xml"/><Relationship Id="rId7" Type="http://schemas.openxmlformats.org/officeDocument/2006/relationships/slideLayout" Target="../slideLayouts/slideLayout295.xml"/><Relationship Id="rId12" Type="http://schemas.openxmlformats.org/officeDocument/2006/relationships/slideLayout" Target="../slideLayouts/slideLayout300.xml"/><Relationship Id="rId2" Type="http://schemas.openxmlformats.org/officeDocument/2006/relationships/slideLayout" Target="../slideLayouts/slideLayout290.xml"/><Relationship Id="rId1" Type="http://schemas.openxmlformats.org/officeDocument/2006/relationships/slideLayout" Target="../slideLayouts/slideLayout289.xml"/><Relationship Id="rId6" Type="http://schemas.openxmlformats.org/officeDocument/2006/relationships/slideLayout" Target="../slideLayouts/slideLayout294.xml"/><Relationship Id="rId11" Type="http://schemas.openxmlformats.org/officeDocument/2006/relationships/slideLayout" Target="../slideLayouts/slideLayout299.xml"/><Relationship Id="rId5" Type="http://schemas.openxmlformats.org/officeDocument/2006/relationships/slideLayout" Target="../slideLayouts/slideLayout293.xml"/><Relationship Id="rId15" Type="http://schemas.openxmlformats.org/officeDocument/2006/relationships/image" Target="../media/image8.png"/><Relationship Id="rId10" Type="http://schemas.openxmlformats.org/officeDocument/2006/relationships/slideLayout" Target="../slideLayouts/slideLayout298.xml"/><Relationship Id="rId4" Type="http://schemas.openxmlformats.org/officeDocument/2006/relationships/slideLayout" Target="../slideLayouts/slideLayout292.xml"/><Relationship Id="rId9" Type="http://schemas.openxmlformats.org/officeDocument/2006/relationships/slideLayout" Target="../slideLayouts/slideLayout297.xml"/><Relationship Id="rId14" Type="http://schemas.openxmlformats.org/officeDocument/2006/relationships/image" Target="../media/image7.jpeg"/></Relationships>
</file>

<file path=ppt/slideMasters/_rels/slideMaster29.xml.rels><?xml version="1.0" encoding="UTF-8" standalone="yes"?>
<Relationships xmlns="http://schemas.openxmlformats.org/package/2006/relationships"><Relationship Id="rId8" Type="http://schemas.openxmlformats.org/officeDocument/2006/relationships/slideLayout" Target="../slideLayouts/slideLayout308.xml"/><Relationship Id="rId13" Type="http://schemas.openxmlformats.org/officeDocument/2006/relationships/theme" Target="../theme/theme29.xml"/><Relationship Id="rId3" Type="http://schemas.openxmlformats.org/officeDocument/2006/relationships/slideLayout" Target="../slideLayouts/slideLayout303.xml"/><Relationship Id="rId7" Type="http://schemas.openxmlformats.org/officeDocument/2006/relationships/slideLayout" Target="../slideLayouts/slideLayout307.xml"/><Relationship Id="rId12" Type="http://schemas.openxmlformats.org/officeDocument/2006/relationships/slideLayout" Target="../slideLayouts/slideLayout312.xml"/><Relationship Id="rId2" Type="http://schemas.openxmlformats.org/officeDocument/2006/relationships/slideLayout" Target="../slideLayouts/slideLayout302.xml"/><Relationship Id="rId1" Type="http://schemas.openxmlformats.org/officeDocument/2006/relationships/slideLayout" Target="../slideLayouts/slideLayout301.xml"/><Relationship Id="rId6" Type="http://schemas.openxmlformats.org/officeDocument/2006/relationships/slideLayout" Target="../slideLayouts/slideLayout306.xml"/><Relationship Id="rId11" Type="http://schemas.openxmlformats.org/officeDocument/2006/relationships/slideLayout" Target="../slideLayouts/slideLayout311.xml"/><Relationship Id="rId5" Type="http://schemas.openxmlformats.org/officeDocument/2006/relationships/slideLayout" Target="../slideLayouts/slideLayout305.xml"/><Relationship Id="rId10" Type="http://schemas.openxmlformats.org/officeDocument/2006/relationships/slideLayout" Target="../slideLayouts/slideLayout310.xml"/><Relationship Id="rId4" Type="http://schemas.openxmlformats.org/officeDocument/2006/relationships/slideLayout" Target="../slideLayouts/slideLayout304.xml"/><Relationship Id="rId9" Type="http://schemas.openxmlformats.org/officeDocument/2006/relationships/slideLayout" Target="../slideLayouts/slideLayout30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image" Target="../media/image2.png"/><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30.xml.rels><?xml version="1.0" encoding="UTF-8" standalone="yes"?>
<Relationships xmlns="http://schemas.openxmlformats.org/package/2006/relationships"><Relationship Id="rId8" Type="http://schemas.openxmlformats.org/officeDocument/2006/relationships/slideLayout" Target="../slideLayouts/slideLayout320.xml"/><Relationship Id="rId3" Type="http://schemas.openxmlformats.org/officeDocument/2006/relationships/slideLayout" Target="../slideLayouts/slideLayout315.xml"/><Relationship Id="rId7" Type="http://schemas.openxmlformats.org/officeDocument/2006/relationships/slideLayout" Target="../slideLayouts/slideLayout319.xml"/><Relationship Id="rId12" Type="http://schemas.openxmlformats.org/officeDocument/2006/relationships/theme" Target="../theme/theme30.xml"/><Relationship Id="rId2" Type="http://schemas.openxmlformats.org/officeDocument/2006/relationships/slideLayout" Target="../slideLayouts/slideLayout314.xml"/><Relationship Id="rId1" Type="http://schemas.openxmlformats.org/officeDocument/2006/relationships/slideLayout" Target="../slideLayouts/slideLayout313.xml"/><Relationship Id="rId6" Type="http://schemas.openxmlformats.org/officeDocument/2006/relationships/slideLayout" Target="../slideLayouts/slideLayout318.xml"/><Relationship Id="rId11" Type="http://schemas.openxmlformats.org/officeDocument/2006/relationships/slideLayout" Target="../slideLayouts/slideLayout323.xml"/><Relationship Id="rId5" Type="http://schemas.openxmlformats.org/officeDocument/2006/relationships/slideLayout" Target="../slideLayouts/slideLayout317.xml"/><Relationship Id="rId10" Type="http://schemas.openxmlformats.org/officeDocument/2006/relationships/slideLayout" Target="../slideLayouts/slideLayout322.xml"/><Relationship Id="rId4" Type="http://schemas.openxmlformats.org/officeDocument/2006/relationships/slideLayout" Target="../slideLayouts/slideLayout316.xml"/><Relationship Id="rId9" Type="http://schemas.openxmlformats.org/officeDocument/2006/relationships/slideLayout" Target="../slideLayouts/slideLayout32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image" Target="../media/image1.jpeg"/><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image" Target="../media/image2.pn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3.xml"/><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theme" Target="../theme/theme6.xml"/><Relationship Id="rId2" Type="http://schemas.openxmlformats.org/officeDocument/2006/relationships/slideLayout" Target="../slideLayouts/slideLayout57.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0" Type="http://schemas.openxmlformats.org/officeDocument/2006/relationships/slideLayout" Target="../slideLayouts/slideLayout65.xml"/><Relationship Id="rId4" Type="http://schemas.openxmlformats.org/officeDocument/2006/relationships/slideLayout" Target="../slideLayouts/slideLayout59.xml"/><Relationship Id="rId9" Type="http://schemas.openxmlformats.org/officeDocument/2006/relationships/slideLayout" Target="../slideLayouts/slideLayout6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4.xml"/><Relationship Id="rId13" Type="http://schemas.openxmlformats.org/officeDocument/2006/relationships/image" Target="../media/image2.png"/><Relationship Id="rId3" Type="http://schemas.openxmlformats.org/officeDocument/2006/relationships/slideLayout" Target="../slideLayouts/slideLayout69.xml"/><Relationship Id="rId7" Type="http://schemas.openxmlformats.org/officeDocument/2006/relationships/slideLayout" Target="../slideLayouts/slideLayout73.xml"/><Relationship Id="rId12" Type="http://schemas.openxmlformats.org/officeDocument/2006/relationships/theme" Target="../theme/theme7.xml"/><Relationship Id="rId2" Type="http://schemas.openxmlformats.org/officeDocument/2006/relationships/slideLayout" Target="../slideLayouts/slideLayout68.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5" Type="http://schemas.openxmlformats.org/officeDocument/2006/relationships/slideLayout" Target="../slideLayouts/slideLayout71.xml"/><Relationship Id="rId10" Type="http://schemas.openxmlformats.org/officeDocument/2006/relationships/slideLayout" Target="../slideLayouts/slideLayout76.xml"/><Relationship Id="rId4" Type="http://schemas.openxmlformats.org/officeDocument/2006/relationships/slideLayout" Target="../slideLayouts/slideLayout70.xml"/><Relationship Id="rId9" Type="http://schemas.openxmlformats.org/officeDocument/2006/relationships/slideLayout" Target="../slideLayouts/slideLayout75.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85.xml"/><Relationship Id="rId13" Type="http://schemas.openxmlformats.org/officeDocument/2006/relationships/image" Target="../media/image2.png"/><Relationship Id="rId3" Type="http://schemas.openxmlformats.org/officeDocument/2006/relationships/slideLayout" Target="../slideLayouts/slideLayout80.xml"/><Relationship Id="rId7" Type="http://schemas.openxmlformats.org/officeDocument/2006/relationships/slideLayout" Target="../slideLayouts/slideLayout84.xml"/><Relationship Id="rId12" Type="http://schemas.openxmlformats.org/officeDocument/2006/relationships/theme" Target="../theme/theme8.xml"/><Relationship Id="rId2" Type="http://schemas.openxmlformats.org/officeDocument/2006/relationships/slideLayout" Target="../slideLayouts/slideLayout79.xml"/><Relationship Id="rId1" Type="http://schemas.openxmlformats.org/officeDocument/2006/relationships/slideLayout" Target="../slideLayouts/slideLayout78.xml"/><Relationship Id="rId6" Type="http://schemas.openxmlformats.org/officeDocument/2006/relationships/slideLayout" Target="../slideLayouts/slideLayout83.xml"/><Relationship Id="rId11" Type="http://schemas.openxmlformats.org/officeDocument/2006/relationships/slideLayout" Target="../slideLayouts/slideLayout88.xml"/><Relationship Id="rId5" Type="http://schemas.openxmlformats.org/officeDocument/2006/relationships/slideLayout" Target="../slideLayouts/slideLayout82.xml"/><Relationship Id="rId10" Type="http://schemas.openxmlformats.org/officeDocument/2006/relationships/slideLayout" Target="../slideLayouts/slideLayout87.xml"/><Relationship Id="rId4" Type="http://schemas.openxmlformats.org/officeDocument/2006/relationships/slideLayout" Target="../slideLayouts/slideLayout81.xml"/><Relationship Id="rId9" Type="http://schemas.openxmlformats.org/officeDocument/2006/relationships/slideLayout" Target="../slideLayouts/slideLayout86.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96.xml"/><Relationship Id="rId13" Type="http://schemas.openxmlformats.org/officeDocument/2006/relationships/theme" Target="../theme/theme9.xml"/><Relationship Id="rId3" Type="http://schemas.openxmlformats.org/officeDocument/2006/relationships/slideLayout" Target="../slideLayouts/slideLayout91.xml"/><Relationship Id="rId7" Type="http://schemas.openxmlformats.org/officeDocument/2006/relationships/slideLayout" Target="../slideLayouts/slideLayout95.xml"/><Relationship Id="rId12" Type="http://schemas.openxmlformats.org/officeDocument/2006/relationships/slideLayout" Target="../slideLayouts/slideLayout100.xml"/><Relationship Id="rId2" Type="http://schemas.openxmlformats.org/officeDocument/2006/relationships/slideLayout" Target="../slideLayouts/slideLayout90.xml"/><Relationship Id="rId1" Type="http://schemas.openxmlformats.org/officeDocument/2006/relationships/slideLayout" Target="../slideLayouts/slideLayout89.xml"/><Relationship Id="rId6" Type="http://schemas.openxmlformats.org/officeDocument/2006/relationships/slideLayout" Target="../slideLayouts/slideLayout94.xml"/><Relationship Id="rId11" Type="http://schemas.openxmlformats.org/officeDocument/2006/relationships/slideLayout" Target="../slideLayouts/slideLayout99.xml"/><Relationship Id="rId5" Type="http://schemas.openxmlformats.org/officeDocument/2006/relationships/slideLayout" Target="../slideLayouts/slideLayout93.xml"/><Relationship Id="rId10" Type="http://schemas.openxmlformats.org/officeDocument/2006/relationships/slideLayout" Target="../slideLayouts/slideLayout98.xml"/><Relationship Id="rId4" Type="http://schemas.openxmlformats.org/officeDocument/2006/relationships/slideLayout" Target="../slideLayouts/slideLayout92.xml"/><Relationship Id="rId9" Type="http://schemas.openxmlformats.org/officeDocument/2006/relationships/slideLayout" Target="../slideLayouts/slideLayout9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3" cstate="print"/>
          <a:srcRect/>
          <a:stretch>
            <a:fillRect/>
          </a:stretch>
        </a:blip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bwMode="auto">
          <a:xfrm>
            <a:off x="754266" y="122547"/>
            <a:ext cx="8550275" cy="592185"/>
          </a:xfrm>
          <a:prstGeom prst="rect">
            <a:avLst/>
          </a:prstGeom>
          <a:solidFill>
            <a:schemeClr val="bg1"/>
          </a:solidFill>
          <a:ln w="25400">
            <a:noFill/>
            <a:miter lim="800000"/>
            <a:headEnd/>
            <a:tailEnd/>
          </a:ln>
        </p:spPr>
        <p:txBody>
          <a:bodyPr vert="horz" wrap="square" lIns="98775" tIns="49389" rIns="98775" bIns="49389" numCol="1" anchor="ctr" anchorCtr="0" compatLnSpc="1">
            <a:prstTxWarp prst="textNoShape">
              <a:avLst/>
            </a:prstTxWarp>
            <a:spAutoFit/>
          </a:bodyPr>
          <a:lstStyle/>
          <a:p>
            <a:pPr lvl="0"/>
            <a:r>
              <a:rPr lang="en-US" smtClean="0"/>
              <a:t>Click to edit Master title style</a:t>
            </a:r>
          </a:p>
        </p:txBody>
      </p:sp>
      <p:sp>
        <p:nvSpPr>
          <p:cNvPr id="6147" name="Rectangle 3"/>
          <p:cNvSpPr>
            <a:spLocks noGrp="1" noChangeArrowheads="1"/>
          </p:cNvSpPr>
          <p:nvPr>
            <p:ph type="body" idx="1"/>
          </p:nvPr>
        </p:nvSpPr>
        <p:spPr bwMode="auto">
          <a:xfrm>
            <a:off x="0" y="1031887"/>
            <a:ext cx="10058400" cy="5241925"/>
          </a:xfrm>
          <a:prstGeom prst="rect">
            <a:avLst/>
          </a:prstGeom>
          <a:noFill/>
          <a:ln w="9525">
            <a:noFill/>
            <a:miter lim="800000"/>
            <a:headEnd/>
            <a:tailEnd/>
          </a:ln>
        </p:spPr>
        <p:txBody>
          <a:bodyPr vert="horz" wrap="square" lIns="98775" tIns="49389" rIns="98775" bIns="49389"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29" name="Rectangle 5"/>
          <p:cNvSpPr>
            <a:spLocks noGrp="1" noChangeArrowheads="1"/>
          </p:cNvSpPr>
          <p:nvPr>
            <p:ph type="ftr" sz="quarter" idx="3"/>
          </p:nvPr>
        </p:nvSpPr>
        <p:spPr bwMode="auto">
          <a:xfrm>
            <a:off x="7269168" y="6629401"/>
            <a:ext cx="1852612" cy="228600"/>
          </a:xfrm>
          <a:prstGeom prst="rect">
            <a:avLst/>
          </a:prstGeom>
          <a:noFill/>
          <a:ln w="9525">
            <a:noFill/>
            <a:miter lim="800000"/>
            <a:headEnd/>
            <a:tailEnd/>
          </a:ln>
          <a:effectLst/>
        </p:spPr>
        <p:txBody>
          <a:bodyPr vert="horz" wrap="square" lIns="98775" tIns="49389" rIns="98775" bIns="49389" numCol="1" anchor="t" anchorCtr="0" compatLnSpc="1">
            <a:prstTxWarp prst="textNoShape">
              <a:avLst/>
            </a:prstTxWarp>
          </a:bodyPr>
          <a:lstStyle>
            <a:lvl1pPr algn="ctr">
              <a:defRPr sz="1100" b="0" i="0">
                <a:solidFill>
                  <a:schemeClr val="tx1"/>
                </a:solidFill>
              </a:defRPr>
            </a:lvl1pPr>
          </a:lstStyle>
          <a:p>
            <a:pPr>
              <a:defRPr/>
            </a:pPr>
            <a:r>
              <a:rPr lang="en-US"/>
              <a:t>J.P. Chen, Overview</a:t>
            </a:r>
          </a:p>
        </p:txBody>
      </p:sp>
      <p:sp>
        <p:nvSpPr>
          <p:cNvPr id="1030" name="Rectangle 6"/>
          <p:cNvSpPr>
            <a:spLocks noGrp="1" noChangeArrowheads="1"/>
          </p:cNvSpPr>
          <p:nvPr>
            <p:ph type="sldNum" sz="quarter" idx="4"/>
          </p:nvPr>
        </p:nvSpPr>
        <p:spPr bwMode="auto">
          <a:xfrm>
            <a:off x="9183688" y="6553200"/>
            <a:ext cx="874712" cy="304800"/>
          </a:xfrm>
          <a:prstGeom prst="rect">
            <a:avLst/>
          </a:prstGeom>
          <a:noFill/>
          <a:ln w="9525">
            <a:noFill/>
            <a:miter lim="800000"/>
            <a:headEnd/>
            <a:tailEnd/>
          </a:ln>
          <a:effectLst/>
        </p:spPr>
        <p:txBody>
          <a:bodyPr vert="horz" wrap="square" lIns="98775" tIns="49389" rIns="98775" bIns="49389" numCol="1" anchor="t" anchorCtr="0" compatLnSpc="1">
            <a:prstTxWarp prst="textNoShape">
              <a:avLst/>
            </a:prstTxWarp>
          </a:bodyPr>
          <a:lstStyle>
            <a:lvl1pPr algn="r">
              <a:defRPr sz="1100" b="0" i="0">
                <a:solidFill>
                  <a:schemeClr val="tx1"/>
                </a:solidFill>
              </a:defRPr>
            </a:lvl1pPr>
          </a:lstStyle>
          <a:p>
            <a:pPr>
              <a:defRPr/>
            </a:pPr>
            <a:fld id="{9C5273D4-FEA6-440A-ABCA-13313443425C}" type="slidenum">
              <a:rPr lang="en-US"/>
              <a:pPr>
                <a:defRPr/>
              </a:pPr>
              <a:t>‹#›</a:t>
            </a:fld>
            <a:endParaRPr lang="en-US"/>
          </a:p>
        </p:txBody>
      </p:sp>
      <p:sp>
        <p:nvSpPr>
          <p:cNvPr id="1036" name="Line 12"/>
          <p:cNvSpPr>
            <a:spLocks noChangeShapeType="1"/>
          </p:cNvSpPr>
          <p:nvPr/>
        </p:nvSpPr>
        <p:spPr bwMode="auto">
          <a:xfrm>
            <a:off x="0" y="823913"/>
            <a:ext cx="10058400" cy="0"/>
          </a:xfrm>
          <a:prstGeom prst="line">
            <a:avLst/>
          </a:prstGeom>
          <a:noFill/>
          <a:ln w="57150">
            <a:solidFill>
              <a:srgbClr val="006699"/>
            </a:solidFill>
            <a:round/>
            <a:headEnd/>
            <a:tailEnd/>
          </a:ln>
          <a:effectLst/>
        </p:spPr>
        <p:txBody>
          <a:bodyPr wrap="none" lIns="90988" tIns="45491" rIns="90988" bIns="45491" anchor="ctr"/>
          <a:lstStyle/>
          <a:p>
            <a:pPr>
              <a:defRPr/>
            </a:pPr>
            <a:endParaRPr lang="en-US"/>
          </a:p>
        </p:txBody>
      </p:sp>
      <p:sp>
        <p:nvSpPr>
          <p:cNvPr id="1037" name="Line 13"/>
          <p:cNvSpPr>
            <a:spLocks noChangeShapeType="1"/>
          </p:cNvSpPr>
          <p:nvPr/>
        </p:nvSpPr>
        <p:spPr bwMode="auto">
          <a:xfrm>
            <a:off x="0" y="6500813"/>
            <a:ext cx="10058400" cy="0"/>
          </a:xfrm>
          <a:prstGeom prst="line">
            <a:avLst/>
          </a:prstGeom>
          <a:noFill/>
          <a:ln w="92075">
            <a:solidFill>
              <a:srgbClr val="006699"/>
            </a:solidFill>
            <a:round/>
            <a:headEnd/>
            <a:tailEnd/>
          </a:ln>
          <a:effectLst/>
        </p:spPr>
        <p:txBody>
          <a:bodyPr wrap="none" lIns="90988" tIns="45491" rIns="90988" bIns="45491" anchor="ctr"/>
          <a:lstStyle/>
          <a:p>
            <a:pPr>
              <a:defRPr/>
            </a:pPr>
            <a:endParaRPr lang="en-US"/>
          </a:p>
        </p:txBody>
      </p:sp>
      <p:sp>
        <p:nvSpPr>
          <p:cNvPr id="1038" name="Text Box 14"/>
          <p:cNvSpPr txBox="1">
            <a:spLocks noChangeArrowheads="1"/>
          </p:cNvSpPr>
          <p:nvPr/>
        </p:nvSpPr>
        <p:spPr bwMode="auto">
          <a:xfrm>
            <a:off x="40" y="6677062"/>
            <a:ext cx="4764088" cy="182842"/>
          </a:xfrm>
          <a:prstGeom prst="rect">
            <a:avLst/>
          </a:prstGeom>
          <a:noFill/>
          <a:ln w="12700">
            <a:noFill/>
            <a:miter lim="800000"/>
            <a:headEnd/>
            <a:tailEnd/>
          </a:ln>
          <a:effectLst/>
        </p:spPr>
        <p:txBody>
          <a:bodyPr lIns="98775" tIns="49389" rIns="98775" bIns="49389">
            <a:spAutoFit/>
          </a:bodyPr>
          <a:lstStyle/>
          <a:p>
            <a:pPr defTabSz="987206">
              <a:lnSpc>
                <a:spcPct val="60000"/>
              </a:lnSpc>
              <a:defRPr/>
            </a:pPr>
            <a:r>
              <a:rPr lang="en-US" sz="900" b="0" i="0" dirty="0">
                <a:solidFill>
                  <a:schemeClr val="tx1"/>
                </a:solidFill>
              </a:rPr>
              <a:t>Operated by the Southeastern Universities Research Association for the U.S. Department of Energy</a:t>
            </a:r>
          </a:p>
        </p:txBody>
      </p:sp>
      <p:pic>
        <p:nvPicPr>
          <p:cNvPr id="6153" name="Picture 15" descr="newlogo"/>
          <p:cNvPicPr>
            <a:picLocks noChangeAspect="1" noChangeArrowheads="1"/>
          </p:cNvPicPr>
          <p:nvPr/>
        </p:nvPicPr>
        <p:blipFill>
          <a:blip r:embed="rId14" cstate="print"/>
          <a:srcRect/>
          <a:stretch>
            <a:fillRect/>
          </a:stretch>
        </p:blipFill>
        <p:spPr bwMode="auto">
          <a:xfrm>
            <a:off x="222286" y="6297613"/>
            <a:ext cx="1668464" cy="419100"/>
          </a:xfrm>
          <a:prstGeom prst="rect">
            <a:avLst/>
          </a:prstGeom>
          <a:noFill/>
          <a:ln w="9525">
            <a:noFill/>
            <a:miter lim="800000"/>
            <a:headEnd/>
            <a:tailEnd/>
          </a:ln>
        </p:spPr>
      </p:pic>
      <p:sp>
        <p:nvSpPr>
          <p:cNvPr id="1040" name="Rectangle 16"/>
          <p:cNvSpPr>
            <a:spLocks noChangeArrowheads="1"/>
          </p:cNvSpPr>
          <p:nvPr/>
        </p:nvSpPr>
        <p:spPr bwMode="auto">
          <a:xfrm>
            <a:off x="3084543" y="6410325"/>
            <a:ext cx="4237037" cy="184666"/>
          </a:xfrm>
          <a:prstGeom prst="rect">
            <a:avLst/>
          </a:prstGeom>
          <a:solidFill>
            <a:schemeClr val="bg1"/>
          </a:solidFill>
          <a:ln w="9525">
            <a:noFill/>
            <a:miter lim="800000"/>
            <a:headEnd/>
            <a:tailEnd/>
          </a:ln>
        </p:spPr>
        <p:txBody>
          <a:bodyPr lIns="0" tIns="0" rIns="0" bIns="0">
            <a:spAutoFit/>
          </a:bodyPr>
          <a:lstStyle/>
          <a:p>
            <a:pPr defTabSz="987206">
              <a:lnSpc>
                <a:spcPct val="80000"/>
              </a:lnSpc>
              <a:defRPr/>
            </a:pPr>
            <a:r>
              <a:rPr lang="en-US" sz="1500" i="0" dirty="0">
                <a:solidFill>
                  <a:srgbClr val="339966"/>
                </a:solidFill>
                <a:latin typeface="Century Schoolbook" pitchFamily="18" charset="0"/>
              </a:rPr>
              <a:t> </a:t>
            </a:r>
            <a:r>
              <a:rPr lang="en-US" sz="1300" i="0" dirty="0">
                <a:solidFill>
                  <a:srgbClr val="339966"/>
                </a:solidFill>
                <a:latin typeface="Century Schoolbook" pitchFamily="18" charset="0"/>
              </a:rPr>
              <a:t>Thomas Jefferson National Accelerator Facility</a:t>
            </a:r>
          </a:p>
        </p:txBody>
      </p:sp>
    </p:spTree>
  </p:cSld>
  <p:clrMap bg1="lt1" tx1="dk1" bg2="lt2" tx2="dk2" accent1="accent1" accent2="accent2" accent3="accent3" accent4="accent4" accent5="accent5" accent6="accent6" hlink="hlink" folHlink="folHlink"/>
  <p:sldLayoutIdLst>
    <p:sldLayoutId id="2147504158" r:id="rId1"/>
    <p:sldLayoutId id="2147504159" r:id="rId2"/>
    <p:sldLayoutId id="2147504160" r:id="rId3"/>
    <p:sldLayoutId id="2147504161" r:id="rId4"/>
    <p:sldLayoutId id="2147504162" r:id="rId5"/>
    <p:sldLayoutId id="2147504163" r:id="rId6"/>
    <p:sldLayoutId id="2147504164" r:id="rId7"/>
    <p:sldLayoutId id="2147504165" r:id="rId8"/>
    <p:sldLayoutId id="2147504166" r:id="rId9"/>
    <p:sldLayoutId id="2147504167" r:id="rId10"/>
    <p:sldLayoutId id="2147504168" r:id="rId11"/>
  </p:sldLayoutIdLst>
  <p:transition/>
  <p:hf hdr="0" dt="0"/>
  <p:txStyles>
    <p:titleStyle>
      <a:lvl1pPr algn="ctr" defTabSz="986007" rtl="0" eaLnBrk="0" fontAlgn="base" hangingPunct="0">
        <a:spcBef>
          <a:spcPct val="0"/>
        </a:spcBef>
        <a:spcAft>
          <a:spcPct val="0"/>
        </a:spcAft>
        <a:defRPr sz="3200" b="1">
          <a:solidFill>
            <a:srgbClr val="000099"/>
          </a:solidFill>
          <a:latin typeface="+mj-lt"/>
          <a:ea typeface="+mj-ea"/>
          <a:cs typeface="+mj-cs"/>
        </a:defRPr>
      </a:lvl1pPr>
      <a:lvl2pPr algn="ctr" defTabSz="986007" rtl="0" eaLnBrk="0" fontAlgn="base" hangingPunct="0">
        <a:spcBef>
          <a:spcPct val="0"/>
        </a:spcBef>
        <a:spcAft>
          <a:spcPct val="0"/>
        </a:spcAft>
        <a:defRPr sz="3200" b="1">
          <a:solidFill>
            <a:srgbClr val="000099"/>
          </a:solidFill>
          <a:latin typeface="Arial" pitchFamily="34" charset="0"/>
        </a:defRPr>
      </a:lvl2pPr>
      <a:lvl3pPr algn="ctr" defTabSz="986007" rtl="0" eaLnBrk="0" fontAlgn="base" hangingPunct="0">
        <a:spcBef>
          <a:spcPct val="0"/>
        </a:spcBef>
        <a:spcAft>
          <a:spcPct val="0"/>
        </a:spcAft>
        <a:defRPr sz="3200" b="1">
          <a:solidFill>
            <a:srgbClr val="000099"/>
          </a:solidFill>
          <a:latin typeface="Arial" pitchFamily="34" charset="0"/>
        </a:defRPr>
      </a:lvl3pPr>
      <a:lvl4pPr algn="ctr" defTabSz="986007" rtl="0" eaLnBrk="0" fontAlgn="base" hangingPunct="0">
        <a:spcBef>
          <a:spcPct val="0"/>
        </a:spcBef>
        <a:spcAft>
          <a:spcPct val="0"/>
        </a:spcAft>
        <a:defRPr sz="3200" b="1">
          <a:solidFill>
            <a:srgbClr val="000099"/>
          </a:solidFill>
          <a:latin typeface="Arial" pitchFamily="34" charset="0"/>
        </a:defRPr>
      </a:lvl4pPr>
      <a:lvl5pPr algn="ctr" defTabSz="986007" rtl="0" eaLnBrk="0" fontAlgn="base" hangingPunct="0">
        <a:spcBef>
          <a:spcPct val="0"/>
        </a:spcBef>
        <a:spcAft>
          <a:spcPct val="0"/>
        </a:spcAft>
        <a:defRPr sz="3200" b="1">
          <a:solidFill>
            <a:srgbClr val="000099"/>
          </a:solidFill>
          <a:latin typeface="Arial" pitchFamily="34" charset="0"/>
        </a:defRPr>
      </a:lvl5pPr>
      <a:lvl6pPr marL="454917" algn="ctr" defTabSz="987206" rtl="0" eaLnBrk="0" fontAlgn="base" hangingPunct="0">
        <a:spcBef>
          <a:spcPct val="0"/>
        </a:spcBef>
        <a:spcAft>
          <a:spcPct val="0"/>
        </a:spcAft>
        <a:defRPr sz="3200" b="1">
          <a:solidFill>
            <a:srgbClr val="000099"/>
          </a:solidFill>
          <a:latin typeface="Arial" pitchFamily="34" charset="0"/>
        </a:defRPr>
      </a:lvl6pPr>
      <a:lvl7pPr marL="909814" algn="ctr" defTabSz="987206" rtl="0" eaLnBrk="0" fontAlgn="base" hangingPunct="0">
        <a:spcBef>
          <a:spcPct val="0"/>
        </a:spcBef>
        <a:spcAft>
          <a:spcPct val="0"/>
        </a:spcAft>
        <a:defRPr sz="3200" b="1">
          <a:solidFill>
            <a:srgbClr val="000099"/>
          </a:solidFill>
          <a:latin typeface="Arial" pitchFamily="34" charset="0"/>
        </a:defRPr>
      </a:lvl7pPr>
      <a:lvl8pPr marL="1364719" algn="ctr" defTabSz="987206" rtl="0" eaLnBrk="0" fontAlgn="base" hangingPunct="0">
        <a:spcBef>
          <a:spcPct val="0"/>
        </a:spcBef>
        <a:spcAft>
          <a:spcPct val="0"/>
        </a:spcAft>
        <a:defRPr sz="3200" b="1">
          <a:solidFill>
            <a:srgbClr val="000099"/>
          </a:solidFill>
          <a:latin typeface="Arial" pitchFamily="34" charset="0"/>
        </a:defRPr>
      </a:lvl8pPr>
      <a:lvl9pPr marL="1819619" algn="ctr" defTabSz="987206" rtl="0" eaLnBrk="0" fontAlgn="base" hangingPunct="0">
        <a:spcBef>
          <a:spcPct val="0"/>
        </a:spcBef>
        <a:spcAft>
          <a:spcPct val="0"/>
        </a:spcAft>
        <a:defRPr sz="3200" b="1">
          <a:solidFill>
            <a:srgbClr val="000099"/>
          </a:solidFill>
          <a:latin typeface="Arial" pitchFamily="34" charset="0"/>
        </a:defRPr>
      </a:lvl9pPr>
    </p:titleStyle>
    <p:bodyStyle>
      <a:lvl1pPr marL="369752" indent="-369752" algn="l" defTabSz="986007" rtl="0" eaLnBrk="0" fontAlgn="base" hangingPunct="0">
        <a:spcBef>
          <a:spcPct val="20000"/>
        </a:spcBef>
        <a:spcAft>
          <a:spcPct val="0"/>
        </a:spcAft>
        <a:buChar char="•"/>
        <a:defRPr sz="2800">
          <a:solidFill>
            <a:schemeClr val="tx1"/>
          </a:solidFill>
          <a:latin typeface="+mn-lt"/>
          <a:ea typeface="+mn-ea"/>
          <a:cs typeface="+mn-cs"/>
        </a:defRPr>
      </a:lvl1pPr>
      <a:lvl2pPr marL="801129" indent="-306552" algn="l" defTabSz="986007" rtl="0" eaLnBrk="0" fontAlgn="base" hangingPunct="0">
        <a:spcBef>
          <a:spcPct val="20000"/>
        </a:spcBef>
        <a:spcAft>
          <a:spcPct val="0"/>
        </a:spcAft>
        <a:buChar char="•"/>
        <a:defRPr sz="2400">
          <a:solidFill>
            <a:srgbClr val="636DB3"/>
          </a:solidFill>
          <a:latin typeface="+mn-lt"/>
        </a:defRPr>
      </a:lvl2pPr>
      <a:lvl3pPr marL="1234087" indent="-246502" algn="l" defTabSz="986007" rtl="0" eaLnBrk="0" fontAlgn="base" hangingPunct="0">
        <a:spcBef>
          <a:spcPct val="20000"/>
        </a:spcBef>
        <a:spcAft>
          <a:spcPct val="0"/>
        </a:spcAft>
        <a:buChar char="•"/>
        <a:defRPr sz="2400">
          <a:solidFill>
            <a:schemeClr val="accent1"/>
          </a:solidFill>
          <a:latin typeface="+mn-lt"/>
        </a:defRPr>
      </a:lvl3pPr>
      <a:lvl4pPr marL="1727085" indent="-244923" algn="l" defTabSz="986007" rtl="0" eaLnBrk="0" fontAlgn="base" hangingPunct="0">
        <a:spcBef>
          <a:spcPct val="20000"/>
        </a:spcBef>
        <a:spcAft>
          <a:spcPct val="0"/>
        </a:spcAft>
        <a:buChar char="•"/>
        <a:defRPr sz="2000">
          <a:solidFill>
            <a:schemeClr val="tx1"/>
          </a:solidFill>
          <a:latin typeface="+mn-lt"/>
        </a:defRPr>
      </a:lvl4pPr>
      <a:lvl5pPr marL="2221671" indent="-244923" algn="l" defTabSz="986007" rtl="0" eaLnBrk="0" fontAlgn="base" hangingPunct="0">
        <a:spcBef>
          <a:spcPct val="20000"/>
        </a:spcBef>
        <a:spcAft>
          <a:spcPct val="0"/>
        </a:spcAft>
        <a:buChar char="•"/>
        <a:defRPr sz="2000">
          <a:solidFill>
            <a:schemeClr val="tx1"/>
          </a:solidFill>
          <a:latin typeface="+mn-lt"/>
        </a:defRPr>
      </a:lvl5pPr>
      <a:lvl6pPr marL="2677298" indent="-246407" algn="l" defTabSz="987206" rtl="0" eaLnBrk="0" fontAlgn="base" hangingPunct="0">
        <a:spcBef>
          <a:spcPct val="20000"/>
        </a:spcBef>
        <a:spcAft>
          <a:spcPct val="0"/>
        </a:spcAft>
        <a:buChar char="•"/>
        <a:defRPr sz="2000">
          <a:solidFill>
            <a:schemeClr val="tx1"/>
          </a:solidFill>
          <a:latin typeface="+mn-lt"/>
        </a:defRPr>
      </a:lvl6pPr>
      <a:lvl7pPr marL="3132206" indent="-246407" algn="l" defTabSz="987206" rtl="0" eaLnBrk="0" fontAlgn="base" hangingPunct="0">
        <a:spcBef>
          <a:spcPct val="20000"/>
        </a:spcBef>
        <a:spcAft>
          <a:spcPct val="0"/>
        </a:spcAft>
        <a:buChar char="•"/>
        <a:defRPr sz="2000">
          <a:solidFill>
            <a:schemeClr val="tx1"/>
          </a:solidFill>
          <a:latin typeface="+mn-lt"/>
        </a:defRPr>
      </a:lvl7pPr>
      <a:lvl8pPr marL="3587106" indent="-246407" algn="l" defTabSz="987206" rtl="0" eaLnBrk="0" fontAlgn="base" hangingPunct="0">
        <a:spcBef>
          <a:spcPct val="20000"/>
        </a:spcBef>
        <a:spcAft>
          <a:spcPct val="0"/>
        </a:spcAft>
        <a:buChar char="•"/>
        <a:defRPr sz="2000">
          <a:solidFill>
            <a:schemeClr val="tx1"/>
          </a:solidFill>
          <a:latin typeface="+mn-lt"/>
        </a:defRPr>
      </a:lvl8pPr>
      <a:lvl9pPr marL="4042007" indent="-246407" algn="l" defTabSz="987206"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09814" rtl="0" eaLnBrk="1" latinLnBrk="0" hangingPunct="1">
        <a:defRPr sz="1800" kern="1200">
          <a:solidFill>
            <a:schemeClr val="tx1"/>
          </a:solidFill>
          <a:latin typeface="+mn-lt"/>
          <a:ea typeface="+mn-ea"/>
          <a:cs typeface="+mn-cs"/>
        </a:defRPr>
      </a:lvl1pPr>
      <a:lvl2pPr marL="454917" algn="l" defTabSz="909814" rtl="0" eaLnBrk="1" latinLnBrk="0" hangingPunct="1">
        <a:defRPr sz="1800" kern="1200">
          <a:solidFill>
            <a:schemeClr val="tx1"/>
          </a:solidFill>
          <a:latin typeface="+mn-lt"/>
          <a:ea typeface="+mn-ea"/>
          <a:cs typeface="+mn-cs"/>
        </a:defRPr>
      </a:lvl2pPr>
      <a:lvl3pPr marL="909814" algn="l" defTabSz="909814" rtl="0" eaLnBrk="1" latinLnBrk="0" hangingPunct="1">
        <a:defRPr sz="1800" kern="1200">
          <a:solidFill>
            <a:schemeClr val="tx1"/>
          </a:solidFill>
          <a:latin typeface="+mn-lt"/>
          <a:ea typeface="+mn-ea"/>
          <a:cs typeface="+mn-cs"/>
        </a:defRPr>
      </a:lvl3pPr>
      <a:lvl4pPr marL="1364719" algn="l" defTabSz="909814" rtl="0" eaLnBrk="1" latinLnBrk="0" hangingPunct="1">
        <a:defRPr sz="1800" kern="1200">
          <a:solidFill>
            <a:schemeClr val="tx1"/>
          </a:solidFill>
          <a:latin typeface="+mn-lt"/>
          <a:ea typeface="+mn-ea"/>
          <a:cs typeface="+mn-cs"/>
        </a:defRPr>
      </a:lvl4pPr>
      <a:lvl5pPr marL="1819619" algn="l" defTabSz="909814" rtl="0" eaLnBrk="1" latinLnBrk="0" hangingPunct="1">
        <a:defRPr sz="1800" kern="1200">
          <a:solidFill>
            <a:schemeClr val="tx1"/>
          </a:solidFill>
          <a:latin typeface="+mn-lt"/>
          <a:ea typeface="+mn-ea"/>
          <a:cs typeface="+mn-cs"/>
        </a:defRPr>
      </a:lvl5pPr>
      <a:lvl6pPr marL="2274521" algn="l" defTabSz="909814" rtl="0" eaLnBrk="1" latinLnBrk="0" hangingPunct="1">
        <a:defRPr sz="1800" kern="1200">
          <a:solidFill>
            <a:schemeClr val="tx1"/>
          </a:solidFill>
          <a:latin typeface="+mn-lt"/>
          <a:ea typeface="+mn-ea"/>
          <a:cs typeface="+mn-cs"/>
        </a:defRPr>
      </a:lvl6pPr>
      <a:lvl7pPr marL="2729426" algn="l" defTabSz="909814" rtl="0" eaLnBrk="1" latinLnBrk="0" hangingPunct="1">
        <a:defRPr sz="1800" kern="1200">
          <a:solidFill>
            <a:schemeClr val="tx1"/>
          </a:solidFill>
          <a:latin typeface="+mn-lt"/>
          <a:ea typeface="+mn-ea"/>
          <a:cs typeface="+mn-cs"/>
        </a:defRPr>
      </a:lvl7pPr>
      <a:lvl8pPr marL="3184330" algn="l" defTabSz="909814" rtl="0" eaLnBrk="1" latinLnBrk="0" hangingPunct="1">
        <a:defRPr sz="1800" kern="1200">
          <a:solidFill>
            <a:schemeClr val="tx1"/>
          </a:solidFill>
          <a:latin typeface="+mn-lt"/>
          <a:ea typeface="+mn-ea"/>
          <a:cs typeface="+mn-cs"/>
        </a:defRPr>
      </a:lvl8pPr>
      <a:lvl9pPr marL="3639231" algn="l" defTabSz="909814"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0482" name="Title Placeholder 1"/>
          <p:cNvSpPr>
            <a:spLocks noGrp="1"/>
          </p:cNvSpPr>
          <p:nvPr>
            <p:ph type="title"/>
          </p:nvPr>
        </p:nvSpPr>
        <p:spPr bwMode="auto">
          <a:xfrm>
            <a:off x="503421" y="274638"/>
            <a:ext cx="9051925" cy="1143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016" tIns="45509" rIns="91016" bIns="45509" numCol="1" anchor="ctr" anchorCtr="0" compatLnSpc="1">
            <a:prstTxWarp prst="textNoShape">
              <a:avLst/>
            </a:prstTxWarp>
          </a:bodyPr>
          <a:lstStyle/>
          <a:p>
            <a:pPr lvl="0"/>
            <a:r>
              <a:rPr lang="en-US" smtClean="0"/>
              <a:t>Click to edit Master title style</a:t>
            </a:r>
          </a:p>
        </p:txBody>
      </p:sp>
      <p:sp>
        <p:nvSpPr>
          <p:cNvPr id="20483" name="Text Placeholder 2"/>
          <p:cNvSpPr>
            <a:spLocks noGrp="1"/>
          </p:cNvSpPr>
          <p:nvPr>
            <p:ph type="body" idx="1"/>
          </p:nvPr>
        </p:nvSpPr>
        <p:spPr bwMode="auto">
          <a:xfrm>
            <a:off x="503421" y="1600206"/>
            <a:ext cx="9051925" cy="45259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016" tIns="45509" rIns="91016" bIns="45509"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4" name="Date Placeholder 3"/>
          <p:cNvSpPr>
            <a:spLocks noGrp="1"/>
          </p:cNvSpPr>
          <p:nvPr>
            <p:ph type="dt" sz="half" idx="2"/>
          </p:nvPr>
        </p:nvSpPr>
        <p:spPr>
          <a:xfrm>
            <a:off x="503421" y="6356660"/>
            <a:ext cx="2346325" cy="365125"/>
          </a:xfrm>
          <a:prstGeom prst="rect">
            <a:avLst/>
          </a:prstGeom>
        </p:spPr>
        <p:txBody>
          <a:bodyPr vert="horz" wrap="square" lIns="91016" tIns="45509" rIns="91016" bIns="45509" numCol="1" anchor="ctr" anchorCtr="0" compatLnSpc="1">
            <a:prstTxWarp prst="textNoShape">
              <a:avLst/>
            </a:prstTxWarp>
          </a:bodyPr>
          <a:lstStyle>
            <a:lvl1pPr>
              <a:defRPr sz="1200">
                <a:solidFill>
                  <a:srgbClr val="898989"/>
                </a:solidFill>
              </a:defRPr>
            </a:lvl1pPr>
          </a:lstStyle>
          <a:p>
            <a:fld id="{FB2683FD-5F60-4793-8DC7-B2D1125A2EF4}" type="datetimeFigureOut">
              <a:rPr lang="en-US" smtClean="0"/>
              <a:pPr/>
              <a:t>10/28/2013</a:t>
            </a:fld>
            <a:endParaRPr lang="en-US" smtClean="0"/>
          </a:p>
        </p:txBody>
      </p:sp>
      <p:sp>
        <p:nvSpPr>
          <p:cNvPr id="5" name="Footer Placeholder 4"/>
          <p:cNvSpPr>
            <a:spLocks noGrp="1"/>
          </p:cNvSpPr>
          <p:nvPr>
            <p:ph type="ftr" sz="quarter" idx="3"/>
          </p:nvPr>
        </p:nvSpPr>
        <p:spPr>
          <a:xfrm>
            <a:off x="3437121" y="6356660"/>
            <a:ext cx="3184525" cy="365125"/>
          </a:xfrm>
          <a:prstGeom prst="rect">
            <a:avLst/>
          </a:prstGeom>
        </p:spPr>
        <p:txBody>
          <a:bodyPr vert="horz" lIns="91016" tIns="45509" rIns="91016" bIns="45509" rtlCol="0" anchor="ctr"/>
          <a:lstStyle>
            <a:lvl1pPr algn="ctr">
              <a:defRPr sz="1200">
                <a:solidFill>
                  <a:prstClr val="black">
                    <a:tint val="75000"/>
                  </a:prstClr>
                </a:solidFill>
              </a:defRPr>
            </a:lvl1pPr>
          </a:lstStyle>
          <a:p>
            <a:pPr>
              <a:defRPr/>
            </a:pPr>
            <a:r>
              <a:rPr lang="en-US"/>
              <a:t>J.P. Chen, USTC, 2007</a:t>
            </a:r>
          </a:p>
        </p:txBody>
      </p:sp>
      <p:sp>
        <p:nvSpPr>
          <p:cNvPr id="6" name="Slide Number Placeholder 5"/>
          <p:cNvSpPr>
            <a:spLocks noGrp="1"/>
          </p:cNvSpPr>
          <p:nvPr>
            <p:ph type="sldNum" sz="quarter" idx="4"/>
          </p:nvPr>
        </p:nvSpPr>
        <p:spPr>
          <a:xfrm>
            <a:off x="7208892" y="6356660"/>
            <a:ext cx="2346325" cy="365125"/>
          </a:xfrm>
          <a:prstGeom prst="rect">
            <a:avLst/>
          </a:prstGeom>
        </p:spPr>
        <p:txBody>
          <a:bodyPr vert="horz" wrap="square" lIns="91016" tIns="45509" rIns="91016" bIns="45509" numCol="1" anchor="ctr" anchorCtr="0" compatLnSpc="1">
            <a:prstTxWarp prst="textNoShape">
              <a:avLst/>
            </a:prstTxWarp>
          </a:bodyPr>
          <a:lstStyle>
            <a:lvl1pPr algn="r">
              <a:defRPr sz="1200">
                <a:solidFill>
                  <a:srgbClr val="898989"/>
                </a:solidFill>
              </a:defRPr>
            </a:lvl1pPr>
          </a:lstStyle>
          <a:p>
            <a:fld id="{255532B0-0082-4D81-997E-59E06075D533}" type="slidenum">
              <a:rPr lang="en-US" smtClean="0"/>
              <a:pPr/>
              <a:t>‹#›</a:t>
            </a:fld>
            <a:endParaRPr lang="en-US" smtClean="0"/>
          </a:p>
        </p:txBody>
      </p:sp>
    </p:spTree>
    <p:extLst>
      <p:ext uri="{BB962C8B-B14F-4D97-AF65-F5344CB8AC3E}">
        <p14:creationId xmlns="" xmlns:p14="http://schemas.microsoft.com/office/powerpoint/2010/main" val="3980759405"/>
      </p:ext>
    </p:extLst>
  </p:cSld>
  <p:clrMap bg1="lt1" tx1="dk1" bg2="lt2" tx2="dk2" accent1="accent1" accent2="accent2" accent3="accent3" accent4="accent4" accent5="accent5" accent6="accent6" hlink="hlink" folHlink="folHlink"/>
  <p:sldLayoutIdLst>
    <p:sldLayoutId id="2147504849" r:id="rId1"/>
    <p:sldLayoutId id="2147504850" r:id="rId2"/>
    <p:sldLayoutId id="2147504851" r:id="rId3"/>
    <p:sldLayoutId id="2147504852" r:id="rId4"/>
    <p:sldLayoutId id="2147504853" r:id="rId5"/>
    <p:sldLayoutId id="2147504854" r:id="rId6"/>
    <p:sldLayoutId id="2147504855" r:id="rId7"/>
    <p:sldLayoutId id="2147504856" r:id="rId8"/>
    <p:sldLayoutId id="2147504857" r:id="rId9"/>
    <p:sldLayoutId id="2147504858" r:id="rId10"/>
    <p:sldLayoutId id="2147504859" r:id="rId11"/>
  </p:sldLayoutIdLst>
  <p:transition spd="med" advClick="0"/>
  <p:hf sldNum="0" hdr="0" dt="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5081" algn="ctr" rtl="0" fontAlgn="base">
        <a:spcBef>
          <a:spcPct val="0"/>
        </a:spcBef>
        <a:spcAft>
          <a:spcPct val="0"/>
        </a:spcAft>
        <a:defRPr sz="4400">
          <a:solidFill>
            <a:schemeClr val="tx1"/>
          </a:solidFill>
          <a:latin typeface="Calibri" pitchFamily="34" charset="0"/>
        </a:defRPr>
      </a:lvl6pPr>
      <a:lvl7pPr marL="910163" algn="ctr" rtl="0" fontAlgn="base">
        <a:spcBef>
          <a:spcPct val="0"/>
        </a:spcBef>
        <a:spcAft>
          <a:spcPct val="0"/>
        </a:spcAft>
        <a:defRPr sz="4400">
          <a:solidFill>
            <a:schemeClr val="tx1"/>
          </a:solidFill>
          <a:latin typeface="Calibri" pitchFamily="34" charset="0"/>
        </a:defRPr>
      </a:lvl7pPr>
      <a:lvl8pPr marL="1365240" algn="ctr" rtl="0" fontAlgn="base">
        <a:spcBef>
          <a:spcPct val="0"/>
        </a:spcBef>
        <a:spcAft>
          <a:spcPct val="0"/>
        </a:spcAft>
        <a:defRPr sz="4400">
          <a:solidFill>
            <a:schemeClr val="tx1"/>
          </a:solidFill>
          <a:latin typeface="Calibri" pitchFamily="34" charset="0"/>
        </a:defRPr>
      </a:lvl8pPr>
      <a:lvl9pPr marL="1820320" algn="ctr" rtl="0" fontAlgn="base">
        <a:spcBef>
          <a:spcPct val="0"/>
        </a:spcBef>
        <a:spcAft>
          <a:spcPct val="0"/>
        </a:spcAft>
        <a:defRPr sz="4400">
          <a:solidFill>
            <a:schemeClr val="tx1"/>
          </a:solidFill>
          <a:latin typeface="Calibri" pitchFamily="34" charset="0"/>
        </a:defRPr>
      </a:lvl9pPr>
    </p:titleStyle>
    <p:bodyStyle>
      <a:lvl1pPr marL="341309" indent="-341309" algn="l" rtl="0" eaLnBrk="0" fontAlgn="base" hangingPunct="0">
        <a:spcBef>
          <a:spcPct val="20000"/>
        </a:spcBef>
        <a:spcAft>
          <a:spcPct val="0"/>
        </a:spcAft>
        <a:buFont typeface="Arial" pitchFamily="34" charset="0"/>
        <a:buChar char="•"/>
        <a:defRPr sz="3200" kern="1200">
          <a:solidFill>
            <a:schemeClr val="tx1"/>
          </a:solidFill>
          <a:latin typeface="+mn-lt"/>
          <a:ea typeface="+mn-ea"/>
          <a:cs typeface="+mn-cs"/>
        </a:defRPr>
      </a:lvl1pPr>
      <a:lvl2pPr marL="739503" indent="-284426" algn="l" rtl="0" eaLnBrk="0" fontAlgn="base" hangingPunct="0">
        <a:spcBef>
          <a:spcPct val="20000"/>
        </a:spcBef>
        <a:spcAft>
          <a:spcPct val="0"/>
        </a:spcAft>
        <a:buFont typeface="Arial" pitchFamily="34" charset="0"/>
        <a:buChar char="–"/>
        <a:defRPr sz="2800" kern="1200">
          <a:solidFill>
            <a:schemeClr val="tx1"/>
          </a:solidFill>
          <a:latin typeface="+mn-lt"/>
          <a:ea typeface="+mn-ea"/>
          <a:cs typeface="+mn-cs"/>
        </a:defRPr>
      </a:lvl2pPr>
      <a:lvl3pPr marL="1137697" indent="-227546" algn="l" rtl="0" eaLnBrk="0" fontAlgn="base" hangingPunct="0">
        <a:spcBef>
          <a:spcPct val="20000"/>
        </a:spcBef>
        <a:spcAft>
          <a:spcPct val="0"/>
        </a:spcAft>
        <a:buFont typeface="Arial" pitchFamily="34" charset="0"/>
        <a:buChar char="•"/>
        <a:defRPr sz="2400" kern="1200">
          <a:solidFill>
            <a:schemeClr val="tx1"/>
          </a:solidFill>
          <a:latin typeface="+mn-lt"/>
          <a:ea typeface="+mn-ea"/>
          <a:cs typeface="+mn-cs"/>
        </a:defRPr>
      </a:lvl3pPr>
      <a:lvl4pPr marL="1592777" indent="-227546"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4pPr>
      <a:lvl5pPr marL="2047858" indent="-227546"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5pPr>
      <a:lvl6pPr marL="2502934" indent="-227546" algn="l" defTabSz="9101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58015" indent="-227546" algn="l" defTabSz="9101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13095" indent="-227546" algn="l" defTabSz="9101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68172" indent="-227546" algn="l" defTabSz="9101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0163" rtl="0" eaLnBrk="1" latinLnBrk="0" hangingPunct="1">
        <a:defRPr sz="1800" kern="1200">
          <a:solidFill>
            <a:schemeClr val="tx1"/>
          </a:solidFill>
          <a:latin typeface="+mn-lt"/>
          <a:ea typeface="+mn-ea"/>
          <a:cs typeface="+mn-cs"/>
        </a:defRPr>
      </a:lvl1pPr>
      <a:lvl2pPr marL="455081" algn="l" defTabSz="910163" rtl="0" eaLnBrk="1" latinLnBrk="0" hangingPunct="1">
        <a:defRPr sz="1800" kern="1200">
          <a:solidFill>
            <a:schemeClr val="tx1"/>
          </a:solidFill>
          <a:latin typeface="+mn-lt"/>
          <a:ea typeface="+mn-ea"/>
          <a:cs typeface="+mn-cs"/>
        </a:defRPr>
      </a:lvl2pPr>
      <a:lvl3pPr marL="910163" algn="l" defTabSz="910163" rtl="0" eaLnBrk="1" latinLnBrk="0" hangingPunct="1">
        <a:defRPr sz="1800" kern="1200">
          <a:solidFill>
            <a:schemeClr val="tx1"/>
          </a:solidFill>
          <a:latin typeface="+mn-lt"/>
          <a:ea typeface="+mn-ea"/>
          <a:cs typeface="+mn-cs"/>
        </a:defRPr>
      </a:lvl3pPr>
      <a:lvl4pPr marL="1365240" algn="l" defTabSz="910163" rtl="0" eaLnBrk="1" latinLnBrk="0" hangingPunct="1">
        <a:defRPr sz="1800" kern="1200">
          <a:solidFill>
            <a:schemeClr val="tx1"/>
          </a:solidFill>
          <a:latin typeface="+mn-lt"/>
          <a:ea typeface="+mn-ea"/>
          <a:cs typeface="+mn-cs"/>
        </a:defRPr>
      </a:lvl4pPr>
      <a:lvl5pPr marL="1820320" algn="l" defTabSz="910163" rtl="0" eaLnBrk="1" latinLnBrk="0" hangingPunct="1">
        <a:defRPr sz="1800" kern="1200">
          <a:solidFill>
            <a:schemeClr val="tx1"/>
          </a:solidFill>
          <a:latin typeface="+mn-lt"/>
          <a:ea typeface="+mn-ea"/>
          <a:cs typeface="+mn-cs"/>
        </a:defRPr>
      </a:lvl5pPr>
      <a:lvl6pPr marL="2275400" algn="l" defTabSz="910163" rtl="0" eaLnBrk="1" latinLnBrk="0" hangingPunct="1">
        <a:defRPr sz="1800" kern="1200">
          <a:solidFill>
            <a:schemeClr val="tx1"/>
          </a:solidFill>
          <a:latin typeface="+mn-lt"/>
          <a:ea typeface="+mn-ea"/>
          <a:cs typeface="+mn-cs"/>
        </a:defRPr>
      </a:lvl6pPr>
      <a:lvl7pPr marL="2730477" algn="l" defTabSz="910163" rtl="0" eaLnBrk="1" latinLnBrk="0" hangingPunct="1">
        <a:defRPr sz="1800" kern="1200">
          <a:solidFill>
            <a:schemeClr val="tx1"/>
          </a:solidFill>
          <a:latin typeface="+mn-lt"/>
          <a:ea typeface="+mn-ea"/>
          <a:cs typeface="+mn-cs"/>
        </a:defRPr>
      </a:lvl7pPr>
      <a:lvl8pPr marL="3185554" algn="l" defTabSz="910163" rtl="0" eaLnBrk="1" latinLnBrk="0" hangingPunct="1">
        <a:defRPr sz="1800" kern="1200">
          <a:solidFill>
            <a:schemeClr val="tx1"/>
          </a:solidFill>
          <a:latin typeface="+mn-lt"/>
          <a:ea typeface="+mn-ea"/>
          <a:cs typeface="+mn-cs"/>
        </a:defRPr>
      </a:lvl8pPr>
      <a:lvl9pPr marL="3640635" algn="l" defTabSz="910163"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bwMode="auto">
          <a:xfrm>
            <a:off x="754246" y="122228"/>
            <a:ext cx="8550275" cy="592224"/>
          </a:xfrm>
          <a:prstGeom prst="rect">
            <a:avLst/>
          </a:prstGeom>
          <a:solidFill>
            <a:schemeClr val="bg1"/>
          </a:solidFill>
          <a:ln>
            <a:noFill/>
          </a:ln>
          <a:extLst>
            <a:ext uri="{91240B29-F687-4F45-9708-019B960494DF}">
              <a14:hiddenLine xmlns="" xmlns:a14="http://schemas.microsoft.com/office/drawing/2010/main" w="25400">
                <a:solidFill>
                  <a:srgbClr val="000000"/>
                </a:solidFill>
                <a:miter lim="800000"/>
                <a:headEnd/>
                <a:tailEnd/>
              </a14:hiddenLine>
            </a:ext>
          </a:extLst>
        </p:spPr>
        <p:txBody>
          <a:bodyPr vert="horz" wrap="square" lIns="98815" tIns="49408" rIns="98815" bIns="49408" numCol="1" anchor="ctr" anchorCtr="0" compatLnSpc="1">
            <a:prstTxWarp prst="textNoShape">
              <a:avLst/>
            </a:prstTxWarp>
            <a:spAutoFit/>
          </a:bodyPr>
          <a:lstStyle/>
          <a:p>
            <a:pPr lvl="0"/>
            <a:r>
              <a:rPr lang="en-US" smtClean="0"/>
              <a:t>Click to edit Master title style</a:t>
            </a:r>
          </a:p>
        </p:txBody>
      </p:sp>
      <p:sp>
        <p:nvSpPr>
          <p:cNvPr id="11267" name="Rectangle 3"/>
          <p:cNvSpPr>
            <a:spLocks noGrp="1" noChangeArrowheads="1"/>
          </p:cNvSpPr>
          <p:nvPr>
            <p:ph type="body" idx="1"/>
          </p:nvPr>
        </p:nvSpPr>
        <p:spPr bwMode="auto">
          <a:xfrm>
            <a:off x="0" y="1031887"/>
            <a:ext cx="10058400" cy="52419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8815" tIns="49408" rIns="98815" bIns="49408"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584708" name="Rectangle 4"/>
          <p:cNvSpPr>
            <a:spLocks noGrp="1" noChangeArrowheads="1"/>
          </p:cNvSpPr>
          <p:nvPr>
            <p:ph type="ftr" sz="quarter" idx="3"/>
          </p:nvPr>
        </p:nvSpPr>
        <p:spPr bwMode="auto">
          <a:xfrm>
            <a:off x="7269168" y="6629401"/>
            <a:ext cx="1852612" cy="228600"/>
          </a:xfrm>
          <a:prstGeom prst="rect">
            <a:avLst/>
          </a:prstGeom>
          <a:noFill/>
          <a:ln w="9525">
            <a:noFill/>
            <a:miter lim="800000"/>
            <a:headEnd/>
            <a:tailEnd/>
          </a:ln>
          <a:effectLst/>
        </p:spPr>
        <p:txBody>
          <a:bodyPr vert="horz" wrap="square" lIns="98815" tIns="49408" rIns="98815" bIns="49408" numCol="1" anchor="t" anchorCtr="0" compatLnSpc="1">
            <a:prstTxWarp prst="textNoShape">
              <a:avLst/>
            </a:prstTxWarp>
          </a:bodyPr>
          <a:lstStyle>
            <a:lvl1pPr algn="ctr">
              <a:defRPr sz="1100" b="0" i="0">
                <a:solidFill>
                  <a:schemeClr val="tx1"/>
                </a:solidFill>
              </a:defRPr>
            </a:lvl1pPr>
          </a:lstStyle>
          <a:p>
            <a:pPr>
              <a:defRPr/>
            </a:pPr>
            <a:r>
              <a:rPr lang="en-US">
                <a:solidFill>
                  <a:srgbClr val="000000"/>
                </a:solidFill>
              </a:rPr>
              <a:t>J.P. Chen, USTC, 2007</a:t>
            </a:r>
          </a:p>
        </p:txBody>
      </p:sp>
      <p:sp>
        <p:nvSpPr>
          <p:cNvPr id="584709" name="Rectangle 5"/>
          <p:cNvSpPr>
            <a:spLocks noGrp="1" noChangeArrowheads="1"/>
          </p:cNvSpPr>
          <p:nvPr>
            <p:ph type="sldNum" sz="quarter" idx="4"/>
          </p:nvPr>
        </p:nvSpPr>
        <p:spPr bwMode="auto">
          <a:xfrm>
            <a:off x="9183688" y="6553200"/>
            <a:ext cx="874712" cy="304800"/>
          </a:xfrm>
          <a:prstGeom prst="rect">
            <a:avLst/>
          </a:prstGeom>
          <a:noFill/>
          <a:ln w="9525">
            <a:noFill/>
            <a:miter lim="800000"/>
            <a:headEnd/>
            <a:tailEnd/>
          </a:ln>
          <a:effectLst/>
        </p:spPr>
        <p:txBody>
          <a:bodyPr vert="horz" wrap="square" lIns="98815" tIns="49408" rIns="98815" bIns="49408" numCol="1" anchor="t" anchorCtr="0" compatLnSpc="1">
            <a:prstTxWarp prst="textNoShape">
              <a:avLst/>
            </a:prstTxWarp>
          </a:bodyPr>
          <a:lstStyle>
            <a:lvl1pPr algn="r">
              <a:defRPr sz="1100" b="0" i="0">
                <a:solidFill>
                  <a:schemeClr val="tx1"/>
                </a:solidFill>
              </a:defRPr>
            </a:lvl1pPr>
          </a:lstStyle>
          <a:p>
            <a:endParaRPr lang="en-US" smtClean="0">
              <a:solidFill>
                <a:srgbClr val="000000"/>
              </a:solidFill>
            </a:endParaRPr>
          </a:p>
        </p:txBody>
      </p:sp>
      <p:sp>
        <p:nvSpPr>
          <p:cNvPr id="584710" name="Line 6"/>
          <p:cNvSpPr>
            <a:spLocks noChangeShapeType="1"/>
          </p:cNvSpPr>
          <p:nvPr/>
        </p:nvSpPr>
        <p:spPr bwMode="auto">
          <a:xfrm>
            <a:off x="0" y="823913"/>
            <a:ext cx="10058400" cy="0"/>
          </a:xfrm>
          <a:prstGeom prst="line">
            <a:avLst/>
          </a:prstGeom>
          <a:noFill/>
          <a:ln w="57150">
            <a:solidFill>
              <a:srgbClr val="006699"/>
            </a:solidFill>
            <a:round/>
            <a:headEnd/>
            <a:tailEnd/>
          </a:ln>
          <a:effectLst/>
        </p:spPr>
        <p:txBody>
          <a:bodyPr wrap="none" lIns="91016" tIns="45509" rIns="91016" bIns="45509" anchor="ctr"/>
          <a:lstStyle/>
          <a:p>
            <a:pPr>
              <a:defRPr/>
            </a:pPr>
            <a:endParaRPr lang="en-US">
              <a:solidFill>
                <a:srgbClr val="000000"/>
              </a:solidFill>
            </a:endParaRPr>
          </a:p>
        </p:txBody>
      </p:sp>
      <p:sp>
        <p:nvSpPr>
          <p:cNvPr id="584711" name="Line 7"/>
          <p:cNvSpPr>
            <a:spLocks noChangeShapeType="1"/>
          </p:cNvSpPr>
          <p:nvPr/>
        </p:nvSpPr>
        <p:spPr bwMode="auto">
          <a:xfrm>
            <a:off x="0" y="6500813"/>
            <a:ext cx="10058400" cy="0"/>
          </a:xfrm>
          <a:prstGeom prst="line">
            <a:avLst/>
          </a:prstGeom>
          <a:noFill/>
          <a:ln w="92075">
            <a:solidFill>
              <a:srgbClr val="006699"/>
            </a:solidFill>
            <a:round/>
            <a:headEnd/>
            <a:tailEnd/>
          </a:ln>
          <a:effectLst/>
        </p:spPr>
        <p:txBody>
          <a:bodyPr wrap="none" lIns="91016" tIns="45509" rIns="91016" bIns="45509" anchor="ctr"/>
          <a:lstStyle/>
          <a:p>
            <a:pPr>
              <a:defRPr/>
            </a:pPr>
            <a:endParaRPr lang="en-US">
              <a:solidFill>
                <a:srgbClr val="000000"/>
              </a:solidFill>
            </a:endParaRPr>
          </a:p>
        </p:txBody>
      </p:sp>
      <p:sp>
        <p:nvSpPr>
          <p:cNvPr id="584712" name="Text Box 8"/>
          <p:cNvSpPr txBox="1">
            <a:spLocks noChangeArrowheads="1"/>
          </p:cNvSpPr>
          <p:nvPr/>
        </p:nvSpPr>
        <p:spPr bwMode="auto">
          <a:xfrm>
            <a:off x="40" y="6677195"/>
            <a:ext cx="4764088" cy="182881"/>
          </a:xfrm>
          <a:prstGeom prst="rect">
            <a:avLst/>
          </a:prstGeom>
          <a:noFill/>
          <a:ln w="12700">
            <a:noFill/>
            <a:miter lim="800000"/>
            <a:headEnd/>
            <a:tailEnd/>
          </a:ln>
          <a:effectLst/>
        </p:spPr>
        <p:txBody>
          <a:bodyPr lIns="98815" tIns="49408" rIns="98815" bIns="49408">
            <a:spAutoFit/>
          </a:bodyPr>
          <a:lstStyle/>
          <a:p>
            <a:pPr defTabSz="987586">
              <a:lnSpc>
                <a:spcPct val="60000"/>
              </a:lnSpc>
              <a:defRPr/>
            </a:pPr>
            <a:r>
              <a:rPr lang="en-US" sz="900" b="0" i="0">
                <a:solidFill>
                  <a:srgbClr val="000000"/>
                </a:solidFill>
              </a:rPr>
              <a:t>Operated by the Southeastern Universities Research Association for the U.S. Department of Energy</a:t>
            </a:r>
          </a:p>
        </p:txBody>
      </p:sp>
      <p:pic>
        <p:nvPicPr>
          <p:cNvPr id="11273" name="Picture 9" descr="newlogo"/>
          <p:cNvPicPr>
            <a:picLocks noChangeAspect="1" noChangeArrowheads="1"/>
          </p:cNvPicPr>
          <p:nvPr/>
        </p:nvPicPr>
        <p:blipFill>
          <a:blip r:embed="rId13" cstate="print">
            <a:extLst>
              <a:ext uri="{28A0092B-C50C-407E-A947-70E740481C1C}">
                <a14:useLocalDpi xmlns="" xmlns:a14="http://schemas.microsoft.com/office/drawing/2010/main" val="0"/>
              </a:ext>
            </a:extLst>
          </a:blip>
          <a:srcRect/>
          <a:stretch>
            <a:fillRect/>
          </a:stretch>
        </p:blipFill>
        <p:spPr bwMode="auto">
          <a:xfrm>
            <a:off x="222286" y="6297613"/>
            <a:ext cx="1668464" cy="4191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84714" name="Rectangle 10"/>
          <p:cNvSpPr>
            <a:spLocks noChangeArrowheads="1"/>
          </p:cNvSpPr>
          <p:nvPr/>
        </p:nvSpPr>
        <p:spPr bwMode="auto">
          <a:xfrm>
            <a:off x="3084543" y="6410325"/>
            <a:ext cx="4237037" cy="184666"/>
          </a:xfrm>
          <a:prstGeom prst="rect">
            <a:avLst/>
          </a:prstGeom>
          <a:solidFill>
            <a:schemeClr val="bg1"/>
          </a:solidFill>
          <a:ln w="9525">
            <a:noFill/>
            <a:miter lim="800000"/>
            <a:headEnd/>
            <a:tailEnd/>
          </a:ln>
        </p:spPr>
        <p:txBody>
          <a:bodyPr lIns="0" tIns="0" rIns="0" bIns="0">
            <a:spAutoFit/>
          </a:bodyPr>
          <a:lstStyle/>
          <a:p>
            <a:pPr defTabSz="987586">
              <a:lnSpc>
                <a:spcPct val="80000"/>
              </a:lnSpc>
              <a:defRPr/>
            </a:pPr>
            <a:r>
              <a:rPr lang="en-US" sz="1500" i="0">
                <a:solidFill>
                  <a:srgbClr val="339966"/>
                </a:solidFill>
                <a:latin typeface="Century Schoolbook" pitchFamily="18" charset="0"/>
              </a:rPr>
              <a:t> </a:t>
            </a:r>
            <a:r>
              <a:rPr lang="en-US" sz="1300" i="0">
                <a:solidFill>
                  <a:srgbClr val="339966"/>
                </a:solidFill>
                <a:latin typeface="Century Schoolbook" pitchFamily="18" charset="0"/>
              </a:rPr>
              <a:t>Thomas Jefferson National Accelerator Facility</a:t>
            </a:r>
          </a:p>
        </p:txBody>
      </p:sp>
    </p:spTree>
    <p:extLst>
      <p:ext uri="{BB962C8B-B14F-4D97-AF65-F5344CB8AC3E}">
        <p14:creationId xmlns="" xmlns:p14="http://schemas.microsoft.com/office/powerpoint/2010/main" val="3674812090"/>
      </p:ext>
    </p:extLst>
  </p:cSld>
  <p:clrMap bg1="lt1" tx1="dk1" bg2="lt2" tx2="dk2" accent1="accent1" accent2="accent2" accent3="accent3" accent4="accent4" accent5="accent5" accent6="accent6" hlink="hlink" folHlink="folHlink"/>
  <p:sldLayoutIdLst>
    <p:sldLayoutId id="2147504873" r:id="rId1"/>
    <p:sldLayoutId id="2147504874" r:id="rId2"/>
    <p:sldLayoutId id="2147504875" r:id="rId3"/>
    <p:sldLayoutId id="2147504876" r:id="rId4"/>
    <p:sldLayoutId id="2147504877" r:id="rId5"/>
    <p:sldLayoutId id="2147504878" r:id="rId6"/>
    <p:sldLayoutId id="2147504879" r:id="rId7"/>
    <p:sldLayoutId id="2147504880" r:id="rId8"/>
    <p:sldLayoutId id="2147504881" r:id="rId9"/>
    <p:sldLayoutId id="2147504882" r:id="rId10"/>
    <p:sldLayoutId id="2147504883" r:id="rId11"/>
  </p:sldLayoutIdLst>
  <p:transition spd="med" advClick="0"/>
  <p:hf sldNum="0" hdr="0" dt="0"/>
  <p:txStyles>
    <p:titleStyle>
      <a:lvl1pPr algn="ctr" defTabSz="987586" rtl="0" eaLnBrk="0" fontAlgn="base" hangingPunct="0">
        <a:spcBef>
          <a:spcPct val="0"/>
        </a:spcBef>
        <a:spcAft>
          <a:spcPct val="0"/>
        </a:spcAft>
        <a:defRPr sz="3200" b="1">
          <a:solidFill>
            <a:srgbClr val="000099"/>
          </a:solidFill>
          <a:latin typeface="+mj-lt"/>
          <a:ea typeface="+mj-ea"/>
          <a:cs typeface="+mj-cs"/>
        </a:defRPr>
      </a:lvl1pPr>
      <a:lvl2pPr algn="ctr" defTabSz="987586" rtl="0" eaLnBrk="0" fontAlgn="base" hangingPunct="0">
        <a:spcBef>
          <a:spcPct val="0"/>
        </a:spcBef>
        <a:spcAft>
          <a:spcPct val="0"/>
        </a:spcAft>
        <a:defRPr sz="3200" b="1">
          <a:solidFill>
            <a:srgbClr val="000099"/>
          </a:solidFill>
          <a:latin typeface="Arial" pitchFamily="34" charset="0"/>
        </a:defRPr>
      </a:lvl2pPr>
      <a:lvl3pPr algn="ctr" defTabSz="987586" rtl="0" eaLnBrk="0" fontAlgn="base" hangingPunct="0">
        <a:spcBef>
          <a:spcPct val="0"/>
        </a:spcBef>
        <a:spcAft>
          <a:spcPct val="0"/>
        </a:spcAft>
        <a:defRPr sz="3200" b="1">
          <a:solidFill>
            <a:srgbClr val="000099"/>
          </a:solidFill>
          <a:latin typeface="Arial" pitchFamily="34" charset="0"/>
        </a:defRPr>
      </a:lvl3pPr>
      <a:lvl4pPr algn="ctr" defTabSz="987586" rtl="0" eaLnBrk="0" fontAlgn="base" hangingPunct="0">
        <a:spcBef>
          <a:spcPct val="0"/>
        </a:spcBef>
        <a:spcAft>
          <a:spcPct val="0"/>
        </a:spcAft>
        <a:defRPr sz="3200" b="1">
          <a:solidFill>
            <a:srgbClr val="000099"/>
          </a:solidFill>
          <a:latin typeface="Arial" pitchFamily="34" charset="0"/>
        </a:defRPr>
      </a:lvl4pPr>
      <a:lvl5pPr algn="ctr" defTabSz="987586" rtl="0" eaLnBrk="0" fontAlgn="base" hangingPunct="0">
        <a:spcBef>
          <a:spcPct val="0"/>
        </a:spcBef>
        <a:spcAft>
          <a:spcPct val="0"/>
        </a:spcAft>
        <a:defRPr sz="3200" b="1">
          <a:solidFill>
            <a:srgbClr val="000099"/>
          </a:solidFill>
          <a:latin typeface="Arial" pitchFamily="34" charset="0"/>
        </a:defRPr>
      </a:lvl5pPr>
      <a:lvl6pPr marL="455081" algn="ctr" defTabSz="987586" rtl="0" fontAlgn="base">
        <a:spcBef>
          <a:spcPct val="0"/>
        </a:spcBef>
        <a:spcAft>
          <a:spcPct val="0"/>
        </a:spcAft>
        <a:defRPr sz="3200" b="1">
          <a:solidFill>
            <a:srgbClr val="000099"/>
          </a:solidFill>
          <a:latin typeface="Arial" pitchFamily="34" charset="0"/>
        </a:defRPr>
      </a:lvl6pPr>
      <a:lvl7pPr marL="910163" algn="ctr" defTabSz="987586" rtl="0" fontAlgn="base">
        <a:spcBef>
          <a:spcPct val="0"/>
        </a:spcBef>
        <a:spcAft>
          <a:spcPct val="0"/>
        </a:spcAft>
        <a:defRPr sz="3200" b="1">
          <a:solidFill>
            <a:srgbClr val="000099"/>
          </a:solidFill>
          <a:latin typeface="Arial" pitchFamily="34" charset="0"/>
        </a:defRPr>
      </a:lvl7pPr>
      <a:lvl8pPr marL="1365240" algn="ctr" defTabSz="987586" rtl="0" fontAlgn="base">
        <a:spcBef>
          <a:spcPct val="0"/>
        </a:spcBef>
        <a:spcAft>
          <a:spcPct val="0"/>
        </a:spcAft>
        <a:defRPr sz="3200" b="1">
          <a:solidFill>
            <a:srgbClr val="000099"/>
          </a:solidFill>
          <a:latin typeface="Arial" pitchFamily="34" charset="0"/>
        </a:defRPr>
      </a:lvl8pPr>
      <a:lvl9pPr marL="1820320" algn="ctr" defTabSz="987586" rtl="0" fontAlgn="base">
        <a:spcBef>
          <a:spcPct val="0"/>
        </a:spcBef>
        <a:spcAft>
          <a:spcPct val="0"/>
        </a:spcAft>
        <a:defRPr sz="3200" b="1">
          <a:solidFill>
            <a:srgbClr val="000099"/>
          </a:solidFill>
          <a:latin typeface="Arial" pitchFamily="34" charset="0"/>
        </a:defRPr>
      </a:lvl9pPr>
    </p:titleStyle>
    <p:bodyStyle>
      <a:lvl1pPr marL="371330" indent="-371330" algn="l" defTabSz="987586" rtl="0" eaLnBrk="0" fontAlgn="base" hangingPunct="0">
        <a:spcBef>
          <a:spcPct val="20000"/>
        </a:spcBef>
        <a:spcAft>
          <a:spcPct val="0"/>
        </a:spcAft>
        <a:buChar char="•"/>
        <a:defRPr sz="2800">
          <a:solidFill>
            <a:schemeClr val="tx1"/>
          </a:solidFill>
          <a:latin typeface="+mn-lt"/>
          <a:ea typeface="+mn-ea"/>
          <a:cs typeface="+mn-cs"/>
        </a:defRPr>
      </a:lvl1pPr>
      <a:lvl2pPr marL="802709" indent="-308137" algn="l" defTabSz="987586" rtl="0" eaLnBrk="0" fontAlgn="base" hangingPunct="0">
        <a:spcBef>
          <a:spcPct val="20000"/>
        </a:spcBef>
        <a:spcAft>
          <a:spcPct val="0"/>
        </a:spcAft>
        <a:buChar char="•"/>
        <a:defRPr sz="2400">
          <a:solidFill>
            <a:srgbClr val="636DB3"/>
          </a:solidFill>
          <a:latin typeface="+mn-lt"/>
        </a:defRPr>
      </a:lvl2pPr>
      <a:lvl3pPr marL="1235667" indent="-248082" algn="l" defTabSz="987586" rtl="0" eaLnBrk="0" fontAlgn="base" hangingPunct="0">
        <a:spcBef>
          <a:spcPct val="20000"/>
        </a:spcBef>
        <a:spcAft>
          <a:spcPct val="0"/>
        </a:spcAft>
        <a:buChar char="•"/>
        <a:defRPr sz="2400">
          <a:solidFill>
            <a:schemeClr val="accent1"/>
          </a:solidFill>
          <a:latin typeface="+mn-lt"/>
        </a:defRPr>
      </a:lvl3pPr>
      <a:lvl4pPr marL="1728669" indent="-246502" algn="l" defTabSz="987586" rtl="0" eaLnBrk="0" fontAlgn="base" hangingPunct="0">
        <a:spcBef>
          <a:spcPct val="20000"/>
        </a:spcBef>
        <a:spcAft>
          <a:spcPct val="0"/>
        </a:spcAft>
        <a:buChar char="•"/>
        <a:defRPr sz="2000">
          <a:solidFill>
            <a:schemeClr val="tx1"/>
          </a:solidFill>
          <a:latin typeface="+mn-lt"/>
        </a:defRPr>
      </a:lvl4pPr>
      <a:lvl5pPr marL="2223252" indent="-246502" algn="l" defTabSz="987586" rtl="0" eaLnBrk="0" fontAlgn="base" hangingPunct="0">
        <a:spcBef>
          <a:spcPct val="20000"/>
        </a:spcBef>
        <a:spcAft>
          <a:spcPct val="0"/>
        </a:spcAft>
        <a:buChar char="•"/>
        <a:defRPr sz="2000">
          <a:solidFill>
            <a:schemeClr val="tx1"/>
          </a:solidFill>
          <a:latin typeface="+mn-lt"/>
        </a:defRPr>
      </a:lvl5pPr>
      <a:lvl6pPr marL="2678330" indent="-246502" algn="l" defTabSz="987586" rtl="0" fontAlgn="base">
        <a:spcBef>
          <a:spcPct val="20000"/>
        </a:spcBef>
        <a:spcAft>
          <a:spcPct val="0"/>
        </a:spcAft>
        <a:buChar char="•"/>
        <a:defRPr sz="2000">
          <a:solidFill>
            <a:schemeClr val="tx1"/>
          </a:solidFill>
          <a:latin typeface="+mn-lt"/>
        </a:defRPr>
      </a:lvl6pPr>
      <a:lvl7pPr marL="3133410" indent="-246502" algn="l" defTabSz="987586" rtl="0" fontAlgn="base">
        <a:spcBef>
          <a:spcPct val="20000"/>
        </a:spcBef>
        <a:spcAft>
          <a:spcPct val="0"/>
        </a:spcAft>
        <a:buChar char="•"/>
        <a:defRPr sz="2000">
          <a:solidFill>
            <a:schemeClr val="tx1"/>
          </a:solidFill>
          <a:latin typeface="+mn-lt"/>
        </a:defRPr>
      </a:lvl7pPr>
      <a:lvl8pPr marL="3588491" indent="-246502" algn="l" defTabSz="987586" rtl="0" fontAlgn="base">
        <a:spcBef>
          <a:spcPct val="20000"/>
        </a:spcBef>
        <a:spcAft>
          <a:spcPct val="0"/>
        </a:spcAft>
        <a:buChar char="•"/>
        <a:defRPr sz="2000">
          <a:solidFill>
            <a:schemeClr val="tx1"/>
          </a:solidFill>
          <a:latin typeface="+mn-lt"/>
        </a:defRPr>
      </a:lvl8pPr>
      <a:lvl9pPr marL="4043565" indent="-246502" algn="l" defTabSz="987586" rtl="0" fontAlgn="base">
        <a:spcBef>
          <a:spcPct val="20000"/>
        </a:spcBef>
        <a:spcAft>
          <a:spcPct val="0"/>
        </a:spcAft>
        <a:buChar char="•"/>
        <a:defRPr sz="2000">
          <a:solidFill>
            <a:schemeClr val="tx1"/>
          </a:solidFill>
          <a:latin typeface="+mn-lt"/>
        </a:defRPr>
      </a:lvl9pPr>
    </p:bodyStyle>
    <p:otherStyle>
      <a:defPPr>
        <a:defRPr lang="en-US"/>
      </a:defPPr>
      <a:lvl1pPr marL="0" algn="l" defTabSz="910163" rtl="0" eaLnBrk="1" latinLnBrk="0" hangingPunct="1">
        <a:defRPr sz="1800" kern="1200">
          <a:solidFill>
            <a:schemeClr val="tx1"/>
          </a:solidFill>
          <a:latin typeface="+mn-lt"/>
          <a:ea typeface="+mn-ea"/>
          <a:cs typeface="+mn-cs"/>
        </a:defRPr>
      </a:lvl1pPr>
      <a:lvl2pPr marL="455081" algn="l" defTabSz="910163" rtl="0" eaLnBrk="1" latinLnBrk="0" hangingPunct="1">
        <a:defRPr sz="1800" kern="1200">
          <a:solidFill>
            <a:schemeClr val="tx1"/>
          </a:solidFill>
          <a:latin typeface="+mn-lt"/>
          <a:ea typeface="+mn-ea"/>
          <a:cs typeface="+mn-cs"/>
        </a:defRPr>
      </a:lvl2pPr>
      <a:lvl3pPr marL="910163" algn="l" defTabSz="910163" rtl="0" eaLnBrk="1" latinLnBrk="0" hangingPunct="1">
        <a:defRPr sz="1800" kern="1200">
          <a:solidFill>
            <a:schemeClr val="tx1"/>
          </a:solidFill>
          <a:latin typeface="+mn-lt"/>
          <a:ea typeface="+mn-ea"/>
          <a:cs typeface="+mn-cs"/>
        </a:defRPr>
      </a:lvl3pPr>
      <a:lvl4pPr marL="1365240" algn="l" defTabSz="910163" rtl="0" eaLnBrk="1" latinLnBrk="0" hangingPunct="1">
        <a:defRPr sz="1800" kern="1200">
          <a:solidFill>
            <a:schemeClr val="tx1"/>
          </a:solidFill>
          <a:latin typeface="+mn-lt"/>
          <a:ea typeface="+mn-ea"/>
          <a:cs typeface="+mn-cs"/>
        </a:defRPr>
      </a:lvl4pPr>
      <a:lvl5pPr marL="1820320" algn="l" defTabSz="910163" rtl="0" eaLnBrk="1" latinLnBrk="0" hangingPunct="1">
        <a:defRPr sz="1800" kern="1200">
          <a:solidFill>
            <a:schemeClr val="tx1"/>
          </a:solidFill>
          <a:latin typeface="+mn-lt"/>
          <a:ea typeface="+mn-ea"/>
          <a:cs typeface="+mn-cs"/>
        </a:defRPr>
      </a:lvl5pPr>
      <a:lvl6pPr marL="2275400" algn="l" defTabSz="910163" rtl="0" eaLnBrk="1" latinLnBrk="0" hangingPunct="1">
        <a:defRPr sz="1800" kern="1200">
          <a:solidFill>
            <a:schemeClr val="tx1"/>
          </a:solidFill>
          <a:latin typeface="+mn-lt"/>
          <a:ea typeface="+mn-ea"/>
          <a:cs typeface="+mn-cs"/>
        </a:defRPr>
      </a:lvl6pPr>
      <a:lvl7pPr marL="2730477" algn="l" defTabSz="910163" rtl="0" eaLnBrk="1" latinLnBrk="0" hangingPunct="1">
        <a:defRPr sz="1800" kern="1200">
          <a:solidFill>
            <a:schemeClr val="tx1"/>
          </a:solidFill>
          <a:latin typeface="+mn-lt"/>
          <a:ea typeface="+mn-ea"/>
          <a:cs typeface="+mn-cs"/>
        </a:defRPr>
      </a:lvl7pPr>
      <a:lvl8pPr marL="3185554" algn="l" defTabSz="910163" rtl="0" eaLnBrk="1" latinLnBrk="0" hangingPunct="1">
        <a:defRPr sz="1800" kern="1200">
          <a:solidFill>
            <a:schemeClr val="tx1"/>
          </a:solidFill>
          <a:latin typeface="+mn-lt"/>
          <a:ea typeface="+mn-ea"/>
          <a:cs typeface="+mn-cs"/>
        </a:defRPr>
      </a:lvl8pPr>
      <a:lvl9pPr marL="3640635" algn="l" defTabSz="910163"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bwMode="auto">
          <a:xfrm>
            <a:off x="754246" y="122522"/>
            <a:ext cx="8550275" cy="592163"/>
          </a:xfrm>
          <a:prstGeom prst="rect">
            <a:avLst/>
          </a:prstGeom>
          <a:solidFill>
            <a:schemeClr val="bg1"/>
          </a:solidFill>
          <a:ln>
            <a:noFill/>
          </a:ln>
          <a:extLst>
            <a:ext uri="{91240B29-F687-4F45-9708-019B960494DF}">
              <a14:hiddenLine xmlns="" xmlns:a14="http://schemas.microsoft.com/office/drawing/2010/main" w="25400">
                <a:solidFill>
                  <a:srgbClr val="000000"/>
                </a:solidFill>
                <a:miter lim="800000"/>
                <a:headEnd/>
                <a:tailEnd/>
              </a14:hiddenLine>
            </a:ext>
          </a:extLst>
        </p:spPr>
        <p:txBody>
          <a:bodyPr vert="horz" wrap="square" lIns="98753" tIns="49378" rIns="98753" bIns="49378" numCol="1" anchor="ctr" anchorCtr="0" compatLnSpc="1">
            <a:prstTxWarp prst="textNoShape">
              <a:avLst/>
            </a:prstTxWarp>
            <a:spAutoFit/>
          </a:bodyPr>
          <a:lstStyle/>
          <a:p>
            <a:pPr lvl="0"/>
            <a:r>
              <a:rPr lang="en-US" smtClean="0"/>
              <a:t>Click to edit Master title style</a:t>
            </a:r>
          </a:p>
        </p:txBody>
      </p:sp>
      <p:sp>
        <p:nvSpPr>
          <p:cNvPr id="23555" name="Rectangle 3"/>
          <p:cNvSpPr>
            <a:spLocks noGrp="1" noChangeArrowheads="1"/>
          </p:cNvSpPr>
          <p:nvPr>
            <p:ph type="body" idx="1"/>
          </p:nvPr>
        </p:nvSpPr>
        <p:spPr bwMode="auto">
          <a:xfrm>
            <a:off x="0" y="1031887"/>
            <a:ext cx="10058400" cy="52419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8753" tIns="49378" rIns="98753" bIns="49378"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584708" name="Rectangle 4"/>
          <p:cNvSpPr>
            <a:spLocks noGrp="1" noChangeArrowheads="1"/>
          </p:cNvSpPr>
          <p:nvPr>
            <p:ph type="ftr" sz="quarter" idx="3"/>
          </p:nvPr>
        </p:nvSpPr>
        <p:spPr bwMode="auto">
          <a:xfrm>
            <a:off x="7269168" y="6629401"/>
            <a:ext cx="1852612" cy="228600"/>
          </a:xfrm>
          <a:prstGeom prst="rect">
            <a:avLst/>
          </a:prstGeom>
          <a:noFill/>
          <a:ln w="9525">
            <a:noFill/>
            <a:miter lim="800000"/>
            <a:headEnd/>
            <a:tailEnd/>
          </a:ln>
          <a:effectLst/>
        </p:spPr>
        <p:txBody>
          <a:bodyPr vert="horz" wrap="square" lIns="98753" tIns="49378" rIns="98753" bIns="49378" numCol="1" anchor="t" anchorCtr="0" compatLnSpc="1">
            <a:prstTxWarp prst="textNoShape">
              <a:avLst/>
            </a:prstTxWarp>
          </a:bodyPr>
          <a:lstStyle>
            <a:lvl1pPr algn="ctr">
              <a:defRPr sz="1100" b="0" i="0">
                <a:solidFill>
                  <a:srgbClr val="000000"/>
                </a:solidFill>
              </a:defRPr>
            </a:lvl1pPr>
          </a:lstStyle>
          <a:p>
            <a:pPr>
              <a:defRPr/>
            </a:pPr>
            <a:r>
              <a:rPr lang="en-US"/>
              <a:t>J.P. Chen, USTC, 2007</a:t>
            </a:r>
          </a:p>
        </p:txBody>
      </p:sp>
      <p:sp>
        <p:nvSpPr>
          <p:cNvPr id="584709" name="Rectangle 5"/>
          <p:cNvSpPr>
            <a:spLocks noGrp="1" noChangeArrowheads="1"/>
          </p:cNvSpPr>
          <p:nvPr>
            <p:ph type="sldNum" sz="quarter" idx="4"/>
          </p:nvPr>
        </p:nvSpPr>
        <p:spPr bwMode="auto">
          <a:xfrm>
            <a:off x="9183688" y="6553200"/>
            <a:ext cx="874712" cy="304800"/>
          </a:xfrm>
          <a:prstGeom prst="rect">
            <a:avLst/>
          </a:prstGeom>
          <a:noFill/>
          <a:ln w="9525">
            <a:noFill/>
            <a:miter lim="800000"/>
            <a:headEnd/>
            <a:tailEnd/>
          </a:ln>
          <a:effectLst/>
        </p:spPr>
        <p:txBody>
          <a:bodyPr vert="horz" wrap="square" lIns="98753" tIns="49378" rIns="98753" bIns="49378" numCol="1" anchor="t" anchorCtr="0" compatLnSpc="1">
            <a:prstTxWarp prst="textNoShape">
              <a:avLst/>
            </a:prstTxWarp>
          </a:bodyPr>
          <a:lstStyle>
            <a:lvl1pPr algn="r">
              <a:defRPr sz="1100" b="0" i="0">
                <a:solidFill>
                  <a:srgbClr val="000000"/>
                </a:solidFill>
              </a:defRPr>
            </a:lvl1pPr>
          </a:lstStyle>
          <a:p>
            <a:endParaRPr lang="en-US" smtClean="0"/>
          </a:p>
        </p:txBody>
      </p:sp>
      <p:sp>
        <p:nvSpPr>
          <p:cNvPr id="584710" name="Line 6"/>
          <p:cNvSpPr>
            <a:spLocks noChangeShapeType="1"/>
          </p:cNvSpPr>
          <p:nvPr/>
        </p:nvSpPr>
        <p:spPr bwMode="auto">
          <a:xfrm>
            <a:off x="0" y="823913"/>
            <a:ext cx="10058400" cy="0"/>
          </a:xfrm>
          <a:prstGeom prst="line">
            <a:avLst/>
          </a:prstGeom>
          <a:noFill/>
          <a:ln w="57150">
            <a:solidFill>
              <a:srgbClr val="006699"/>
            </a:solidFill>
            <a:round/>
            <a:headEnd/>
            <a:tailEnd/>
          </a:ln>
          <a:effectLst/>
        </p:spPr>
        <p:txBody>
          <a:bodyPr wrap="none" lIns="90960" tIns="45481" rIns="90960" bIns="45481" anchor="ctr"/>
          <a:lstStyle/>
          <a:p>
            <a:pPr>
              <a:defRPr/>
            </a:pPr>
            <a:endParaRPr lang="en-US" dirty="0">
              <a:solidFill>
                <a:srgbClr val="000000"/>
              </a:solidFill>
            </a:endParaRPr>
          </a:p>
        </p:txBody>
      </p:sp>
      <p:sp>
        <p:nvSpPr>
          <p:cNvPr id="584711" name="Line 7"/>
          <p:cNvSpPr>
            <a:spLocks noChangeShapeType="1"/>
          </p:cNvSpPr>
          <p:nvPr/>
        </p:nvSpPr>
        <p:spPr bwMode="auto">
          <a:xfrm>
            <a:off x="0" y="6500813"/>
            <a:ext cx="10058400" cy="0"/>
          </a:xfrm>
          <a:prstGeom prst="line">
            <a:avLst/>
          </a:prstGeom>
          <a:noFill/>
          <a:ln w="92075">
            <a:solidFill>
              <a:srgbClr val="006699"/>
            </a:solidFill>
            <a:round/>
            <a:headEnd/>
            <a:tailEnd/>
          </a:ln>
          <a:effectLst/>
        </p:spPr>
        <p:txBody>
          <a:bodyPr wrap="none" lIns="90960" tIns="45481" rIns="90960" bIns="45481" anchor="ctr"/>
          <a:lstStyle/>
          <a:p>
            <a:pPr>
              <a:defRPr/>
            </a:pPr>
            <a:endParaRPr lang="en-US" dirty="0">
              <a:solidFill>
                <a:srgbClr val="000000"/>
              </a:solidFill>
            </a:endParaRPr>
          </a:p>
        </p:txBody>
      </p:sp>
      <p:sp>
        <p:nvSpPr>
          <p:cNvPr id="584712" name="Text Box 8"/>
          <p:cNvSpPr txBox="1">
            <a:spLocks noChangeArrowheads="1"/>
          </p:cNvSpPr>
          <p:nvPr/>
        </p:nvSpPr>
        <p:spPr bwMode="auto">
          <a:xfrm>
            <a:off x="40" y="6677055"/>
            <a:ext cx="4764088" cy="182820"/>
          </a:xfrm>
          <a:prstGeom prst="rect">
            <a:avLst/>
          </a:prstGeom>
          <a:noFill/>
          <a:ln w="12700">
            <a:noFill/>
            <a:miter lim="800000"/>
            <a:headEnd/>
            <a:tailEnd/>
          </a:ln>
          <a:effectLst/>
        </p:spPr>
        <p:txBody>
          <a:bodyPr lIns="98753" tIns="49378" rIns="98753" bIns="49378">
            <a:spAutoFit/>
          </a:bodyPr>
          <a:lstStyle/>
          <a:p>
            <a:pPr defTabSz="986974">
              <a:lnSpc>
                <a:spcPct val="60000"/>
              </a:lnSpc>
              <a:defRPr/>
            </a:pPr>
            <a:r>
              <a:rPr lang="en-US" sz="900" b="0" i="0" dirty="0">
                <a:solidFill>
                  <a:srgbClr val="000000"/>
                </a:solidFill>
              </a:rPr>
              <a:t>Operated by the Southeastern Universities Research Association for the U.S. Department of Energy</a:t>
            </a:r>
          </a:p>
        </p:txBody>
      </p:sp>
      <p:pic>
        <p:nvPicPr>
          <p:cNvPr id="23561" name="Picture 9" descr="newlogo"/>
          <p:cNvPicPr>
            <a:picLocks noChangeAspect="1" noChangeArrowheads="1"/>
          </p:cNvPicPr>
          <p:nvPr/>
        </p:nvPicPr>
        <p:blipFill>
          <a:blip r:embed="rId13" cstate="print">
            <a:extLst>
              <a:ext uri="{28A0092B-C50C-407E-A947-70E740481C1C}">
                <a14:useLocalDpi xmlns="" xmlns:a14="http://schemas.microsoft.com/office/drawing/2010/main" val="0"/>
              </a:ext>
            </a:extLst>
          </a:blip>
          <a:srcRect/>
          <a:stretch>
            <a:fillRect/>
          </a:stretch>
        </p:blipFill>
        <p:spPr bwMode="auto">
          <a:xfrm>
            <a:off x="222286" y="6297613"/>
            <a:ext cx="1668464" cy="4191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84714" name="Rectangle 10"/>
          <p:cNvSpPr>
            <a:spLocks noChangeArrowheads="1"/>
          </p:cNvSpPr>
          <p:nvPr/>
        </p:nvSpPr>
        <p:spPr bwMode="auto">
          <a:xfrm>
            <a:off x="3084543" y="6410325"/>
            <a:ext cx="4237037" cy="184666"/>
          </a:xfrm>
          <a:prstGeom prst="rect">
            <a:avLst/>
          </a:prstGeom>
          <a:solidFill>
            <a:schemeClr val="bg1"/>
          </a:solidFill>
          <a:ln w="9525">
            <a:noFill/>
            <a:miter lim="800000"/>
            <a:headEnd/>
            <a:tailEnd/>
          </a:ln>
        </p:spPr>
        <p:txBody>
          <a:bodyPr lIns="0" tIns="0" rIns="0" bIns="0">
            <a:spAutoFit/>
          </a:bodyPr>
          <a:lstStyle/>
          <a:p>
            <a:pPr defTabSz="986974">
              <a:lnSpc>
                <a:spcPct val="80000"/>
              </a:lnSpc>
              <a:defRPr/>
            </a:pPr>
            <a:r>
              <a:rPr lang="en-US" sz="1500" i="0" dirty="0">
                <a:solidFill>
                  <a:srgbClr val="339966"/>
                </a:solidFill>
                <a:latin typeface="Century Schoolbook" pitchFamily="18" charset="0"/>
              </a:rPr>
              <a:t> </a:t>
            </a:r>
            <a:r>
              <a:rPr lang="en-US" sz="1300" i="0" dirty="0">
                <a:solidFill>
                  <a:srgbClr val="339966"/>
                </a:solidFill>
                <a:latin typeface="Century Schoolbook" pitchFamily="18" charset="0"/>
              </a:rPr>
              <a:t>Thomas Jefferson National Accelerator Facility</a:t>
            </a:r>
          </a:p>
        </p:txBody>
      </p:sp>
    </p:spTree>
    <p:extLst>
      <p:ext uri="{BB962C8B-B14F-4D97-AF65-F5344CB8AC3E}">
        <p14:creationId xmlns="" xmlns:p14="http://schemas.microsoft.com/office/powerpoint/2010/main" val="1206274538"/>
      </p:ext>
    </p:extLst>
  </p:cSld>
  <p:clrMap bg1="lt1" tx1="dk1" bg2="lt2" tx2="dk2" accent1="accent1" accent2="accent2" accent3="accent3" accent4="accent4" accent5="accent5" accent6="accent6" hlink="hlink" folHlink="folHlink"/>
  <p:sldLayoutIdLst>
    <p:sldLayoutId id="2147504885" r:id="rId1"/>
    <p:sldLayoutId id="2147504886" r:id="rId2"/>
    <p:sldLayoutId id="2147504887" r:id="rId3"/>
    <p:sldLayoutId id="2147504888" r:id="rId4"/>
    <p:sldLayoutId id="2147504889" r:id="rId5"/>
    <p:sldLayoutId id="2147504890" r:id="rId6"/>
    <p:sldLayoutId id="2147504891" r:id="rId7"/>
    <p:sldLayoutId id="2147504892" r:id="rId8"/>
    <p:sldLayoutId id="2147504893" r:id="rId9"/>
    <p:sldLayoutId id="2147504894" r:id="rId10"/>
    <p:sldLayoutId id="2147504895" r:id="rId11"/>
  </p:sldLayoutIdLst>
  <p:transition spd="med" advClick="0"/>
  <p:hf sldNum="0" hdr="0" dt="0"/>
  <p:txStyles>
    <p:titleStyle>
      <a:lvl1pPr algn="ctr" defTabSz="986007" rtl="0" eaLnBrk="0" fontAlgn="base" hangingPunct="0">
        <a:spcBef>
          <a:spcPct val="0"/>
        </a:spcBef>
        <a:spcAft>
          <a:spcPct val="0"/>
        </a:spcAft>
        <a:defRPr sz="3200" b="1">
          <a:solidFill>
            <a:srgbClr val="000099"/>
          </a:solidFill>
          <a:latin typeface="+mj-lt"/>
          <a:ea typeface="+mj-ea"/>
          <a:cs typeface="+mj-cs"/>
        </a:defRPr>
      </a:lvl1pPr>
      <a:lvl2pPr algn="ctr" defTabSz="986007" rtl="0" eaLnBrk="0" fontAlgn="base" hangingPunct="0">
        <a:spcBef>
          <a:spcPct val="0"/>
        </a:spcBef>
        <a:spcAft>
          <a:spcPct val="0"/>
        </a:spcAft>
        <a:defRPr sz="3200" b="1">
          <a:solidFill>
            <a:srgbClr val="000099"/>
          </a:solidFill>
          <a:latin typeface="Arial" pitchFamily="34" charset="0"/>
        </a:defRPr>
      </a:lvl2pPr>
      <a:lvl3pPr algn="ctr" defTabSz="986007" rtl="0" eaLnBrk="0" fontAlgn="base" hangingPunct="0">
        <a:spcBef>
          <a:spcPct val="0"/>
        </a:spcBef>
        <a:spcAft>
          <a:spcPct val="0"/>
        </a:spcAft>
        <a:defRPr sz="3200" b="1">
          <a:solidFill>
            <a:srgbClr val="000099"/>
          </a:solidFill>
          <a:latin typeface="Arial" pitchFamily="34" charset="0"/>
        </a:defRPr>
      </a:lvl3pPr>
      <a:lvl4pPr algn="ctr" defTabSz="986007" rtl="0" eaLnBrk="0" fontAlgn="base" hangingPunct="0">
        <a:spcBef>
          <a:spcPct val="0"/>
        </a:spcBef>
        <a:spcAft>
          <a:spcPct val="0"/>
        </a:spcAft>
        <a:defRPr sz="3200" b="1">
          <a:solidFill>
            <a:srgbClr val="000099"/>
          </a:solidFill>
          <a:latin typeface="Arial" pitchFamily="34" charset="0"/>
        </a:defRPr>
      </a:lvl4pPr>
      <a:lvl5pPr algn="ctr" defTabSz="986007" rtl="0" eaLnBrk="0" fontAlgn="base" hangingPunct="0">
        <a:spcBef>
          <a:spcPct val="0"/>
        </a:spcBef>
        <a:spcAft>
          <a:spcPct val="0"/>
        </a:spcAft>
        <a:defRPr sz="3200" b="1">
          <a:solidFill>
            <a:srgbClr val="000099"/>
          </a:solidFill>
          <a:latin typeface="Arial" pitchFamily="34" charset="0"/>
        </a:defRPr>
      </a:lvl5pPr>
      <a:lvl6pPr marL="454801" algn="ctr" defTabSz="986974" rtl="0" fontAlgn="base">
        <a:spcBef>
          <a:spcPct val="0"/>
        </a:spcBef>
        <a:spcAft>
          <a:spcPct val="0"/>
        </a:spcAft>
        <a:defRPr sz="3200" b="1">
          <a:solidFill>
            <a:srgbClr val="000099"/>
          </a:solidFill>
          <a:latin typeface="Arial" pitchFamily="34" charset="0"/>
        </a:defRPr>
      </a:lvl6pPr>
      <a:lvl7pPr marL="909599" algn="ctr" defTabSz="986974" rtl="0" fontAlgn="base">
        <a:spcBef>
          <a:spcPct val="0"/>
        </a:spcBef>
        <a:spcAft>
          <a:spcPct val="0"/>
        </a:spcAft>
        <a:defRPr sz="3200" b="1">
          <a:solidFill>
            <a:srgbClr val="000099"/>
          </a:solidFill>
          <a:latin typeface="Arial" pitchFamily="34" charset="0"/>
        </a:defRPr>
      </a:lvl7pPr>
      <a:lvl8pPr marL="1364396" algn="ctr" defTabSz="986974" rtl="0" fontAlgn="base">
        <a:spcBef>
          <a:spcPct val="0"/>
        </a:spcBef>
        <a:spcAft>
          <a:spcPct val="0"/>
        </a:spcAft>
        <a:defRPr sz="3200" b="1">
          <a:solidFill>
            <a:srgbClr val="000099"/>
          </a:solidFill>
          <a:latin typeface="Arial" pitchFamily="34" charset="0"/>
        </a:defRPr>
      </a:lvl8pPr>
      <a:lvl9pPr marL="1819192" algn="ctr" defTabSz="986974" rtl="0" fontAlgn="base">
        <a:spcBef>
          <a:spcPct val="0"/>
        </a:spcBef>
        <a:spcAft>
          <a:spcPct val="0"/>
        </a:spcAft>
        <a:defRPr sz="3200" b="1">
          <a:solidFill>
            <a:srgbClr val="000099"/>
          </a:solidFill>
          <a:latin typeface="Arial" pitchFamily="34" charset="0"/>
        </a:defRPr>
      </a:lvl9pPr>
    </p:titleStyle>
    <p:bodyStyle>
      <a:lvl1pPr marL="369752" indent="-369752" algn="l" defTabSz="986007" rtl="0" eaLnBrk="0" fontAlgn="base" hangingPunct="0">
        <a:spcBef>
          <a:spcPct val="20000"/>
        </a:spcBef>
        <a:spcAft>
          <a:spcPct val="0"/>
        </a:spcAft>
        <a:buChar char="•"/>
        <a:defRPr sz="2800">
          <a:solidFill>
            <a:schemeClr val="tx1"/>
          </a:solidFill>
          <a:latin typeface="+mn-lt"/>
          <a:ea typeface="+mn-ea"/>
          <a:cs typeface="+mn-cs"/>
        </a:defRPr>
      </a:lvl1pPr>
      <a:lvl2pPr marL="801129" indent="-306552" algn="l" defTabSz="986007" rtl="0" eaLnBrk="0" fontAlgn="base" hangingPunct="0">
        <a:spcBef>
          <a:spcPct val="20000"/>
        </a:spcBef>
        <a:spcAft>
          <a:spcPct val="0"/>
        </a:spcAft>
        <a:buChar char="•"/>
        <a:defRPr sz="2400">
          <a:solidFill>
            <a:srgbClr val="636DB3"/>
          </a:solidFill>
          <a:latin typeface="+mn-lt"/>
        </a:defRPr>
      </a:lvl2pPr>
      <a:lvl3pPr marL="1234087" indent="-246502" algn="l" defTabSz="986007" rtl="0" eaLnBrk="0" fontAlgn="base" hangingPunct="0">
        <a:spcBef>
          <a:spcPct val="20000"/>
        </a:spcBef>
        <a:spcAft>
          <a:spcPct val="0"/>
        </a:spcAft>
        <a:buChar char="•"/>
        <a:defRPr sz="2400">
          <a:solidFill>
            <a:schemeClr val="accent1"/>
          </a:solidFill>
          <a:latin typeface="+mn-lt"/>
        </a:defRPr>
      </a:lvl3pPr>
      <a:lvl4pPr marL="1727085" indent="-244923" algn="l" defTabSz="986007" rtl="0" eaLnBrk="0" fontAlgn="base" hangingPunct="0">
        <a:spcBef>
          <a:spcPct val="20000"/>
        </a:spcBef>
        <a:spcAft>
          <a:spcPct val="0"/>
        </a:spcAft>
        <a:buChar char="•"/>
        <a:defRPr sz="2000">
          <a:solidFill>
            <a:schemeClr val="tx1"/>
          </a:solidFill>
          <a:latin typeface="+mn-lt"/>
        </a:defRPr>
      </a:lvl4pPr>
      <a:lvl5pPr marL="2221671" indent="-244923" algn="l" defTabSz="986007" rtl="0" eaLnBrk="0" fontAlgn="base" hangingPunct="0">
        <a:spcBef>
          <a:spcPct val="20000"/>
        </a:spcBef>
        <a:spcAft>
          <a:spcPct val="0"/>
        </a:spcAft>
        <a:buChar char="•"/>
        <a:defRPr sz="2000">
          <a:solidFill>
            <a:schemeClr val="tx1"/>
          </a:solidFill>
          <a:latin typeface="+mn-lt"/>
        </a:defRPr>
      </a:lvl5pPr>
      <a:lvl6pPr marL="2676671" indent="-246349" algn="l" defTabSz="986974" rtl="0" fontAlgn="base">
        <a:spcBef>
          <a:spcPct val="20000"/>
        </a:spcBef>
        <a:spcAft>
          <a:spcPct val="0"/>
        </a:spcAft>
        <a:buChar char="•"/>
        <a:defRPr sz="2000">
          <a:solidFill>
            <a:schemeClr val="tx1"/>
          </a:solidFill>
          <a:latin typeface="+mn-lt"/>
        </a:defRPr>
      </a:lvl6pPr>
      <a:lvl7pPr marL="3131468" indent="-246349" algn="l" defTabSz="986974" rtl="0" fontAlgn="base">
        <a:spcBef>
          <a:spcPct val="20000"/>
        </a:spcBef>
        <a:spcAft>
          <a:spcPct val="0"/>
        </a:spcAft>
        <a:buChar char="•"/>
        <a:defRPr sz="2000">
          <a:solidFill>
            <a:schemeClr val="tx1"/>
          </a:solidFill>
          <a:latin typeface="+mn-lt"/>
        </a:defRPr>
      </a:lvl7pPr>
      <a:lvl8pPr marL="3586267" indent="-246349" algn="l" defTabSz="986974" rtl="0" fontAlgn="base">
        <a:spcBef>
          <a:spcPct val="20000"/>
        </a:spcBef>
        <a:spcAft>
          <a:spcPct val="0"/>
        </a:spcAft>
        <a:buChar char="•"/>
        <a:defRPr sz="2000">
          <a:solidFill>
            <a:schemeClr val="tx1"/>
          </a:solidFill>
          <a:latin typeface="+mn-lt"/>
        </a:defRPr>
      </a:lvl8pPr>
      <a:lvl9pPr marL="4041059" indent="-246349" algn="l" defTabSz="986974" rtl="0" fontAlgn="base">
        <a:spcBef>
          <a:spcPct val="20000"/>
        </a:spcBef>
        <a:spcAft>
          <a:spcPct val="0"/>
        </a:spcAft>
        <a:buChar char="•"/>
        <a:defRPr sz="2000">
          <a:solidFill>
            <a:schemeClr val="tx1"/>
          </a:solidFill>
          <a:latin typeface="+mn-lt"/>
        </a:defRPr>
      </a:lvl9pPr>
    </p:bodyStyle>
    <p:otherStyle>
      <a:defPPr>
        <a:defRPr lang="en-US"/>
      </a:defPPr>
      <a:lvl1pPr marL="0" algn="l" defTabSz="909599" rtl="0" eaLnBrk="1" latinLnBrk="0" hangingPunct="1">
        <a:defRPr sz="1800" kern="1200">
          <a:solidFill>
            <a:schemeClr val="tx1"/>
          </a:solidFill>
          <a:latin typeface="+mn-lt"/>
          <a:ea typeface="+mn-ea"/>
          <a:cs typeface="+mn-cs"/>
        </a:defRPr>
      </a:lvl1pPr>
      <a:lvl2pPr marL="454801" algn="l" defTabSz="909599" rtl="0" eaLnBrk="1" latinLnBrk="0" hangingPunct="1">
        <a:defRPr sz="1800" kern="1200">
          <a:solidFill>
            <a:schemeClr val="tx1"/>
          </a:solidFill>
          <a:latin typeface="+mn-lt"/>
          <a:ea typeface="+mn-ea"/>
          <a:cs typeface="+mn-cs"/>
        </a:defRPr>
      </a:lvl2pPr>
      <a:lvl3pPr marL="909599" algn="l" defTabSz="909599" rtl="0" eaLnBrk="1" latinLnBrk="0" hangingPunct="1">
        <a:defRPr sz="1800" kern="1200">
          <a:solidFill>
            <a:schemeClr val="tx1"/>
          </a:solidFill>
          <a:latin typeface="+mn-lt"/>
          <a:ea typeface="+mn-ea"/>
          <a:cs typeface="+mn-cs"/>
        </a:defRPr>
      </a:lvl3pPr>
      <a:lvl4pPr marL="1364396" algn="l" defTabSz="909599" rtl="0" eaLnBrk="1" latinLnBrk="0" hangingPunct="1">
        <a:defRPr sz="1800" kern="1200">
          <a:solidFill>
            <a:schemeClr val="tx1"/>
          </a:solidFill>
          <a:latin typeface="+mn-lt"/>
          <a:ea typeface="+mn-ea"/>
          <a:cs typeface="+mn-cs"/>
        </a:defRPr>
      </a:lvl4pPr>
      <a:lvl5pPr marL="1819192" algn="l" defTabSz="909599" rtl="0" eaLnBrk="1" latinLnBrk="0" hangingPunct="1">
        <a:defRPr sz="1800" kern="1200">
          <a:solidFill>
            <a:schemeClr val="tx1"/>
          </a:solidFill>
          <a:latin typeface="+mn-lt"/>
          <a:ea typeface="+mn-ea"/>
          <a:cs typeface="+mn-cs"/>
        </a:defRPr>
      </a:lvl5pPr>
      <a:lvl6pPr marL="2273991" algn="l" defTabSz="909599" rtl="0" eaLnBrk="1" latinLnBrk="0" hangingPunct="1">
        <a:defRPr sz="1800" kern="1200">
          <a:solidFill>
            <a:schemeClr val="tx1"/>
          </a:solidFill>
          <a:latin typeface="+mn-lt"/>
          <a:ea typeface="+mn-ea"/>
          <a:cs typeface="+mn-cs"/>
        </a:defRPr>
      </a:lvl6pPr>
      <a:lvl7pPr marL="2728785" algn="l" defTabSz="909599" rtl="0" eaLnBrk="1" latinLnBrk="0" hangingPunct="1">
        <a:defRPr sz="1800" kern="1200">
          <a:solidFill>
            <a:schemeClr val="tx1"/>
          </a:solidFill>
          <a:latin typeface="+mn-lt"/>
          <a:ea typeface="+mn-ea"/>
          <a:cs typeface="+mn-cs"/>
        </a:defRPr>
      </a:lvl7pPr>
      <a:lvl8pPr marL="3183580" algn="l" defTabSz="909599" rtl="0" eaLnBrk="1" latinLnBrk="0" hangingPunct="1">
        <a:defRPr sz="1800" kern="1200">
          <a:solidFill>
            <a:schemeClr val="tx1"/>
          </a:solidFill>
          <a:latin typeface="+mn-lt"/>
          <a:ea typeface="+mn-ea"/>
          <a:cs typeface="+mn-cs"/>
        </a:defRPr>
      </a:lvl8pPr>
      <a:lvl9pPr marL="3638379" algn="l" defTabSz="909599"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bwMode="auto">
          <a:xfrm>
            <a:off x="754246" y="122228"/>
            <a:ext cx="8550275" cy="592224"/>
          </a:xfrm>
          <a:prstGeom prst="rect">
            <a:avLst/>
          </a:prstGeom>
          <a:solidFill>
            <a:schemeClr val="bg1"/>
          </a:solidFill>
          <a:ln>
            <a:noFill/>
          </a:ln>
          <a:extLst>
            <a:ext uri="{91240B29-F687-4F45-9708-019B960494DF}">
              <a14:hiddenLine xmlns="" xmlns:a14="http://schemas.microsoft.com/office/drawing/2010/main" w="25400">
                <a:solidFill>
                  <a:srgbClr val="000000"/>
                </a:solidFill>
                <a:miter lim="800000"/>
                <a:headEnd/>
                <a:tailEnd/>
              </a14:hiddenLine>
            </a:ext>
          </a:extLst>
        </p:spPr>
        <p:txBody>
          <a:bodyPr vert="horz" wrap="square" lIns="98815" tIns="49408" rIns="98815" bIns="49408" numCol="1" anchor="ctr" anchorCtr="0" compatLnSpc="1">
            <a:prstTxWarp prst="textNoShape">
              <a:avLst/>
            </a:prstTxWarp>
            <a:spAutoFit/>
          </a:bodyPr>
          <a:lstStyle/>
          <a:p>
            <a:pPr lvl="0"/>
            <a:r>
              <a:rPr lang="en-US" smtClean="0"/>
              <a:t>Click to edit Master title style</a:t>
            </a:r>
          </a:p>
        </p:txBody>
      </p:sp>
      <p:sp>
        <p:nvSpPr>
          <p:cNvPr id="22531" name="Rectangle 3"/>
          <p:cNvSpPr>
            <a:spLocks noGrp="1" noChangeArrowheads="1"/>
          </p:cNvSpPr>
          <p:nvPr>
            <p:ph type="body" idx="1"/>
          </p:nvPr>
        </p:nvSpPr>
        <p:spPr bwMode="auto">
          <a:xfrm>
            <a:off x="0" y="1031887"/>
            <a:ext cx="10058400" cy="52419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8815" tIns="49408" rIns="98815" bIns="49408"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372740" name="Rectangle 4"/>
          <p:cNvSpPr>
            <a:spLocks noGrp="1" noChangeArrowheads="1"/>
          </p:cNvSpPr>
          <p:nvPr>
            <p:ph type="sldNum" sz="quarter" idx="4"/>
          </p:nvPr>
        </p:nvSpPr>
        <p:spPr bwMode="auto">
          <a:xfrm>
            <a:off x="7181885" y="6480455"/>
            <a:ext cx="2647950" cy="377825"/>
          </a:xfrm>
          <a:prstGeom prst="rect">
            <a:avLst/>
          </a:prstGeom>
          <a:noFill/>
          <a:ln w="9525">
            <a:noFill/>
            <a:miter lim="800000"/>
            <a:headEnd/>
            <a:tailEnd/>
          </a:ln>
          <a:effectLst/>
        </p:spPr>
        <p:txBody>
          <a:bodyPr vert="horz" wrap="square" lIns="98815" tIns="49408" rIns="98815" bIns="49408" numCol="1" anchor="t" anchorCtr="0" compatLnSpc="1">
            <a:prstTxWarp prst="textNoShape">
              <a:avLst/>
            </a:prstTxWarp>
          </a:bodyPr>
          <a:lstStyle>
            <a:lvl1pPr algn="r">
              <a:defRPr sz="1400" b="0" i="0">
                <a:solidFill>
                  <a:srgbClr val="000000"/>
                </a:solidFill>
                <a:latin typeface="Times New Roman" pitchFamily="18" charset="0"/>
              </a:defRPr>
            </a:lvl1pPr>
          </a:lstStyle>
          <a:p>
            <a:pPr>
              <a:defRPr/>
            </a:pPr>
            <a:r>
              <a:rPr lang="en-US"/>
              <a:t>J. P. Chen, User Workshop, 2006</a:t>
            </a:r>
          </a:p>
        </p:txBody>
      </p:sp>
      <p:sp>
        <p:nvSpPr>
          <p:cNvPr id="372741" name="Line 5"/>
          <p:cNvSpPr>
            <a:spLocks noChangeShapeType="1"/>
          </p:cNvSpPr>
          <p:nvPr/>
        </p:nvSpPr>
        <p:spPr bwMode="auto">
          <a:xfrm>
            <a:off x="0" y="823913"/>
            <a:ext cx="10058400" cy="0"/>
          </a:xfrm>
          <a:prstGeom prst="line">
            <a:avLst/>
          </a:prstGeom>
          <a:noFill/>
          <a:ln w="57150">
            <a:solidFill>
              <a:srgbClr val="006699"/>
            </a:solidFill>
            <a:round/>
            <a:headEnd/>
            <a:tailEnd/>
          </a:ln>
          <a:effectLst/>
        </p:spPr>
        <p:txBody>
          <a:bodyPr wrap="none" lIns="91016" tIns="45509" rIns="91016" bIns="45509" anchor="ctr"/>
          <a:lstStyle/>
          <a:p>
            <a:pPr>
              <a:defRPr/>
            </a:pPr>
            <a:endParaRPr lang="en-US" sz="2000" b="0" i="0">
              <a:solidFill>
                <a:srgbClr val="000000"/>
              </a:solidFill>
              <a:latin typeface="Arial Black" pitchFamily="34" charset="0"/>
            </a:endParaRPr>
          </a:p>
        </p:txBody>
      </p:sp>
      <p:sp>
        <p:nvSpPr>
          <p:cNvPr id="372742" name="Line 6"/>
          <p:cNvSpPr>
            <a:spLocks noChangeShapeType="1"/>
          </p:cNvSpPr>
          <p:nvPr/>
        </p:nvSpPr>
        <p:spPr bwMode="auto">
          <a:xfrm>
            <a:off x="0" y="6500813"/>
            <a:ext cx="10058400" cy="0"/>
          </a:xfrm>
          <a:prstGeom prst="line">
            <a:avLst/>
          </a:prstGeom>
          <a:noFill/>
          <a:ln w="92075">
            <a:solidFill>
              <a:srgbClr val="006699"/>
            </a:solidFill>
            <a:round/>
            <a:headEnd/>
            <a:tailEnd/>
          </a:ln>
          <a:effectLst/>
        </p:spPr>
        <p:txBody>
          <a:bodyPr wrap="none" lIns="91016" tIns="45509" rIns="91016" bIns="45509" anchor="ctr"/>
          <a:lstStyle/>
          <a:p>
            <a:pPr>
              <a:defRPr/>
            </a:pPr>
            <a:endParaRPr lang="en-US" sz="2000" b="0" i="0">
              <a:solidFill>
                <a:srgbClr val="000000"/>
              </a:solidFill>
              <a:latin typeface="Arial Black" pitchFamily="34" charset="0"/>
            </a:endParaRPr>
          </a:p>
        </p:txBody>
      </p:sp>
      <p:sp>
        <p:nvSpPr>
          <p:cNvPr id="372743" name="Text Box 7"/>
          <p:cNvSpPr txBox="1">
            <a:spLocks noChangeArrowheads="1"/>
          </p:cNvSpPr>
          <p:nvPr/>
        </p:nvSpPr>
        <p:spPr bwMode="auto">
          <a:xfrm>
            <a:off x="40" y="6677195"/>
            <a:ext cx="4764088" cy="182881"/>
          </a:xfrm>
          <a:prstGeom prst="rect">
            <a:avLst/>
          </a:prstGeom>
          <a:noFill/>
          <a:ln w="12700">
            <a:noFill/>
            <a:miter lim="800000"/>
            <a:headEnd/>
            <a:tailEnd/>
          </a:ln>
          <a:effectLst/>
        </p:spPr>
        <p:txBody>
          <a:bodyPr lIns="98815" tIns="49408" rIns="98815" bIns="49408">
            <a:spAutoFit/>
          </a:bodyPr>
          <a:lstStyle/>
          <a:p>
            <a:pPr defTabSz="987586">
              <a:lnSpc>
                <a:spcPct val="60000"/>
              </a:lnSpc>
              <a:defRPr/>
            </a:pPr>
            <a:r>
              <a:rPr lang="en-US" sz="900" b="0" i="0">
                <a:solidFill>
                  <a:srgbClr val="000000"/>
                </a:solidFill>
              </a:rPr>
              <a:t>Operated by the Southeastern Universities Research Association for the U.S. Department of Energy</a:t>
            </a:r>
          </a:p>
        </p:txBody>
      </p:sp>
      <p:pic>
        <p:nvPicPr>
          <p:cNvPr id="22536" name="Picture 8" descr="newlogo"/>
          <p:cNvPicPr>
            <a:picLocks noChangeAspect="1" noChangeArrowheads="1"/>
          </p:cNvPicPr>
          <p:nvPr/>
        </p:nvPicPr>
        <p:blipFill>
          <a:blip r:embed="rId13" cstate="print">
            <a:extLst>
              <a:ext uri="{28A0092B-C50C-407E-A947-70E740481C1C}">
                <a14:useLocalDpi xmlns="" xmlns:a14="http://schemas.microsoft.com/office/drawing/2010/main" val="0"/>
              </a:ext>
            </a:extLst>
          </a:blip>
          <a:srcRect/>
          <a:stretch>
            <a:fillRect/>
          </a:stretch>
        </p:blipFill>
        <p:spPr bwMode="auto">
          <a:xfrm>
            <a:off x="222286" y="6297613"/>
            <a:ext cx="1668464" cy="4191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72745" name="Rectangle 9"/>
          <p:cNvSpPr>
            <a:spLocks noChangeArrowheads="1"/>
          </p:cNvSpPr>
          <p:nvPr/>
        </p:nvSpPr>
        <p:spPr bwMode="auto">
          <a:xfrm>
            <a:off x="3084543" y="6410325"/>
            <a:ext cx="4237037" cy="184666"/>
          </a:xfrm>
          <a:prstGeom prst="rect">
            <a:avLst/>
          </a:prstGeom>
          <a:solidFill>
            <a:schemeClr val="bg1"/>
          </a:solidFill>
          <a:ln w="9525">
            <a:noFill/>
            <a:miter lim="800000"/>
            <a:headEnd/>
            <a:tailEnd/>
          </a:ln>
        </p:spPr>
        <p:txBody>
          <a:bodyPr lIns="0" tIns="0" rIns="0" bIns="0">
            <a:spAutoFit/>
          </a:bodyPr>
          <a:lstStyle/>
          <a:p>
            <a:pPr defTabSz="987586">
              <a:lnSpc>
                <a:spcPct val="80000"/>
              </a:lnSpc>
              <a:defRPr/>
            </a:pPr>
            <a:r>
              <a:rPr lang="en-US" sz="1500" i="0">
                <a:solidFill>
                  <a:srgbClr val="339966"/>
                </a:solidFill>
                <a:latin typeface="Century Schoolbook" pitchFamily="18" charset="0"/>
              </a:rPr>
              <a:t> </a:t>
            </a:r>
            <a:r>
              <a:rPr lang="en-US" sz="1300" i="0">
                <a:solidFill>
                  <a:srgbClr val="339966"/>
                </a:solidFill>
                <a:latin typeface="Century Schoolbook" pitchFamily="18" charset="0"/>
              </a:rPr>
              <a:t>Thomas Jefferson National Accelerator Facility</a:t>
            </a:r>
          </a:p>
        </p:txBody>
      </p:sp>
    </p:spTree>
    <p:extLst>
      <p:ext uri="{BB962C8B-B14F-4D97-AF65-F5344CB8AC3E}">
        <p14:creationId xmlns="" xmlns:p14="http://schemas.microsoft.com/office/powerpoint/2010/main" val="1153489624"/>
      </p:ext>
    </p:extLst>
  </p:cSld>
  <p:clrMap bg1="lt1" tx1="dk1" bg2="lt2" tx2="dk2" accent1="accent1" accent2="accent2" accent3="accent3" accent4="accent4" accent5="accent5" accent6="accent6" hlink="hlink" folHlink="folHlink"/>
  <p:sldLayoutIdLst>
    <p:sldLayoutId id="2147504897" r:id="rId1"/>
    <p:sldLayoutId id="2147504898" r:id="rId2"/>
    <p:sldLayoutId id="2147504899" r:id="rId3"/>
    <p:sldLayoutId id="2147504900" r:id="rId4"/>
    <p:sldLayoutId id="2147504901" r:id="rId5"/>
    <p:sldLayoutId id="2147504902" r:id="rId6"/>
    <p:sldLayoutId id="2147504903" r:id="rId7"/>
    <p:sldLayoutId id="2147504904" r:id="rId8"/>
    <p:sldLayoutId id="2147504905" r:id="rId9"/>
    <p:sldLayoutId id="2147504906" r:id="rId10"/>
    <p:sldLayoutId id="2147504907" r:id="rId11"/>
  </p:sldLayoutIdLst>
  <p:transition spd="med" advClick="0"/>
  <p:timing>
    <p:tnLst>
      <p:par>
        <p:cTn id="1" dur="indefinite" restart="never" nodeType="tmRoot"/>
      </p:par>
    </p:tnLst>
  </p:timing>
  <p:hf hdr="0" ftr="0" dt="0"/>
  <p:txStyles>
    <p:titleStyle>
      <a:lvl1pPr algn="ctr" defTabSz="987586" rtl="0" eaLnBrk="0" fontAlgn="base" hangingPunct="0">
        <a:spcBef>
          <a:spcPct val="0"/>
        </a:spcBef>
        <a:spcAft>
          <a:spcPct val="0"/>
        </a:spcAft>
        <a:defRPr sz="3200" b="1">
          <a:solidFill>
            <a:srgbClr val="000099"/>
          </a:solidFill>
          <a:latin typeface="+mj-lt"/>
          <a:ea typeface="+mj-ea"/>
          <a:cs typeface="+mj-cs"/>
        </a:defRPr>
      </a:lvl1pPr>
      <a:lvl2pPr algn="ctr" defTabSz="987586" rtl="0" eaLnBrk="0" fontAlgn="base" hangingPunct="0">
        <a:spcBef>
          <a:spcPct val="0"/>
        </a:spcBef>
        <a:spcAft>
          <a:spcPct val="0"/>
        </a:spcAft>
        <a:defRPr sz="3200" b="1">
          <a:solidFill>
            <a:srgbClr val="000099"/>
          </a:solidFill>
          <a:latin typeface="Arial" pitchFamily="34" charset="0"/>
        </a:defRPr>
      </a:lvl2pPr>
      <a:lvl3pPr algn="ctr" defTabSz="987586" rtl="0" eaLnBrk="0" fontAlgn="base" hangingPunct="0">
        <a:spcBef>
          <a:spcPct val="0"/>
        </a:spcBef>
        <a:spcAft>
          <a:spcPct val="0"/>
        </a:spcAft>
        <a:defRPr sz="3200" b="1">
          <a:solidFill>
            <a:srgbClr val="000099"/>
          </a:solidFill>
          <a:latin typeface="Arial" pitchFamily="34" charset="0"/>
        </a:defRPr>
      </a:lvl3pPr>
      <a:lvl4pPr algn="ctr" defTabSz="987586" rtl="0" eaLnBrk="0" fontAlgn="base" hangingPunct="0">
        <a:spcBef>
          <a:spcPct val="0"/>
        </a:spcBef>
        <a:spcAft>
          <a:spcPct val="0"/>
        </a:spcAft>
        <a:defRPr sz="3200" b="1">
          <a:solidFill>
            <a:srgbClr val="000099"/>
          </a:solidFill>
          <a:latin typeface="Arial" pitchFamily="34" charset="0"/>
        </a:defRPr>
      </a:lvl4pPr>
      <a:lvl5pPr algn="ctr" defTabSz="987586" rtl="0" eaLnBrk="0" fontAlgn="base" hangingPunct="0">
        <a:spcBef>
          <a:spcPct val="0"/>
        </a:spcBef>
        <a:spcAft>
          <a:spcPct val="0"/>
        </a:spcAft>
        <a:defRPr sz="3200" b="1">
          <a:solidFill>
            <a:srgbClr val="000099"/>
          </a:solidFill>
          <a:latin typeface="Arial" pitchFamily="34" charset="0"/>
        </a:defRPr>
      </a:lvl5pPr>
      <a:lvl6pPr marL="455081" algn="ctr" defTabSz="987586" rtl="0" fontAlgn="base">
        <a:spcBef>
          <a:spcPct val="0"/>
        </a:spcBef>
        <a:spcAft>
          <a:spcPct val="0"/>
        </a:spcAft>
        <a:defRPr sz="3200" b="1">
          <a:solidFill>
            <a:srgbClr val="000099"/>
          </a:solidFill>
          <a:latin typeface="Arial" pitchFamily="34" charset="0"/>
        </a:defRPr>
      </a:lvl6pPr>
      <a:lvl7pPr marL="910163" algn="ctr" defTabSz="987586" rtl="0" fontAlgn="base">
        <a:spcBef>
          <a:spcPct val="0"/>
        </a:spcBef>
        <a:spcAft>
          <a:spcPct val="0"/>
        </a:spcAft>
        <a:defRPr sz="3200" b="1">
          <a:solidFill>
            <a:srgbClr val="000099"/>
          </a:solidFill>
          <a:latin typeface="Arial" pitchFamily="34" charset="0"/>
        </a:defRPr>
      </a:lvl7pPr>
      <a:lvl8pPr marL="1365240" algn="ctr" defTabSz="987586" rtl="0" fontAlgn="base">
        <a:spcBef>
          <a:spcPct val="0"/>
        </a:spcBef>
        <a:spcAft>
          <a:spcPct val="0"/>
        </a:spcAft>
        <a:defRPr sz="3200" b="1">
          <a:solidFill>
            <a:srgbClr val="000099"/>
          </a:solidFill>
          <a:latin typeface="Arial" pitchFamily="34" charset="0"/>
        </a:defRPr>
      </a:lvl8pPr>
      <a:lvl9pPr marL="1820320" algn="ctr" defTabSz="987586" rtl="0" fontAlgn="base">
        <a:spcBef>
          <a:spcPct val="0"/>
        </a:spcBef>
        <a:spcAft>
          <a:spcPct val="0"/>
        </a:spcAft>
        <a:defRPr sz="3200" b="1">
          <a:solidFill>
            <a:srgbClr val="000099"/>
          </a:solidFill>
          <a:latin typeface="Arial" pitchFamily="34" charset="0"/>
        </a:defRPr>
      </a:lvl9pPr>
    </p:titleStyle>
    <p:bodyStyle>
      <a:lvl1pPr marL="371330" indent="-371330" algn="l" defTabSz="987586" rtl="0" eaLnBrk="0" fontAlgn="base" hangingPunct="0">
        <a:spcBef>
          <a:spcPct val="20000"/>
        </a:spcBef>
        <a:spcAft>
          <a:spcPct val="0"/>
        </a:spcAft>
        <a:buChar char="•"/>
        <a:defRPr sz="2800">
          <a:solidFill>
            <a:schemeClr val="tx1"/>
          </a:solidFill>
          <a:latin typeface="+mn-lt"/>
          <a:ea typeface="+mn-ea"/>
          <a:cs typeface="+mn-cs"/>
        </a:defRPr>
      </a:lvl1pPr>
      <a:lvl2pPr marL="802709" indent="-308137" algn="l" defTabSz="987586" rtl="0" eaLnBrk="0" fontAlgn="base" hangingPunct="0">
        <a:spcBef>
          <a:spcPct val="20000"/>
        </a:spcBef>
        <a:spcAft>
          <a:spcPct val="0"/>
        </a:spcAft>
        <a:buChar char="•"/>
        <a:defRPr sz="2400">
          <a:solidFill>
            <a:srgbClr val="636DB3"/>
          </a:solidFill>
          <a:latin typeface="+mn-lt"/>
        </a:defRPr>
      </a:lvl2pPr>
      <a:lvl3pPr marL="1235667" indent="-248082" algn="l" defTabSz="987586" rtl="0" eaLnBrk="0" fontAlgn="base" hangingPunct="0">
        <a:spcBef>
          <a:spcPct val="20000"/>
        </a:spcBef>
        <a:spcAft>
          <a:spcPct val="0"/>
        </a:spcAft>
        <a:buChar char="•"/>
        <a:defRPr sz="2400">
          <a:solidFill>
            <a:schemeClr val="accent1"/>
          </a:solidFill>
          <a:latin typeface="+mn-lt"/>
        </a:defRPr>
      </a:lvl3pPr>
      <a:lvl4pPr marL="1728669" indent="-246502" algn="l" defTabSz="987586" rtl="0" eaLnBrk="0" fontAlgn="base" hangingPunct="0">
        <a:spcBef>
          <a:spcPct val="20000"/>
        </a:spcBef>
        <a:spcAft>
          <a:spcPct val="0"/>
        </a:spcAft>
        <a:buChar char="•"/>
        <a:defRPr sz="2000">
          <a:solidFill>
            <a:schemeClr val="tx1"/>
          </a:solidFill>
          <a:latin typeface="+mn-lt"/>
        </a:defRPr>
      </a:lvl4pPr>
      <a:lvl5pPr marL="2223252" indent="-246502" algn="l" defTabSz="987586" rtl="0" eaLnBrk="0" fontAlgn="base" hangingPunct="0">
        <a:spcBef>
          <a:spcPct val="20000"/>
        </a:spcBef>
        <a:spcAft>
          <a:spcPct val="0"/>
        </a:spcAft>
        <a:buChar char="•"/>
        <a:defRPr sz="2000">
          <a:solidFill>
            <a:schemeClr val="tx1"/>
          </a:solidFill>
          <a:latin typeface="+mn-lt"/>
        </a:defRPr>
      </a:lvl5pPr>
      <a:lvl6pPr marL="2678330" indent="-246502" algn="l" defTabSz="987586" rtl="0" fontAlgn="base">
        <a:spcBef>
          <a:spcPct val="20000"/>
        </a:spcBef>
        <a:spcAft>
          <a:spcPct val="0"/>
        </a:spcAft>
        <a:buChar char="•"/>
        <a:defRPr sz="2000">
          <a:solidFill>
            <a:schemeClr val="tx1"/>
          </a:solidFill>
          <a:latin typeface="+mn-lt"/>
        </a:defRPr>
      </a:lvl6pPr>
      <a:lvl7pPr marL="3133410" indent="-246502" algn="l" defTabSz="987586" rtl="0" fontAlgn="base">
        <a:spcBef>
          <a:spcPct val="20000"/>
        </a:spcBef>
        <a:spcAft>
          <a:spcPct val="0"/>
        </a:spcAft>
        <a:buChar char="•"/>
        <a:defRPr sz="2000">
          <a:solidFill>
            <a:schemeClr val="tx1"/>
          </a:solidFill>
          <a:latin typeface="+mn-lt"/>
        </a:defRPr>
      </a:lvl7pPr>
      <a:lvl8pPr marL="3588491" indent="-246502" algn="l" defTabSz="987586" rtl="0" fontAlgn="base">
        <a:spcBef>
          <a:spcPct val="20000"/>
        </a:spcBef>
        <a:spcAft>
          <a:spcPct val="0"/>
        </a:spcAft>
        <a:buChar char="•"/>
        <a:defRPr sz="2000">
          <a:solidFill>
            <a:schemeClr val="tx1"/>
          </a:solidFill>
          <a:latin typeface="+mn-lt"/>
        </a:defRPr>
      </a:lvl8pPr>
      <a:lvl9pPr marL="4043565" indent="-246502" algn="l" defTabSz="987586" rtl="0" fontAlgn="base">
        <a:spcBef>
          <a:spcPct val="20000"/>
        </a:spcBef>
        <a:spcAft>
          <a:spcPct val="0"/>
        </a:spcAft>
        <a:buChar char="•"/>
        <a:defRPr sz="2000">
          <a:solidFill>
            <a:schemeClr val="tx1"/>
          </a:solidFill>
          <a:latin typeface="+mn-lt"/>
        </a:defRPr>
      </a:lvl9pPr>
    </p:bodyStyle>
    <p:otherStyle>
      <a:defPPr>
        <a:defRPr lang="en-US"/>
      </a:defPPr>
      <a:lvl1pPr marL="0" algn="l" defTabSz="910163" rtl="0" eaLnBrk="1" latinLnBrk="0" hangingPunct="1">
        <a:defRPr sz="1800" kern="1200">
          <a:solidFill>
            <a:schemeClr val="tx1"/>
          </a:solidFill>
          <a:latin typeface="+mn-lt"/>
          <a:ea typeface="+mn-ea"/>
          <a:cs typeface="+mn-cs"/>
        </a:defRPr>
      </a:lvl1pPr>
      <a:lvl2pPr marL="455081" algn="l" defTabSz="910163" rtl="0" eaLnBrk="1" latinLnBrk="0" hangingPunct="1">
        <a:defRPr sz="1800" kern="1200">
          <a:solidFill>
            <a:schemeClr val="tx1"/>
          </a:solidFill>
          <a:latin typeface="+mn-lt"/>
          <a:ea typeface="+mn-ea"/>
          <a:cs typeface="+mn-cs"/>
        </a:defRPr>
      </a:lvl2pPr>
      <a:lvl3pPr marL="910163" algn="l" defTabSz="910163" rtl="0" eaLnBrk="1" latinLnBrk="0" hangingPunct="1">
        <a:defRPr sz="1800" kern="1200">
          <a:solidFill>
            <a:schemeClr val="tx1"/>
          </a:solidFill>
          <a:latin typeface="+mn-lt"/>
          <a:ea typeface="+mn-ea"/>
          <a:cs typeface="+mn-cs"/>
        </a:defRPr>
      </a:lvl3pPr>
      <a:lvl4pPr marL="1365240" algn="l" defTabSz="910163" rtl="0" eaLnBrk="1" latinLnBrk="0" hangingPunct="1">
        <a:defRPr sz="1800" kern="1200">
          <a:solidFill>
            <a:schemeClr val="tx1"/>
          </a:solidFill>
          <a:latin typeface="+mn-lt"/>
          <a:ea typeface="+mn-ea"/>
          <a:cs typeface="+mn-cs"/>
        </a:defRPr>
      </a:lvl4pPr>
      <a:lvl5pPr marL="1820320" algn="l" defTabSz="910163" rtl="0" eaLnBrk="1" latinLnBrk="0" hangingPunct="1">
        <a:defRPr sz="1800" kern="1200">
          <a:solidFill>
            <a:schemeClr val="tx1"/>
          </a:solidFill>
          <a:latin typeface="+mn-lt"/>
          <a:ea typeface="+mn-ea"/>
          <a:cs typeface="+mn-cs"/>
        </a:defRPr>
      </a:lvl5pPr>
      <a:lvl6pPr marL="2275400" algn="l" defTabSz="910163" rtl="0" eaLnBrk="1" latinLnBrk="0" hangingPunct="1">
        <a:defRPr sz="1800" kern="1200">
          <a:solidFill>
            <a:schemeClr val="tx1"/>
          </a:solidFill>
          <a:latin typeface="+mn-lt"/>
          <a:ea typeface="+mn-ea"/>
          <a:cs typeface="+mn-cs"/>
        </a:defRPr>
      </a:lvl6pPr>
      <a:lvl7pPr marL="2730477" algn="l" defTabSz="910163" rtl="0" eaLnBrk="1" latinLnBrk="0" hangingPunct="1">
        <a:defRPr sz="1800" kern="1200">
          <a:solidFill>
            <a:schemeClr val="tx1"/>
          </a:solidFill>
          <a:latin typeface="+mn-lt"/>
          <a:ea typeface="+mn-ea"/>
          <a:cs typeface="+mn-cs"/>
        </a:defRPr>
      </a:lvl7pPr>
      <a:lvl8pPr marL="3185554" algn="l" defTabSz="910163" rtl="0" eaLnBrk="1" latinLnBrk="0" hangingPunct="1">
        <a:defRPr sz="1800" kern="1200">
          <a:solidFill>
            <a:schemeClr val="tx1"/>
          </a:solidFill>
          <a:latin typeface="+mn-lt"/>
          <a:ea typeface="+mn-ea"/>
          <a:cs typeface="+mn-cs"/>
        </a:defRPr>
      </a:lvl8pPr>
      <a:lvl9pPr marL="3640635" algn="l" defTabSz="910163"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25" name="Rectangle 1"/>
          <p:cNvSpPr>
            <a:spLocks noGrp="1" noChangeArrowheads="1"/>
          </p:cNvSpPr>
          <p:nvPr>
            <p:ph type="title"/>
          </p:nvPr>
        </p:nvSpPr>
        <p:spPr bwMode="auto">
          <a:xfrm>
            <a:off x="502128" y="273629"/>
            <a:ext cx="9046224" cy="11406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808080"/>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smtClean="0"/>
              <a:t>Click to edit the title text format</a:t>
            </a:r>
          </a:p>
        </p:txBody>
      </p:sp>
      <p:sp>
        <p:nvSpPr>
          <p:cNvPr id="1026" name="Rectangle 2"/>
          <p:cNvSpPr>
            <a:spLocks noGrp="1" noChangeArrowheads="1"/>
          </p:cNvSpPr>
          <p:nvPr>
            <p:ph type="body" idx="1"/>
          </p:nvPr>
        </p:nvSpPr>
        <p:spPr bwMode="auto">
          <a:xfrm>
            <a:off x="502128" y="1604332"/>
            <a:ext cx="9046224" cy="5036209"/>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808080"/>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0" tIns="26819" rIns="0" bIns="0" numCol="1" anchor="t" anchorCtr="0" compatLnSpc="1">
            <a:prstTxWarp prst="textNoShape">
              <a:avLst/>
            </a:prstTxWarp>
          </a:bodyPr>
          <a:lstStyle/>
          <a:p>
            <a:pPr lvl="0"/>
            <a:r>
              <a:rPr lang="en-GB" smtClean="0"/>
              <a:t>Click to edit the outline text format</a:t>
            </a:r>
          </a:p>
          <a:p>
            <a:pPr lvl="1"/>
            <a:r>
              <a:rPr lang="en-GB" smtClean="0"/>
              <a:t>Second Outline Level</a:t>
            </a:r>
          </a:p>
          <a:p>
            <a:pPr lvl="2"/>
            <a:r>
              <a:rPr lang="en-GB" smtClean="0"/>
              <a:t>Third Outline Level</a:t>
            </a:r>
          </a:p>
          <a:p>
            <a:pPr lvl="3"/>
            <a:r>
              <a:rPr lang="en-GB" smtClean="0"/>
              <a:t>Fourth Outline Level</a:t>
            </a:r>
          </a:p>
          <a:p>
            <a:pPr lvl="4"/>
            <a:r>
              <a:rPr lang="en-GB" smtClean="0"/>
              <a:t>Fifth Outline Level</a:t>
            </a:r>
          </a:p>
          <a:p>
            <a:pPr lvl="4"/>
            <a:r>
              <a:rPr lang="en-GB" smtClean="0"/>
              <a:t>Sixth Outline Level</a:t>
            </a:r>
          </a:p>
          <a:p>
            <a:pPr lvl="4"/>
            <a:r>
              <a:rPr lang="en-GB" smtClean="0"/>
              <a:t>Seventh Outline Level</a:t>
            </a:r>
          </a:p>
          <a:p>
            <a:pPr lvl="4"/>
            <a:r>
              <a:rPr lang="en-GB" smtClean="0"/>
              <a:t>Eighth Outline Level</a:t>
            </a:r>
          </a:p>
          <a:p>
            <a:pPr lvl="4"/>
            <a:r>
              <a:rPr lang="en-GB" smtClean="0"/>
              <a:t>Ninth Outline Level</a:t>
            </a:r>
          </a:p>
        </p:txBody>
      </p:sp>
      <p:sp>
        <p:nvSpPr>
          <p:cNvPr id="1027" name="Rectangle 3"/>
          <p:cNvSpPr>
            <a:spLocks noGrp="1" noChangeArrowheads="1"/>
          </p:cNvSpPr>
          <p:nvPr>
            <p:ph type="dt"/>
          </p:nvPr>
        </p:nvSpPr>
        <p:spPr bwMode="auto">
          <a:xfrm>
            <a:off x="502128" y="6247376"/>
            <a:ext cx="2337984" cy="46805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808080"/>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a:buClrTx/>
              <a:buFontTx/>
              <a:buNone/>
              <a:tabLst>
                <a:tab pos="0" algn="l"/>
                <a:tab pos="436646" algn="l"/>
                <a:tab pos="873291" algn="l"/>
                <a:tab pos="1309937" algn="l"/>
                <a:tab pos="1746585" algn="l"/>
                <a:tab pos="2183229" algn="l"/>
                <a:tab pos="2619875" algn="l"/>
                <a:tab pos="3056523" algn="l"/>
                <a:tab pos="3493171" algn="l"/>
                <a:tab pos="3929815" algn="l"/>
                <a:tab pos="4366460" algn="l"/>
                <a:tab pos="4803107" algn="l"/>
                <a:tab pos="5239752" algn="l"/>
                <a:tab pos="5676399" algn="l"/>
                <a:tab pos="6113046" algn="l"/>
                <a:tab pos="6549692" algn="l"/>
                <a:tab pos="6986336" algn="l"/>
                <a:tab pos="7422984" algn="l"/>
                <a:tab pos="7859629" algn="l"/>
                <a:tab pos="8296282" algn="l"/>
                <a:tab pos="8732920" algn="l"/>
              </a:tabLst>
              <a:defRPr>
                <a:solidFill>
                  <a:srgbClr val="000000"/>
                </a:solidFill>
                <a:ea typeface="+mn-ea"/>
                <a:cs typeface="+mn-cs"/>
              </a:defRPr>
            </a:lvl1pPr>
          </a:lstStyle>
          <a:p>
            <a:pPr defTabSz="436646" eaLnBrk="1">
              <a:lnSpc>
                <a:spcPct val="93000"/>
              </a:lnSpc>
              <a:buSzPct val="100000"/>
            </a:pPr>
            <a:endParaRPr lang="en-US" sz="1800" b="0" i="0" smtClean="0">
              <a:latin typeface="Arial" pitchFamily="34" charset="0"/>
            </a:endParaRPr>
          </a:p>
        </p:txBody>
      </p:sp>
      <p:sp>
        <p:nvSpPr>
          <p:cNvPr id="1028" name="Rectangle 4"/>
          <p:cNvSpPr>
            <a:spLocks noGrp="1" noChangeArrowheads="1"/>
          </p:cNvSpPr>
          <p:nvPr>
            <p:ph type="ftr"/>
          </p:nvPr>
        </p:nvSpPr>
        <p:spPr bwMode="auto">
          <a:xfrm>
            <a:off x="3440448" y="6247376"/>
            <a:ext cx="3183840" cy="46805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808080"/>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a:buClrTx/>
              <a:buFontTx/>
              <a:buNone/>
              <a:tabLst>
                <a:tab pos="0" algn="l"/>
                <a:tab pos="436646" algn="l"/>
                <a:tab pos="873291" algn="l"/>
                <a:tab pos="1309937" algn="l"/>
                <a:tab pos="1746585" algn="l"/>
                <a:tab pos="2183229" algn="l"/>
                <a:tab pos="2619875" algn="l"/>
                <a:tab pos="3056523" algn="l"/>
                <a:tab pos="3493171" algn="l"/>
                <a:tab pos="3929815" algn="l"/>
                <a:tab pos="4366460" algn="l"/>
                <a:tab pos="4803107" algn="l"/>
                <a:tab pos="5239752" algn="l"/>
                <a:tab pos="5676399" algn="l"/>
                <a:tab pos="6113046" algn="l"/>
                <a:tab pos="6549692" algn="l"/>
                <a:tab pos="6986336" algn="l"/>
                <a:tab pos="7422984" algn="l"/>
                <a:tab pos="7859629" algn="l"/>
                <a:tab pos="8296282" algn="l"/>
                <a:tab pos="8732920" algn="l"/>
              </a:tabLst>
              <a:defRPr>
                <a:solidFill>
                  <a:srgbClr val="000000"/>
                </a:solidFill>
                <a:ea typeface="+mn-ea"/>
                <a:cs typeface="+mn-cs"/>
              </a:defRPr>
            </a:lvl1pPr>
          </a:lstStyle>
          <a:p>
            <a:pPr defTabSz="436646" eaLnBrk="1">
              <a:lnSpc>
                <a:spcPct val="93000"/>
              </a:lnSpc>
              <a:buSzPct val="100000"/>
            </a:pPr>
            <a:endParaRPr lang="en-US" sz="1800" b="0" i="0" smtClean="0">
              <a:latin typeface="Arial" pitchFamily="34" charset="0"/>
            </a:endParaRPr>
          </a:p>
        </p:txBody>
      </p:sp>
      <p:sp>
        <p:nvSpPr>
          <p:cNvPr id="1029" name="Rectangle 5"/>
          <p:cNvSpPr>
            <a:spLocks noGrp="1" noChangeArrowheads="1"/>
          </p:cNvSpPr>
          <p:nvPr>
            <p:ph type="sldNum"/>
          </p:nvPr>
        </p:nvSpPr>
        <p:spPr bwMode="auto">
          <a:xfrm>
            <a:off x="7210368" y="6247376"/>
            <a:ext cx="2337984" cy="46805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808080"/>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a:buClrTx/>
              <a:buFontTx/>
              <a:buNone/>
              <a:tabLst>
                <a:tab pos="0" algn="l"/>
                <a:tab pos="436646" algn="l"/>
                <a:tab pos="873291" algn="l"/>
                <a:tab pos="1309937" algn="l"/>
                <a:tab pos="1746585" algn="l"/>
                <a:tab pos="2183229" algn="l"/>
                <a:tab pos="2619875" algn="l"/>
                <a:tab pos="3056523" algn="l"/>
                <a:tab pos="3493171" algn="l"/>
                <a:tab pos="3929815" algn="l"/>
                <a:tab pos="4366460" algn="l"/>
                <a:tab pos="4803107" algn="l"/>
                <a:tab pos="5239752" algn="l"/>
                <a:tab pos="5676399" algn="l"/>
                <a:tab pos="6113046" algn="l"/>
                <a:tab pos="6549692" algn="l"/>
                <a:tab pos="6986336" algn="l"/>
                <a:tab pos="7422984" algn="l"/>
                <a:tab pos="7859629" algn="l"/>
                <a:tab pos="8296282" algn="l"/>
                <a:tab pos="8732920" algn="l"/>
              </a:tabLst>
              <a:defRPr>
                <a:solidFill>
                  <a:srgbClr val="000000"/>
                </a:solidFill>
                <a:ea typeface="+mn-ea"/>
                <a:cs typeface="+mn-cs"/>
              </a:defRPr>
            </a:lvl1pPr>
          </a:lstStyle>
          <a:p>
            <a:pPr defTabSz="436646" eaLnBrk="1">
              <a:lnSpc>
                <a:spcPct val="93000"/>
              </a:lnSpc>
              <a:buSzPct val="100000"/>
            </a:pPr>
            <a:fld id="{1115BB82-FC4D-46FD-A766-2DF55714F2CA}" type="slidenum">
              <a:rPr lang="en-US" sz="1800" b="0" i="0" smtClean="0">
                <a:latin typeface="Arial" pitchFamily="34" charset="0"/>
              </a:rPr>
              <a:pPr defTabSz="436646" eaLnBrk="1">
                <a:lnSpc>
                  <a:spcPct val="93000"/>
                </a:lnSpc>
                <a:buSzPct val="100000"/>
              </a:pPr>
              <a:t>‹#›</a:t>
            </a:fld>
            <a:endParaRPr lang="en-US" sz="1800" b="0" i="0" smtClean="0">
              <a:latin typeface="Arial" pitchFamily="34" charset="0"/>
            </a:endParaRPr>
          </a:p>
        </p:txBody>
      </p:sp>
    </p:spTree>
    <p:extLst>
      <p:ext uri="{BB962C8B-B14F-4D97-AF65-F5344CB8AC3E}">
        <p14:creationId xmlns="" xmlns:p14="http://schemas.microsoft.com/office/powerpoint/2010/main" val="4096426002"/>
      </p:ext>
    </p:extLst>
  </p:cSld>
  <p:clrMap bg1="lt1" tx1="dk1" bg2="lt2" tx2="dk2" accent1="accent1" accent2="accent2" accent3="accent3" accent4="accent4" accent5="accent5" accent6="accent6" hlink="hlink" folHlink="folHlink"/>
  <p:sldLayoutIdLst>
    <p:sldLayoutId id="2147504945" r:id="rId1"/>
    <p:sldLayoutId id="2147504946" r:id="rId2"/>
    <p:sldLayoutId id="2147504947" r:id="rId3"/>
    <p:sldLayoutId id="2147504948" r:id="rId4"/>
    <p:sldLayoutId id="2147504949" r:id="rId5"/>
    <p:sldLayoutId id="2147504950" r:id="rId6"/>
    <p:sldLayoutId id="2147504951" r:id="rId7"/>
    <p:sldLayoutId id="2147504952" r:id="rId8"/>
    <p:sldLayoutId id="2147504953" r:id="rId9"/>
    <p:sldLayoutId id="2147504954" r:id="rId10"/>
    <p:sldLayoutId id="2147504955" r:id="rId11"/>
  </p:sldLayoutIdLst>
  <p:txStyles>
    <p:titleStyle>
      <a:lvl1pPr algn="ctr" defTabSz="436646" rtl="0" fontAlgn="base" hangingPunct="0">
        <a:lnSpc>
          <a:spcPct val="93000"/>
        </a:lnSpc>
        <a:spcBef>
          <a:spcPct val="0"/>
        </a:spcBef>
        <a:spcAft>
          <a:spcPct val="0"/>
        </a:spcAft>
        <a:buClr>
          <a:srgbClr val="000000"/>
        </a:buClr>
        <a:buSzPct val="100000"/>
        <a:buFont typeface="Times New Roman" pitchFamily="18" charset="0"/>
        <a:defRPr sz="4200">
          <a:solidFill>
            <a:srgbClr val="000000"/>
          </a:solidFill>
          <a:latin typeface="+mj-lt"/>
          <a:ea typeface="+mj-ea"/>
          <a:cs typeface="+mj-cs"/>
        </a:defRPr>
      </a:lvl1pPr>
      <a:lvl2pPr marL="709550" indent="-272903" algn="ctr" defTabSz="436646" rtl="0" fontAlgn="base" hangingPunct="0">
        <a:lnSpc>
          <a:spcPct val="93000"/>
        </a:lnSpc>
        <a:spcBef>
          <a:spcPct val="0"/>
        </a:spcBef>
        <a:spcAft>
          <a:spcPct val="0"/>
        </a:spcAft>
        <a:buClr>
          <a:srgbClr val="000000"/>
        </a:buClr>
        <a:buSzPct val="100000"/>
        <a:buFont typeface="Times New Roman" pitchFamily="18" charset="0"/>
        <a:defRPr sz="4200">
          <a:solidFill>
            <a:srgbClr val="000000"/>
          </a:solidFill>
          <a:latin typeface="Arial" pitchFamily="34" charset="0"/>
          <a:ea typeface="DejaVu Sans" charset="0"/>
          <a:cs typeface="DejaVu Sans" charset="0"/>
        </a:defRPr>
      </a:lvl2pPr>
      <a:lvl3pPr marL="1091616" indent="-218323" algn="ctr" defTabSz="436646" rtl="0" fontAlgn="base" hangingPunct="0">
        <a:lnSpc>
          <a:spcPct val="93000"/>
        </a:lnSpc>
        <a:spcBef>
          <a:spcPct val="0"/>
        </a:spcBef>
        <a:spcAft>
          <a:spcPct val="0"/>
        </a:spcAft>
        <a:buClr>
          <a:srgbClr val="000000"/>
        </a:buClr>
        <a:buSzPct val="100000"/>
        <a:buFont typeface="Times New Roman" pitchFamily="18" charset="0"/>
        <a:defRPr sz="4200">
          <a:solidFill>
            <a:srgbClr val="000000"/>
          </a:solidFill>
          <a:latin typeface="Arial" pitchFamily="34" charset="0"/>
          <a:ea typeface="DejaVu Sans" charset="0"/>
          <a:cs typeface="DejaVu Sans" charset="0"/>
        </a:defRPr>
      </a:lvl3pPr>
      <a:lvl4pPr marL="1528262" indent="-218323" algn="ctr" defTabSz="436646" rtl="0" fontAlgn="base" hangingPunct="0">
        <a:lnSpc>
          <a:spcPct val="93000"/>
        </a:lnSpc>
        <a:spcBef>
          <a:spcPct val="0"/>
        </a:spcBef>
        <a:spcAft>
          <a:spcPct val="0"/>
        </a:spcAft>
        <a:buClr>
          <a:srgbClr val="000000"/>
        </a:buClr>
        <a:buSzPct val="100000"/>
        <a:buFont typeface="Times New Roman" pitchFamily="18" charset="0"/>
        <a:defRPr sz="4200">
          <a:solidFill>
            <a:srgbClr val="000000"/>
          </a:solidFill>
          <a:latin typeface="Arial" pitchFamily="34" charset="0"/>
          <a:ea typeface="DejaVu Sans" charset="0"/>
          <a:cs typeface="DejaVu Sans" charset="0"/>
        </a:defRPr>
      </a:lvl4pPr>
      <a:lvl5pPr marL="1964913" indent="-218323" algn="ctr" defTabSz="436646" rtl="0" fontAlgn="base" hangingPunct="0">
        <a:lnSpc>
          <a:spcPct val="93000"/>
        </a:lnSpc>
        <a:spcBef>
          <a:spcPct val="0"/>
        </a:spcBef>
        <a:spcAft>
          <a:spcPct val="0"/>
        </a:spcAft>
        <a:buClr>
          <a:srgbClr val="000000"/>
        </a:buClr>
        <a:buSzPct val="100000"/>
        <a:buFont typeface="Times New Roman" pitchFamily="18" charset="0"/>
        <a:defRPr sz="4200">
          <a:solidFill>
            <a:srgbClr val="000000"/>
          </a:solidFill>
          <a:latin typeface="Arial" pitchFamily="34" charset="0"/>
          <a:ea typeface="DejaVu Sans" charset="0"/>
          <a:cs typeface="DejaVu Sans" charset="0"/>
        </a:defRPr>
      </a:lvl5pPr>
      <a:lvl6pPr marL="2401554" indent="-218323" algn="ctr" defTabSz="436646" rtl="0" fontAlgn="base" hangingPunct="0">
        <a:lnSpc>
          <a:spcPct val="93000"/>
        </a:lnSpc>
        <a:spcBef>
          <a:spcPct val="0"/>
        </a:spcBef>
        <a:spcAft>
          <a:spcPct val="0"/>
        </a:spcAft>
        <a:buClr>
          <a:srgbClr val="000000"/>
        </a:buClr>
        <a:buSzPct val="100000"/>
        <a:buFont typeface="Times New Roman" pitchFamily="18" charset="0"/>
        <a:defRPr sz="4200">
          <a:solidFill>
            <a:srgbClr val="000000"/>
          </a:solidFill>
          <a:latin typeface="Arial" pitchFamily="34" charset="0"/>
          <a:ea typeface="DejaVu Sans" charset="0"/>
          <a:cs typeface="DejaVu Sans" charset="0"/>
        </a:defRPr>
      </a:lvl6pPr>
      <a:lvl7pPr marL="2838198" indent="-218323" algn="ctr" defTabSz="436646" rtl="0" fontAlgn="base" hangingPunct="0">
        <a:lnSpc>
          <a:spcPct val="93000"/>
        </a:lnSpc>
        <a:spcBef>
          <a:spcPct val="0"/>
        </a:spcBef>
        <a:spcAft>
          <a:spcPct val="0"/>
        </a:spcAft>
        <a:buClr>
          <a:srgbClr val="000000"/>
        </a:buClr>
        <a:buSzPct val="100000"/>
        <a:buFont typeface="Times New Roman" pitchFamily="18" charset="0"/>
        <a:defRPr sz="4200">
          <a:solidFill>
            <a:srgbClr val="000000"/>
          </a:solidFill>
          <a:latin typeface="Arial" pitchFamily="34" charset="0"/>
          <a:ea typeface="DejaVu Sans" charset="0"/>
          <a:cs typeface="DejaVu Sans" charset="0"/>
        </a:defRPr>
      </a:lvl7pPr>
      <a:lvl8pPr marL="3274847" indent="-218323" algn="ctr" defTabSz="436646" rtl="0" fontAlgn="base" hangingPunct="0">
        <a:lnSpc>
          <a:spcPct val="93000"/>
        </a:lnSpc>
        <a:spcBef>
          <a:spcPct val="0"/>
        </a:spcBef>
        <a:spcAft>
          <a:spcPct val="0"/>
        </a:spcAft>
        <a:buClr>
          <a:srgbClr val="000000"/>
        </a:buClr>
        <a:buSzPct val="100000"/>
        <a:buFont typeface="Times New Roman" pitchFamily="18" charset="0"/>
        <a:defRPr sz="4200">
          <a:solidFill>
            <a:srgbClr val="000000"/>
          </a:solidFill>
          <a:latin typeface="Arial" pitchFamily="34" charset="0"/>
          <a:ea typeface="DejaVu Sans" charset="0"/>
          <a:cs typeface="DejaVu Sans" charset="0"/>
        </a:defRPr>
      </a:lvl8pPr>
      <a:lvl9pPr marL="3711491" indent="-218323" algn="ctr" defTabSz="436646" rtl="0" fontAlgn="base" hangingPunct="0">
        <a:lnSpc>
          <a:spcPct val="93000"/>
        </a:lnSpc>
        <a:spcBef>
          <a:spcPct val="0"/>
        </a:spcBef>
        <a:spcAft>
          <a:spcPct val="0"/>
        </a:spcAft>
        <a:buClr>
          <a:srgbClr val="000000"/>
        </a:buClr>
        <a:buSzPct val="100000"/>
        <a:buFont typeface="Times New Roman" pitchFamily="18" charset="0"/>
        <a:defRPr sz="4200">
          <a:solidFill>
            <a:srgbClr val="000000"/>
          </a:solidFill>
          <a:latin typeface="Arial" pitchFamily="34" charset="0"/>
          <a:ea typeface="DejaVu Sans" charset="0"/>
          <a:cs typeface="DejaVu Sans" charset="0"/>
        </a:defRPr>
      </a:lvl9pPr>
    </p:titleStyle>
    <p:bodyStyle>
      <a:lvl1pPr marL="327484" indent="-327484" algn="l" defTabSz="436646" rtl="0" fontAlgn="base" hangingPunct="0">
        <a:lnSpc>
          <a:spcPct val="93000"/>
        </a:lnSpc>
        <a:spcBef>
          <a:spcPct val="0"/>
        </a:spcBef>
        <a:spcAft>
          <a:spcPts val="1365"/>
        </a:spcAft>
        <a:buClr>
          <a:srgbClr val="000000"/>
        </a:buClr>
        <a:buSzPct val="100000"/>
        <a:buFont typeface="Times New Roman" pitchFamily="18" charset="0"/>
        <a:defRPr sz="3100">
          <a:solidFill>
            <a:srgbClr val="000000"/>
          </a:solidFill>
          <a:latin typeface="+mn-lt"/>
          <a:ea typeface="+mn-ea"/>
          <a:cs typeface="+mn-cs"/>
        </a:defRPr>
      </a:lvl1pPr>
      <a:lvl2pPr marL="709550" indent="-272903" algn="l" defTabSz="436646" rtl="0" fontAlgn="base" hangingPunct="0">
        <a:lnSpc>
          <a:spcPct val="93000"/>
        </a:lnSpc>
        <a:spcBef>
          <a:spcPct val="0"/>
        </a:spcBef>
        <a:spcAft>
          <a:spcPts val="1091"/>
        </a:spcAft>
        <a:buClr>
          <a:srgbClr val="000000"/>
        </a:buClr>
        <a:buSzPct val="100000"/>
        <a:buFont typeface="Times New Roman" pitchFamily="18" charset="0"/>
        <a:defRPr sz="2700">
          <a:solidFill>
            <a:srgbClr val="000000"/>
          </a:solidFill>
          <a:latin typeface="+mn-lt"/>
          <a:ea typeface="+mn-ea"/>
          <a:cs typeface="+mn-cs"/>
        </a:defRPr>
      </a:lvl2pPr>
      <a:lvl3pPr marL="1091616" indent="-218323" algn="l" defTabSz="436646" rtl="0" fontAlgn="base" hangingPunct="0">
        <a:lnSpc>
          <a:spcPct val="93000"/>
        </a:lnSpc>
        <a:spcBef>
          <a:spcPct val="0"/>
        </a:spcBef>
        <a:spcAft>
          <a:spcPts val="815"/>
        </a:spcAft>
        <a:buClr>
          <a:srgbClr val="000000"/>
        </a:buClr>
        <a:buSzPct val="100000"/>
        <a:buFont typeface="Times New Roman" pitchFamily="18" charset="0"/>
        <a:defRPr sz="2300">
          <a:solidFill>
            <a:srgbClr val="000000"/>
          </a:solidFill>
          <a:latin typeface="+mn-lt"/>
          <a:ea typeface="+mn-ea"/>
          <a:cs typeface="+mn-cs"/>
        </a:defRPr>
      </a:lvl3pPr>
      <a:lvl4pPr marL="1528262" indent="-218323" algn="l" defTabSz="436646" rtl="0" fontAlgn="base" hangingPunct="0">
        <a:lnSpc>
          <a:spcPct val="93000"/>
        </a:lnSpc>
        <a:spcBef>
          <a:spcPct val="0"/>
        </a:spcBef>
        <a:spcAft>
          <a:spcPts val="551"/>
        </a:spcAft>
        <a:buClr>
          <a:srgbClr val="000000"/>
        </a:buClr>
        <a:buSzPct val="100000"/>
        <a:buFont typeface="Times New Roman" pitchFamily="18" charset="0"/>
        <a:defRPr sz="1900">
          <a:solidFill>
            <a:srgbClr val="000000"/>
          </a:solidFill>
          <a:latin typeface="+mn-lt"/>
          <a:ea typeface="+mn-ea"/>
          <a:cs typeface="+mn-cs"/>
        </a:defRPr>
      </a:lvl4pPr>
      <a:lvl5pPr marL="1964913" indent="-218323" algn="l" defTabSz="436646" rtl="0" fontAlgn="base" hangingPunct="0">
        <a:lnSpc>
          <a:spcPct val="93000"/>
        </a:lnSpc>
        <a:spcBef>
          <a:spcPct val="0"/>
        </a:spcBef>
        <a:spcAft>
          <a:spcPts val="276"/>
        </a:spcAft>
        <a:buClr>
          <a:srgbClr val="000000"/>
        </a:buClr>
        <a:buSzPct val="100000"/>
        <a:buFont typeface="Times New Roman" pitchFamily="18" charset="0"/>
        <a:defRPr sz="1900">
          <a:solidFill>
            <a:srgbClr val="000000"/>
          </a:solidFill>
          <a:latin typeface="+mn-lt"/>
          <a:ea typeface="+mn-ea"/>
          <a:cs typeface="+mn-cs"/>
        </a:defRPr>
      </a:lvl5pPr>
      <a:lvl6pPr marL="2401554" indent="-218323" algn="l" defTabSz="436646" rtl="0" fontAlgn="base" hangingPunct="0">
        <a:lnSpc>
          <a:spcPct val="93000"/>
        </a:lnSpc>
        <a:spcBef>
          <a:spcPct val="0"/>
        </a:spcBef>
        <a:spcAft>
          <a:spcPts val="276"/>
        </a:spcAft>
        <a:buClr>
          <a:srgbClr val="000000"/>
        </a:buClr>
        <a:buSzPct val="100000"/>
        <a:buFont typeface="Times New Roman" pitchFamily="18" charset="0"/>
        <a:defRPr sz="1900">
          <a:solidFill>
            <a:srgbClr val="000000"/>
          </a:solidFill>
          <a:latin typeface="+mn-lt"/>
          <a:ea typeface="+mn-ea"/>
          <a:cs typeface="+mn-cs"/>
        </a:defRPr>
      </a:lvl6pPr>
      <a:lvl7pPr marL="2838198" indent="-218323" algn="l" defTabSz="436646" rtl="0" fontAlgn="base" hangingPunct="0">
        <a:lnSpc>
          <a:spcPct val="93000"/>
        </a:lnSpc>
        <a:spcBef>
          <a:spcPct val="0"/>
        </a:spcBef>
        <a:spcAft>
          <a:spcPts val="276"/>
        </a:spcAft>
        <a:buClr>
          <a:srgbClr val="000000"/>
        </a:buClr>
        <a:buSzPct val="100000"/>
        <a:buFont typeface="Times New Roman" pitchFamily="18" charset="0"/>
        <a:defRPr sz="1900">
          <a:solidFill>
            <a:srgbClr val="000000"/>
          </a:solidFill>
          <a:latin typeface="+mn-lt"/>
          <a:ea typeface="+mn-ea"/>
          <a:cs typeface="+mn-cs"/>
        </a:defRPr>
      </a:lvl7pPr>
      <a:lvl8pPr marL="3274847" indent="-218323" algn="l" defTabSz="436646" rtl="0" fontAlgn="base" hangingPunct="0">
        <a:lnSpc>
          <a:spcPct val="93000"/>
        </a:lnSpc>
        <a:spcBef>
          <a:spcPct val="0"/>
        </a:spcBef>
        <a:spcAft>
          <a:spcPts val="276"/>
        </a:spcAft>
        <a:buClr>
          <a:srgbClr val="000000"/>
        </a:buClr>
        <a:buSzPct val="100000"/>
        <a:buFont typeface="Times New Roman" pitchFamily="18" charset="0"/>
        <a:defRPr sz="1900">
          <a:solidFill>
            <a:srgbClr val="000000"/>
          </a:solidFill>
          <a:latin typeface="+mn-lt"/>
          <a:ea typeface="+mn-ea"/>
          <a:cs typeface="+mn-cs"/>
        </a:defRPr>
      </a:lvl8pPr>
      <a:lvl9pPr marL="3711491" indent="-218323" algn="l" defTabSz="436646" rtl="0" fontAlgn="base" hangingPunct="0">
        <a:lnSpc>
          <a:spcPct val="93000"/>
        </a:lnSpc>
        <a:spcBef>
          <a:spcPct val="0"/>
        </a:spcBef>
        <a:spcAft>
          <a:spcPts val="276"/>
        </a:spcAft>
        <a:buClr>
          <a:srgbClr val="000000"/>
        </a:buClr>
        <a:buSzPct val="100000"/>
        <a:buFont typeface="Times New Roman" pitchFamily="18" charset="0"/>
        <a:defRPr sz="1900">
          <a:solidFill>
            <a:srgbClr val="000000"/>
          </a:solidFill>
          <a:latin typeface="+mn-lt"/>
          <a:ea typeface="+mn-ea"/>
          <a:cs typeface="+mn-cs"/>
        </a:defRPr>
      </a:lvl9pPr>
    </p:bodyStyle>
    <p:otherStyle>
      <a:defPPr>
        <a:defRPr lang="en-US"/>
      </a:defPPr>
      <a:lvl1pPr marL="0" algn="l" defTabSz="873291" rtl="0" eaLnBrk="1" latinLnBrk="0" hangingPunct="1">
        <a:defRPr sz="1700" kern="1200">
          <a:solidFill>
            <a:schemeClr val="tx1"/>
          </a:solidFill>
          <a:latin typeface="+mn-lt"/>
          <a:ea typeface="+mn-ea"/>
          <a:cs typeface="+mn-cs"/>
        </a:defRPr>
      </a:lvl1pPr>
      <a:lvl2pPr marL="436646" algn="l" defTabSz="873291" rtl="0" eaLnBrk="1" latinLnBrk="0" hangingPunct="1">
        <a:defRPr sz="1700" kern="1200">
          <a:solidFill>
            <a:schemeClr val="tx1"/>
          </a:solidFill>
          <a:latin typeface="+mn-lt"/>
          <a:ea typeface="+mn-ea"/>
          <a:cs typeface="+mn-cs"/>
        </a:defRPr>
      </a:lvl2pPr>
      <a:lvl3pPr marL="873291" algn="l" defTabSz="873291" rtl="0" eaLnBrk="1" latinLnBrk="0" hangingPunct="1">
        <a:defRPr sz="1700" kern="1200">
          <a:solidFill>
            <a:schemeClr val="tx1"/>
          </a:solidFill>
          <a:latin typeface="+mn-lt"/>
          <a:ea typeface="+mn-ea"/>
          <a:cs typeface="+mn-cs"/>
        </a:defRPr>
      </a:lvl3pPr>
      <a:lvl4pPr marL="1309937" algn="l" defTabSz="873291" rtl="0" eaLnBrk="1" latinLnBrk="0" hangingPunct="1">
        <a:defRPr sz="1700" kern="1200">
          <a:solidFill>
            <a:schemeClr val="tx1"/>
          </a:solidFill>
          <a:latin typeface="+mn-lt"/>
          <a:ea typeface="+mn-ea"/>
          <a:cs typeface="+mn-cs"/>
        </a:defRPr>
      </a:lvl4pPr>
      <a:lvl5pPr marL="1746585" algn="l" defTabSz="873291" rtl="0" eaLnBrk="1" latinLnBrk="0" hangingPunct="1">
        <a:defRPr sz="1700" kern="1200">
          <a:solidFill>
            <a:schemeClr val="tx1"/>
          </a:solidFill>
          <a:latin typeface="+mn-lt"/>
          <a:ea typeface="+mn-ea"/>
          <a:cs typeface="+mn-cs"/>
        </a:defRPr>
      </a:lvl5pPr>
      <a:lvl6pPr marL="2183229" algn="l" defTabSz="873291" rtl="0" eaLnBrk="1" latinLnBrk="0" hangingPunct="1">
        <a:defRPr sz="1700" kern="1200">
          <a:solidFill>
            <a:schemeClr val="tx1"/>
          </a:solidFill>
          <a:latin typeface="+mn-lt"/>
          <a:ea typeface="+mn-ea"/>
          <a:cs typeface="+mn-cs"/>
        </a:defRPr>
      </a:lvl6pPr>
      <a:lvl7pPr marL="2619875" algn="l" defTabSz="873291" rtl="0" eaLnBrk="1" latinLnBrk="0" hangingPunct="1">
        <a:defRPr sz="1700" kern="1200">
          <a:solidFill>
            <a:schemeClr val="tx1"/>
          </a:solidFill>
          <a:latin typeface="+mn-lt"/>
          <a:ea typeface="+mn-ea"/>
          <a:cs typeface="+mn-cs"/>
        </a:defRPr>
      </a:lvl7pPr>
      <a:lvl8pPr marL="3056523" algn="l" defTabSz="873291" rtl="0" eaLnBrk="1" latinLnBrk="0" hangingPunct="1">
        <a:defRPr sz="1700" kern="1200">
          <a:solidFill>
            <a:schemeClr val="tx1"/>
          </a:solidFill>
          <a:latin typeface="+mn-lt"/>
          <a:ea typeface="+mn-ea"/>
          <a:cs typeface="+mn-cs"/>
        </a:defRPr>
      </a:lvl8pPr>
      <a:lvl9pPr marL="3493171" algn="l" defTabSz="873291" rtl="0" eaLnBrk="1" latinLnBrk="0" hangingPunct="1">
        <a:defRPr sz="17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25" name="Rectangle 1"/>
          <p:cNvSpPr>
            <a:spLocks noGrp="1" noChangeArrowheads="1"/>
          </p:cNvSpPr>
          <p:nvPr>
            <p:ph type="title"/>
          </p:nvPr>
        </p:nvSpPr>
        <p:spPr bwMode="auto">
          <a:xfrm>
            <a:off x="502128" y="273629"/>
            <a:ext cx="9046224" cy="11406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808080"/>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smtClean="0"/>
              <a:t>Click to edit the title text format</a:t>
            </a:r>
          </a:p>
        </p:txBody>
      </p:sp>
      <p:sp>
        <p:nvSpPr>
          <p:cNvPr id="1026" name="Rectangle 2"/>
          <p:cNvSpPr>
            <a:spLocks noGrp="1" noChangeArrowheads="1"/>
          </p:cNvSpPr>
          <p:nvPr>
            <p:ph type="body" idx="1"/>
          </p:nvPr>
        </p:nvSpPr>
        <p:spPr bwMode="auto">
          <a:xfrm>
            <a:off x="502128" y="1604332"/>
            <a:ext cx="9046224" cy="5036209"/>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808080"/>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0" tIns="26839" rIns="0" bIns="0" numCol="1" anchor="t" anchorCtr="0" compatLnSpc="1">
            <a:prstTxWarp prst="textNoShape">
              <a:avLst/>
            </a:prstTxWarp>
          </a:bodyPr>
          <a:lstStyle/>
          <a:p>
            <a:pPr lvl="0"/>
            <a:r>
              <a:rPr lang="en-GB" smtClean="0"/>
              <a:t>Click to edit the outline text format</a:t>
            </a:r>
          </a:p>
          <a:p>
            <a:pPr lvl="1"/>
            <a:r>
              <a:rPr lang="en-GB" smtClean="0"/>
              <a:t>Second Outline Level</a:t>
            </a:r>
          </a:p>
          <a:p>
            <a:pPr lvl="2"/>
            <a:r>
              <a:rPr lang="en-GB" smtClean="0"/>
              <a:t>Third Outline Level</a:t>
            </a:r>
          </a:p>
          <a:p>
            <a:pPr lvl="3"/>
            <a:r>
              <a:rPr lang="en-GB" smtClean="0"/>
              <a:t>Fourth Outline Level</a:t>
            </a:r>
          </a:p>
          <a:p>
            <a:pPr lvl="4"/>
            <a:r>
              <a:rPr lang="en-GB" smtClean="0"/>
              <a:t>Fifth Outline Level</a:t>
            </a:r>
          </a:p>
          <a:p>
            <a:pPr lvl="4"/>
            <a:r>
              <a:rPr lang="en-GB" smtClean="0"/>
              <a:t>Sixth Outline Level</a:t>
            </a:r>
          </a:p>
          <a:p>
            <a:pPr lvl="4"/>
            <a:r>
              <a:rPr lang="en-GB" smtClean="0"/>
              <a:t>Seventh Outline Level</a:t>
            </a:r>
          </a:p>
          <a:p>
            <a:pPr lvl="4"/>
            <a:r>
              <a:rPr lang="en-GB" smtClean="0"/>
              <a:t>Eighth Outline Level</a:t>
            </a:r>
          </a:p>
          <a:p>
            <a:pPr lvl="4"/>
            <a:r>
              <a:rPr lang="en-GB" smtClean="0"/>
              <a:t>Ninth Outline Level</a:t>
            </a:r>
          </a:p>
        </p:txBody>
      </p:sp>
      <p:sp>
        <p:nvSpPr>
          <p:cNvPr id="1027" name="Rectangle 3"/>
          <p:cNvSpPr>
            <a:spLocks noGrp="1" noChangeArrowheads="1"/>
          </p:cNvSpPr>
          <p:nvPr>
            <p:ph type="dt"/>
          </p:nvPr>
        </p:nvSpPr>
        <p:spPr bwMode="auto">
          <a:xfrm>
            <a:off x="502128" y="6247376"/>
            <a:ext cx="2337984" cy="46805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808080"/>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a:buClrTx/>
              <a:buFontTx/>
              <a:buNone/>
              <a:tabLst>
                <a:tab pos="0" algn="l"/>
                <a:tab pos="436984" algn="l"/>
                <a:tab pos="873969" algn="l"/>
                <a:tab pos="1310952" algn="l"/>
                <a:tab pos="1747939" algn="l"/>
                <a:tab pos="2184922" algn="l"/>
                <a:tab pos="2621906" algn="l"/>
                <a:tab pos="3058892" algn="l"/>
                <a:tab pos="3495878" algn="l"/>
                <a:tab pos="3932861" algn="l"/>
                <a:tab pos="4369846" algn="l"/>
                <a:tab pos="4806832" algn="l"/>
                <a:tab pos="5243814" algn="l"/>
                <a:tab pos="5680799" algn="l"/>
                <a:tab pos="6117785" algn="l"/>
                <a:tab pos="6554768" algn="l"/>
                <a:tab pos="6991751" algn="l"/>
                <a:tab pos="7428737" algn="l"/>
                <a:tab pos="7865723" algn="l"/>
                <a:tab pos="8302712" algn="l"/>
                <a:tab pos="8739690" algn="l"/>
              </a:tabLst>
              <a:defRPr>
                <a:solidFill>
                  <a:srgbClr val="000000"/>
                </a:solidFill>
                <a:ea typeface="+mn-ea"/>
                <a:cs typeface="+mn-cs"/>
              </a:defRPr>
            </a:lvl1pPr>
          </a:lstStyle>
          <a:p>
            <a:pPr defTabSz="436984" eaLnBrk="1">
              <a:lnSpc>
                <a:spcPct val="93000"/>
              </a:lnSpc>
              <a:buSzPct val="100000"/>
            </a:pPr>
            <a:endParaRPr lang="en-US" sz="1800" b="0" i="0" smtClean="0">
              <a:latin typeface="Arial" pitchFamily="34" charset="0"/>
            </a:endParaRPr>
          </a:p>
        </p:txBody>
      </p:sp>
      <p:sp>
        <p:nvSpPr>
          <p:cNvPr id="1028" name="Rectangle 4"/>
          <p:cNvSpPr>
            <a:spLocks noGrp="1" noChangeArrowheads="1"/>
          </p:cNvSpPr>
          <p:nvPr>
            <p:ph type="ftr"/>
          </p:nvPr>
        </p:nvSpPr>
        <p:spPr bwMode="auto">
          <a:xfrm>
            <a:off x="3440448" y="6247376"/>
            <a:ext cx="3183840" cy="46805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808080"/>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a:buClrTx/>
              <a:buFontTx/>
              <a:buNone/>
              <a:tabLst>
                <a:tab pos="0" algn="l"/>
                <a:tab pos="436984" algn="l"/>
                <a:tab pos="873969" algn="l"/>
                <a:tab pos="1310952" algn="l"/>
                <a:tab pos="1747939" algn="l"/>
                <a:tab pos="2184922" algn="l"/>
                <a:tab pos="2621906" algn="l"/>
                <a:tab pos="3058892" algn="l"/>
                <a:tab pos="3495878" algn="l"/>
                <a:tab pos="3932861" algn="l"/>
                <a:tab pos="4369846" algn="l"/>
                <a:tab pos="4806832" algn="l"/>
                <a:tab pos="5243814" algn="l"/>
                <a:tab pos="5680799" algn="l"/>
                <a:tab pos="6117785" algn="l"/>
                <a:tab pos="6554768" algn="l"/>
                <a:tab pos="6991751" algn="l"/>
                <a:tab pos="7428737" algn="l"/>
                <a:tab pos="7865723" algn="l"/>
                <a:tab pos="8302712" algn="l"/>
                <a:tab pos="8739690" algn="l"/>
              </a:tabLst>
              <a:defRPr>
                <a:solidFill>
                  <a:srgbClr val="000000"/>
                </a:solidFill>
                <a:ea typeface="+mn-ea"/>
                <a:cs typeface="+mn-cs"/>
              </a:defRPr>
            </a:lvl1pPr>
          </a:lstStyle>
          <a:p>
            <a:pPr defTabSz="436984" eaLnBrk="1">
              <a:lnSpc>
                <a:spcPct val="93000"/>
              </a:lnSpc>
              <a:buSzPct val="100000"/>
            </a:pPr>
            <a:endParaRPr lang="en-US" sz="1800" b="0" i="0" smtClean="0">
              <a:latin typeface="Arial" pitchFamily="34" charset="0"/>
            </a:endParaRPr>
          </a:p>
        </p:txBody>
      </p:sp>
      <p:sp>
        <p:nvSpPr>
          <p:cNvPr id="1029" name="Rectangle 5"/>
          <p:cNvSpPr>
            <a:spLocks noGrp="1" noChangeArrowheads="1"/>
          </p:cNvSpPr>
          <p:nvPr>
            <p:ph type="sldNum"/>
          </p:nvPr>
        </p:nvSpPr>
        <p:spPr bwMode="auto">
          <a:xfrm>
            <a:off x="7210368" y="6247376"/>
            <a:ext cx="2337984" cy="46805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808080"/>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a:buClrTx/>
              <a:buFontTx/>
              <a:buNone/>
              <a:tabLst>
                <a:tab pos="0" algn="l"/>
                <a:tab pos="436984" algn="l"/>
                <a:tab pos="873969" algn="l"/>
                <a:tab pos="1310952" algn="l"/>
                <a:tab pos="1747939" algn="l"/>
                <a:tab pos="2184922" algn="l"/>
                <a:tab pos="2621906" algn="l"/>
                <a:tab pos="3058892" algn="l"/>
                <a:tab pos="3495878" algn="l"/>
                <a:tab pos="3932861" algn="l"/>
                <a:tab pos="4369846" algn="l"/>
                <a:tab pos="4806832" algn="l"/>
                <a:tab pos="5243814" algn="l"/>
                <a:tab pos="5680799" algn="l"/>
                <a:tab pos="6117785" algn="l"/>
                <a:tab pos="6554768" algn="l"/>
                <a:tab pos="6991751" algn="l"/>
                <a:tab pos="7428737" algn="l"/>
                <a:tab pos="7865723" algn="l"/>
                <a:tab pos="8302712" algn="l"/>
                <a:tab pos="8739690" algn="l"/>
              </a:tabLst>
              <a:defRPr>
                <a:solidFill>
                  <a:srgbClr val="000000"/>
                </a:solidFill>
                <a:ea typeface="+mn-ea"/>
                <a:cs typeface="+mn-cs"/>
              </a:defRPr>
            </a:lvl1pPr>
          </a:lstStyle>
          <a:p>
            <a:pPr defTabSz="436984" eaLnBrk="1">
              <a:lnSpc>
                <a:spcPct val="93000"/>
              </a:lnSpc>
              <a:buSzPct val="100000"/>
            </a:pPr>
            <a:fld id="{1115BB82-FC4D-46FD-A766-2DF55714F2CA}" type="slidenum">
              <a:rPr lang="en-US" sz="1800" b="0" i="0" smtClean="0">
                <a:latin typeface="Arial" pitchFamily="34" charset="0"/>
              </a:rPr>
              <a:pPr defTabSz="436984" eaLnBrk="1">
                <a:lnSpc>
                  <a:spcPct val="93000"/>
                </a:lnSpc>
                <a:buSzPct val="100000"/>
              </a:pPr>
              <a:t>‹#›</a:t>
            </a:fld>
            <a:endParaRPr lang="en-US" sz="1800" b="0" i="0" smtClean="0">
              <a:latin typeface="Arial" pitchFamily="34" charset="0"/>
            </a:endParaRPr>
          </a:p>
        </p:txBody>
      </p:sp>
    </p:spTree>
    <p:extLst>
      <p:ext uri="{BB962C8B-B14F-4D97-AF65-F5344CB8AC3E}">
        <p14:creationId xmlns="" xmlns:p14="http://schemas.microsoft.com/office/powerpoint/2010/main" val="1300624632"/>
      </p:ext>
    </p:extLst>
  </p:cSld>
  <p:clrMap bg1="lt1" tx1="dk1" bg2="lt2" tx2="dk2" accent1="accent1" accent2="accent2" accent3="accent3" accent4="accent4" accent5="accent5" accent6="accent6" hlink="hlink" folHlink="folHlink"/>
  <p:sldLayoutIdLst>
    <p:sldLayoutId id="2147504957" r:id="rId1"/>
    <p:sldLayoutId id="2147504958" r:id="rId2"/>
    <p:sldLayoutId id="2147504959" r:id="rId3"/>
    <p:sldLayoutId id="2147504960" r:id="rId4"/>
    <p:sldLayoutId id="2147504961" r:id="rId5"/>
    <p:sldLayoutId id="2147504962" r:id="rId6"/>
    <p:sldLayoutId id="2147504963" r:id="rId7"/>
    <p:sldLayoutId id="2147504964" r:id="rId8"/>
    <p:sldLayoutId id="2147504965" r:id="rId9"/>
    <p:sldLayoutId id="2147504966" r:id="rId10"/>
    <p:sldLayoutId id="2147504967" r:id="rId11"/>
  </p:sldLayoutIdLst>
  <p:txStyles>
    <p:titleStyle>
      <a:lvl1pPr algn="ctr" defTabSz="436984" rtl="0" fontAlgn="base" hangingPunct="0">
        <a:lnSpc>
          <a:spcPct val="93000"/>
        </a:lnSpc>
        <a:spcBef>
          <a:spcPct val="0"/>
        </a:spcBef>
        <a:spcAft>
          <a:spcPct val="0"/>
        </a:spcAft>
        <a:buClr>
          <a:srgbClr val="000000"/>
        </a:buClr>
        <a:buSzPct val="100000"/>
        <a:buFont typeface="Times New Roman" pitchFamily="18" charset="0"/>
        <a:defRPr sz="4200">
          <a:solidFill>
            <a:srgbClr val="000000"/>
          </a:solidFill>
          <a:latin typeface="+mj-lt"/>
          <a:ea typeface="+mj-ea"/>
          <a:cs typeface="+mj-cs"/>
        </a:defRPr>
      </a:lvl1pPr>
      <a:lvl2pPr marL="710100" indent="-273114" algn="ctr" defTabSz="436984" rtl="0" fontAlgn="base" hangingPunct="0">
        <a:lnSpc>
          <a:spcPct val="93000"/>
        </a:lnSpc>
        <a:spcBef>
          <a:spcPct val="0"/>
        </a:spcBef>
        <a:spcAft>
          <a:spcPct val="0"/>
        </a:spcAft>
        <a:buClr>
          <a:srgbClr val="000000"/>
        </a:buClr>
        <a:buSzPct val="100000"/>
        <a:buFont typeface="Times New Roman" pitchFamily="18" charset="0"/>
        <a:defRPr sz="4200">
          <a:solidFill>
            <a:srgbClr val="000000"/>
          </a:solidFill>
          <a:latin typeface="Arial" pitchFamily="34" charset="0"/>
          <a:ea typeface="DejaVu Sans" charset="0"/>
          <a:cs typeface="DejaVu Sans" charset="0"/>
        </a:defRPr>
      </a:lvl2pPr>
      <a:lvl3pPr marL="1092462" indent="-218493" algn="ctr" defTabSz="436984" rtl="0" fontAlgn="base" hangingPunct="0">
        <a:lnSpc>
          <a:spcPct val="93000"/>
        </a:lnSpc>
        <a:spcBef>
          <a:spcPct val="0"/>
        </a:spcBef>
        <a:spcAft>
          <a:spcPct val="0"/>
        </a:spcAft>
        <a:buClr>
          <a:srgbClr val="000000"/>
        </a:buClr>
        <a:buSzPct val="100000"/>
        <a:buFont typeface="Times New Roman" pitchFamily="18" charset="0"/>
        <a:defRPr sz="4200">
          <a:solidFill>
            <a:srgbClr val="000000"/>
          </a:solidFill>
          <a:latin typeface="Arial" pitchFamily="34" charset="0"/>
          <a:ea typeface="DejaVu Sans" charset="0"/>
          <a:cs typeface="DejaVu Sans" charset="0"/>
        </a:defRPr>
      </a:lvl3pPr>
      <a:lvl4pPr marL="1529447" indent="-218493" algn="ctr" defTabSz="436984" rtl="0" fontAlgn="base" hangingPunct="0">
        <a:lnSpc>
          <a:spcPct val="93000"/>
        </a:lnSpc>
        <a:spcBef>
          <a:spcPct val="0"/>
        </a:spcBef>
        <a:spcAft>
          <a:spcPct val="0"/>
        </a:spcAft>
        <a:buClr>
          <a:srgbClr val="000000"/>
        </a:buClr>
        <a:buSzPct val="100000"/>
        <a:buFont typeface="Times New Roman" pitchFamily="18" charset="0"/>
        <a:defRPr sz="4200">
          <a:solidFill>
            <a:srgbClr val="000000"/>
          </a:solidFill>
          <a:latin typeface="Arial" pitchFamily="34" charset="0"/>
          <a:ea typeface="DejaVu Sans" charset="0"/>
          <a:cs typeface="DejaVu Sans" charset="0"/>
        </a:defRPr>
      </a:lvl4pPr>
      <a:lvl5pPr marL="1966433" indent="-218493" algn="ctr" defTabSz="436984" rtl="0" fontAlgn="base" hangingPunct="0">
        <a:lnSpc>
          <a:spcPct val="93000"/>
        </a:lnSpc>
        <a:spcBef>
          <a:spcPct val="0"/>
        </a:spcBef>
        <a:spcAft>
          <a:spcPct val="0"/>
        </a:spcAft>
        <a:buClr>
          <a:srgbClr val="000000"/>
        </a:buClr>
        <a:buSzPct val="100000"/>
        <a:buFont typeface="Times New Roman" pitchFamily="18" charset="0"/>
        <a:defRPr sz="4200">
          <a:solidFill>
            <a:srgbClr val="000000"/>
          </a:solidFill>
          <a:latin typeface="Arial" pitchFamily="34" charset="0"/>
          <a:ea typeface="DejaVu Sans" charset="0"/>
          <a:cs typeface="DejaVu Sans" charset="0"/>
        </a:defRPr>
      </a:lvl5pPr>
      <a:lvl6pPr marL="2403414" indent="-218493" algn="ctr" defTabSz="436984" rtl="0" fontAlgn="base" hangingPunct="0">
        <a:lnSpc>
          <a:spcPct val="93000"/>
        </a:lnSpc>
        <a:spcBef>
          <a:spcPct val="0"/>
        </a:spcBef>
        <a:spcAft>
          <a:spcPct val="0"/>
        </a:spcAft>
        <a:buClr>
          <a:srgbClr val="000000"/>
        </a:buClr>
        <a:buSzPct val="100000"/>
        <a:buFont typeface="Times New Roman" pitchFamily="18" charset="0"/>
        <a:defRPr sz="4200">
          <a:solidFill>
            <a:srgbClr val="000000"/>
          </a:solidFill>
          <a:latin typeface="Arial" pitchFamily="34" charset="0"/>
          <a:ea typeface="DejaVu Sans" charset="0"/>
          <a:cs typeface="DejaVu Sans" charset="0"/>
        </a:defRPr>
      </a:lvl6pPr>
      <a:lvl7pPr marL="2840398" indent="-218493" algn="ctr" defTabSz="436984" rtl="0" fontAlgn="base" hangingPunct="0">
        <a:lnSpc>
          <a:spcPct val="93000"/>
        </a:lnSpc>
        <a:spcBef>
          <a:spcPct val="0"/>
        </a:spcBef>
        <a:spcAft>
          <a:spcPct val="0"/>
        </a:spcAft>
        <a:buClr>
          <a:srgbClr val="000000"/>
        </a:buClr>
        <a:buSzPct val="100000"/>
        <a:buFont typeface="Times New Roman" pitchFamily="18" charset="0"/>
        <a:defRPr sz="4200">
          <a:solidFill>
            <a:srgbClr val="000000"/>
          </a:solidFill>
          <a:latin typeface="Arial" pitchFamily="34" charset="0"/>
          <a:ea typeface="DejaVu Sans" charset="0"/>
          <a:cs typeface="DejaVu Sans" charset="0"/>
        </a:defRPr>
      </a:lvl7pPr>
      <a:lvl8pPr marL="3277385" indent="-218493" algn="ctr" defTabSz="436984" rtl="0" fontAlgn="base" hangingPunct="0">
        <a:lnSpc>
          <a:spcPct val="93000"/>
        </a:lnSpc>
        <a:spcBef>
          <a:spcPct val="0"/>
        </a:spcBef>
        <a:spcAft>
          <a:spcPct val="0"/>
        </a:spcAft>
        <a:buClr>
          <a:srgbClr val="000000"/>
        </a:buClr>
        <a:buSzPct val="100000"/>
        <a:buFont typeface="Times New Roman" pitchFamily="18" charset="0"/>
        <a:defRPr sz="4200">
          <a:solidFill>
            <a:srgbClr val="000000"/>
          </a:solidFill>
          <a:latin typeface="Arial" pitchFamily="34" charset="0"/>
          <a:ea typeface="DejaVu Sans" charset="0"/>
          <a:cs typeface="DejaVu Sans" charset="0"/>
        </a:defRPr>
      </a:lvl8pPr>
      <a:lvl9pPr marL="3714369" indent="-218493" algn="ctr" defTabSz="436984" rtl="0" fontAlgn="base" hangingPunct="0">
        <a:lnSpc>
          <a:spcPct val="93000"/>
        </a:lnSpc>
        <a:spcBef>
          <a:spcPct val="0"/>
        </a:spcBef>
        <a:spcAft>
          <a:spcPct val="0"/>
        </a:spcAft>
        <a:buClr>
          <a:srgbClr val="000000"/>
        </a:buClr>
        <a:buSzPct val="100000"/>
        <a:buFont typeface="Times New Roman" pitchFamily="18" charset="0"/>
        <a:defRPr sz="4200">
          <a:solidFill>
            <a:srgbClr val="000000"/>
          </a:solidFill>
          <a:latin typeface="Arial" pitchFamily="34" charset="0"/>
          <a:ea typeface="DejaVu Sans" charset="0"/>
          <a:cs typeface="DejaVu Sans" charset="0"/>
        </a:defRPr>
      </a:lvl9pPr>
    </p:titleStyle>
    <p:bodyStyle>
      <a:lvl1pPr marL="327739" indent="-327739" algn="l" defTabSz="436984" rtl="0" fontAlgn="base" hangingPunct="0">
        <a:lnSpc>
          <a:spcPct val="93000"/>
        </a:lnSpc>
        <a:spcBef>
          <a:spcPct val="0"/>
        </a:spcBef>
        <a:spcAft>
          <a:spcPts val="1365"/>
        </a:spcAft>
        <a:buClr>
          <a:srgbClr val="000000"/>
        </a:buClr>
        <a:buSzPct val="100000"/>
        <a:buFont typeface="Times New Roman" pitchFamily="18" charset="0"/>
        <a:defRPr sz="3100">
          <a:solidFill>
            <a:srgbClr val="000000"/>
          </a:solidFill>
          <a:latin typeface="+mn-lt"/>
          <a:ea typeface="+mn-ea"/>
          <a:cs typeface="+mn-cs"/>
        </a:defRPr>
      </a:lvl1pPr>
      <a:lvl2pPr marL="710100" indent="-273114" algn="l" defTabSz="436984" rtl="0" fontAlgn="base" hangingPunct="0">
        <a:lnSpc>
          <a:spcPct val="93000"/>
        </a:lnSpc>
        <a:spcBef>
          <a:spcPct val="0"/>
        </a:spcBef>
        <a:spcAft>
          <a:spcPts val="1091"/>
        </a:spcAft>
        <a:buClr>
          <a:srgbClr val="000000"/>
        </a:buClr>
        <a:buSzPct val="100000"/>
        <a:buFont typeface="Times New Roman" pitchFamily="18" charset="0"/>
        <a:defRPr sz="2700">
          <a:solidFill>
            <a:srgbClr val="000000"/>
          </a:solidFill>
          <a:latin typeface="+mn-lt"/>
          <a:ea typeface="+mn-ea"/>
          <a:cs typeface="+mn-cs"/>
        </a:defRPr>
      </a:lvl2pPr>
      <a:lvl3pPr marL="1092462" indent="-218493" algn="l" defTabSz="436984" rtl="0" fontAlgn="base" hangingPunct="0">
        <a:lnSpc>
          <a:spcPct val="93000"/>
        </a:lnSpc>
        <a:spcBef>
          <a:spcPct val="0"/>
        </a:spcBef>
        <a:spcAft>
          <a:spcPts val="815"/>
        </a:spcAft>
        <a:buClr>
          <a:srgbClr val="000000"/>
        </a:buClr>
        <a:buSzPct val="100000"/>
        <a:buFont typeface="Times New Roman" pitchFamily="18" charset="0"/>
        <a:defRPr sz="2300">
          <a:solidFill>
            <a:srgbClr val="000000"/>
          </a:solidFill>
          <a:latin typeface="+mn-lt"/>
          <a:ea typeface="+mn-ea"/>
          <a:cs typeface="+mn-cs"/>
        </a:defRPr>
      </a:lvl3pPr>
      <a:lvl4pPr marL="1529447" indent="-218493" algn="l" defTabSz="436984" rtl="0" fontAlgn="base" hangingPunct="0">
        <a:lnSpc>
          <a:spcPct val="93000"/>
        </a:lnSpc>
        <a:spcBef>
          <a:spcPct val="0"/>
        </a:spcBef>
        <a:spcAft>
          <a:spcPts val="551"/>
        </a:spcAft>
        <a:buClr>
          <a:srgbClr val="000000"/>
        </a:buClr>
        <a:buSzPct val="100000"/>
        <a:buFont typeface="Times New Roman" pitchFamily="18" charset="0"/>
        <a:defRPr sz="1900">
          <a:solidFill>
            <a:srgbClr val="000000"/>
          </a:solidFill>
          <a:latin typeface="+mn-lt"/>
          <a:ea typeface="+mn-ea"/>
          <a:cs typeface="+mn-cs"/>
        </a:defRPr>
      </a:lvl4pPr>
      <a:lvl5pPr marL="1966433" indent="-218493" algn="l" defTabSz="436984" rtl="0" fontAlgn="base" hangingPunct="0">
        <a:lnSpc>
          <a:spcPct val="93000"/>
        </a:lnSpc>
        <a:spcBef>
          <a:spcPct val="0"/>
        </a:spcBef>
        <a:spcAft>
          <a:spcPts val="276"/>
        </a:spcAft>
        <a:buClr>
          <a:srgbClr val="000000"/>
        </a:buClr>
        <a:buSzPct val="100000"/>
        <a:buFont typeface="Times New Roman" pitchFamily="18" charset="0"/>
        <a:defRPr sz="1900">
          <a:solidFill>
            <a:srgbClr val="000000"/>
          </a:solidFill>
          <a:latin typeface="+mn-lt"/>
          <a:ea typeface="+mn-ea"/>
          <a:cs typeface="+mn-cs"/>
        </a:defRPr>
      </a:lvl5pPr>
      <a:lvl6pPr marL="2403414" indent="-218493" algn="l" defTabSz="436984" rtl="0" fontAlgn="base" hangingPunct="0">
        <a:lnSpc>
          <a:spcPct val="93000"/>
        </a:lnSpc>
        <a:spcBef>
          <a:spcPct val="0"/>
        </a:spcBef>
        <a:spcAft>
          <a:spcPts val="276"/>
        </a:spcAft>
        <a:buClr>
          <a:srgbClr val="000000"/>
        </a:buClr>
        <a:buSzPct val="100000"/>
        <a:buFont typeface="Times New Roman" pitchFamily="18" charset="0"/>
        <a:defRPr sz="1900">
          <a:solidFill>
            <a:srgbClr val="000000"/>
          </a:solidFill>
          <a:latin typeface="+mn-lt"/>
          <a:ea typeface="+mn-ea"/>
          <a:cs typeface="+mn-cs"/>
        </a:defRPr>
      </a:lvl6pPr>
      <a:lvl7pPr marL="2840398" indent="-218493" algn="l" defTabSz="436984" rtl="0" fontAlgn="base" hangingPunct="0">
        <a:lnSpc>
          <a:spcPct val="93000"/>
        </a:lnSpc>
        <a:spcBef>
          <a:spcPct val="0"/>
        </a:spcBef>
        <a:spcAft>
          <a:spcPts val="276"/>
        </a:spcAft>
        <a:buClr>
          <a:srgbClr val="000000"/>
        </a:buClr>
        <a:buSzPct val="100000"/>
        <a:buFont typeface="Times New Roman" pitchFamily="18" charset="0"/>
        <a:defRPr sz="1900">
          <a:solidFill>
            <a:srgbClr val="000000"/>
          </a:solidFill>
          <a:latin typeface="+mn-lt"/>
          <a:ea typeface="+mn-ea"/>
          <a:cs typeface="+mn-cs"/>
        </a:defRPr>
      </a:lvl7pPr>
      <a:lvl8pPr marL="3277385" indent="-218493" algn="l" defTabSz="436984" rtl="0" fontAlgn="base" hangingPunct="0">
        <a:lnSpc>
          <a:spcPct val="93000"/>
        </a:lnSpc>
        <a:spcBef>
          <a:spcPct val="0"/>
        </a:spcBef>
        <a:spcAft>
          <a:spcPts val="276"/>
        </a:spcAft>
        <a:buClr>
          <a:srgbClr val="000000"/>
        </a:buClr>
        <a:buSzPct val="100000"/>
        <a:buFont typeface="Times New Roman" pitchFamily="18" charset="0"/>
        <a:defRPr sz="1900">
          <a:solidFill>
            <a:srgbClr val="000000"/>
          </a:solidFill>
          <a:latin typeface="+mn-lt"/>
          <a:ea typeface="+mn-ea"/>
          <a:cs typeface="+mn-cs"/>
        </a:defRPr>
      </a:lvl8pPr>
      <a:lvl9pPr marL="3714369" indent="-218493" algn="l" defTabSz="436984" rtl="0" fontAlgn="base" hangingPunct="0">
        <a:lnSpc>
          <a:spcPct val="93000"/>
        </a:lnSpc>
        <a:spcBef>
          <a:spcPct val="0"/>
        </a:spcBef>
        <a:spcAft>
          <a:spcPts val="276"/>
        </a:spcAft>
        <a:buClr>
          <a:srgbClr val="000000"/>
        </a:buClr>
        <a:buSzPct val="100000"/>
        <a:buFont typeface="Times New Roman" pitchFamily="18" charset="0"/>
        <a:defRPr sz="1900">
          <a:solidFill>
            <a:srgbClr val="000000"/>
          </a:solidFill>
          <a:latin typeface="+mn-lt"/>
          <a:ea typeface="+mn-ea"/>
          <a:cs typeface="+mn-cs"/>
        </a:defRPr>
      </a:lvl9pPr>
    </p:bodyStyle>
    <p:otherStyle>
      <a:defPPr>
        <a:defRPr lang="en-US"/>
      </a:defPPr>
      <a:lvl1pPr marL="0" algn="l" defTabSz="873969" rtl="0" eaLnBrk="1" latinLnBrk="0" hangingPunct="1">
        <a:defRPr sz="1700" kern="1200">
          <a:solidFill>
            <a:schemeClr val="tx1"/>
          </a:solidFill>
          <a:latin typeface="+mn-lt"/>
          <a:ea typeface="+mn-ea"/>
          <a:cs typeface="+mn-cs"/>
        </a:defRPr>
      </a:lvl1pPr>
      <a:lvl2pPr marL="436984" algn="l" defTabSz="873969" rtl="0" eaLnBrk="1" latinLnBrk="0" hangingPunct="1">
        <a:defRPr sz="1700" kern="1200">
          <a:solidFill>
            <a:schemeClr val="tx1"/>
          </a:solidFill>
          <a:latin typeface="+mn-lt"/>
          <a:ea typeface="+mn-ea"/>
          <a:cs typeface="+mn-cs"/>
        </a:defRPr>
      </a:lvl2pPr>
      <a:lvl3pPr marL="873969" algn="l" defTabSz="873969" rtl="0" eaLnBrk="1" latinLnBrk="0" hangingPunct="1">
        <a:defRPr sz="1700" kern="1200">
          <a:solidFill>
            <a:schemeClr val="tx1"/>
          </a:solidFill>
          <a:latin typeface="+mn-lt"/>
          <a:ea typeface="+mn-ea"/>
          <a:cs typeface="+mn-cs"/>
        </a:defRPr>
      </a:lvl3pPr>
      <a:lvl4pPr marL="1310952" algn="l" defTabSz="873969" rtl="0" eaLnBrk="1" latinLnBrk="0" hangingPunct="1">
        <a:defRPr sz="1700" kern="1200">
          <a:solidFill>
            <a:schemeClr val="tx1"/>
          </a:solidFill>
          <a:latin typeface="+mn-lt"/>
          <a:ea typeface="+mn-ea"/>
          <a:cs typeface="+mn-cs"/>
        </a:defRPr>
      </a:lvl4pPr>
      <a:lvl5pPr marL="1747939" algn="l" defTabSz="873969" rtl="0" eaLnBrk="1" latinLnBrk="0" hangingPunct="1">
        <a:defRPr sz="1700" kern="1200">
          <a:solidFill>
            <a:schemeClr val="tx1"/>
          </a:solidFill>
          <a:latin typeface="+mn-lt"/>
          <a:ea typeface="+mn-ea"/>
          <a:cs typeface="+mn-cs"/>
        </a:defRPr>
      </a:lvl5pPr>
      <a:lvl6pPr marL="2184922" algn="l" defTabSz="873969" rtl="0" eaLnBrk="1" latinLnBrk="0" hangingPunct="1">
        <a:defRPr sz="1700" kern="1200">
          <a:solidFill>
            <a:schemeClr val="tx1"/>
          </a:solidFill>
          <a:latin typeface="+mn-lt"/>
          <a:ea typeface="+mn-ea"/>
          <a:cs typeface="+mn-cs"/>
        </a:defRPr>
      </a:lvl6pPr>
      <a:lvl7pPr marL="2621906" algn="l" defTabSz="873969" rtl="0" eaLnBrk="1" latinLnBrk="0" hangingPunct="1">
        <a:defRPr sz="1700" kern="1200">
          <a:solidFill>
            <a:schemeClr val="tx1"/>
          </a:solidFill>
          <a:latin typeface="+mn-lt"/>
          <a:ea typeface="+mn-ea"/>
          <a:cs typeface="+mn-cs"/>
        </a:defRPr>
      </a:lvl7pPr>
      <a:lvl8pPr marL="3058892" algn="l" defTabSz="873969" rtl="0" eaLnBrk="1" latinLnBrk="0" hangingPunct="1">
        <a:defRPr sz="1700" kern="1200">
          <a:solidFill>
            <a:schemeClr val="tx1"/>
          </a:solidFill>
          <a:latin typeface="+mn-lt"/>
          <a:ea typeface="+mn-ea"/>
          <a:cs typeface="+mn-cs"/>
        </a:defRPr>
      </a:lvl8pPr>
      <a:lvl9pPr marL="3495878" algn="l" defTabSz="873969" rtl="0" eaLnBrk="1" latinLnBrk="0" hangingPunct="1">
        <a:defRPr sz="17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25" name="Rectangle 1"/>
          <p:cNvSpPr>
            <a:spLocks noGrp="1" noChangeArrowheads="1"/>
          </p:cNvSpPr>
          <p:nvPr>
            <p:ph type="title"/>
          </p:nvPr>
        </p:nvSpPr>
        <p:spPr bwMode="auto">
          <a:xfrm>
            <a:off x="502128" y="273629"/>
            <a:ext cx="9046224" cy="11406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808080"/>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smtClean="0"/>
              <a:t>Click to edit the title text format</a:t>
            </a:r>
          </a:p>
        </p:txBody>
      </p:sp>
      <p:sp>
        <p:nvSpPr>
          <p:cNvPr id="1026" name="Rectangle 2"/>
          <p:cNvSpPr>
            <a:spLocks noGrp="1" noChangeArrowheads="1"/>
          </p:cNvSpPr>
          <p:nvPr>
            <p:ph type="body" idx="1"/>
          </p:nvPr>
        </p:nvSpPr>
        <p:spPr bwMode="auto">
          <a:xfrm>
            <a:off x="502128" y="1604332"/>
            <a:ext cx="9046224" cy="5036209"/>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808080"/>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0" tIns="26864" rIns="0" bIns="0" numCol="1" anchor="t" anchorCtr="0" compatLnSpc="1">
            <a:prstTxWarp prst="textNoShape">
              <a:avLst/>
            </a:prstTxWarp>
          </a:bodyPr>
          <a:lstStyle/>
          <a:p>
            <a:pPr lvl="0"/>
            <a:r>
              <a:rPr lang="en-GB" smtClean="0"/>
              <a:t>Click to edit the outline text format</a:t>
            </a:r>
          </a:p>
          <a:p>
            <a:pPr lvl="1"/>
            <a:r>
              <a:rPr lang="en-GB" smtClean="0"/>
              <a:t>Second Outline Level</a:t>
            </a:r>
          </a:p>
          <a:p>
            <a:pPr lvl="2"/>
            <a:r>
              <a:rPr lang="en-GB" smtClean="0"/>
              <a:t>Third Outline Level</a:t>
            </a:r>
          </a:p>
          <a:p>
            <a:pPr lvl="3"/>
            <a:r>
              <a:rPr lang="en-GB" smtClean="0"/>
              <a:t>Fourth Outline Level</a:t>
            </a:r>
          </a:p>
          <a:p>
            <a:pPr lvl="4"/>
            <a:r>
              <a:rPr lang="en-GB" smtClean="0"/>
              <a:t>Fifth Outline Level</a:t>
            </a:r>
          </a:p>
          <a:p>
            <a:pPr lvl="4"/>
            <a:r>
              <a:rPr lang="en-GB" smtClean="0"/>
              <a:t>Sixth Outline Level</a:t>
            </a:r>
          </a:p>
          <a:p>
            <a:pPr lvl="4"/>
            <a:r>
              <a:rPr lang="en-GB" smtClean="0"/>
              <a:t>Seventh Outline Level</a:t>
            </a:r>
          </a:p>
          <a:p>
            <a:pPr lvl="4"/>
            <a:r>
              <a:rPr lang="en-GB" smtClean="0"/>
              <a:t>Eighth Outline Level</a:t>
            </a:r>
          </a:p>
          <a:p>
            <a:pPr lvl="4"/>
            <a:r>
              <a:rPr lang="en-GB" smtClean="0"/>
              <a:t>Ninth Outline Level</a:t>
            </a:r>
          </a:p>
        </p:txBody>
      </p:sp>
      <p:sp>
        <p:nvSpPr>
          <p:cNvPr id="1027" name="Rectangle 3"/>
          <p:cNvSpPr>
            <a:spLocks noGrp="1" noChangeArrowheads="1"/>
          </p:cNvSpPr>
          <p:nvPr>
            <p:ph type="dt"/>
          </p:nvPr>
        </p:nvSpPr>
        <p:spPr bwMode="auto">
          <a:xfrm>
            <a:off x="502128" y="6247376"/>
            <a:ext cx="2337984" cy="46805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808080"/>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a:buClrTx/>
              <a:buFontTx/>
              <a:buNone/>
              <a:tabLst>
                <a:tab pos="0" algn="l"/>
                <a:tab pos="437390" algn="l"/>
                <a:tab pos="874783" algn="l"/>
                <a:tab pos="1312172" algn="l"/>
                <a:tab pos="1749564" algn="l"/>
                <a:tab pos="2186954" algn="l"/>
                <a:tab pos="2624345" algn="l"/>
                <a:tab pos="3061738" algn="l"/>
                <a:tab pos="3499130" algn="l"/>
                <a:tab pos="3936522" algn="l"/>
                <a:tab pos="4373914" algn="l"/>
                <a:tab pos="4811302" algn="l"/>
                <a:tab pos="5248693" algn="l"/>
                <a:tab pos="5686083" algn="l"/>
                <a:tab pos="6123477" algn="l"/>
                <a:tab pos="6560866" algn="l"/>
                <a:tab pos="6998256" algn="l"/>
                <a:tab pos="7435648" algn="l"/>
                <a:tab pos="7873040" algn="l"/>
                <a:tab pos="8310434" algn="l"/>
                <a:tab pos="8747820" algn="l"/>
              </a:tabLst>
              <a:defRPr>
                <a:solidFill>
                  <a:srgbClr val="000000"/>
                </a:solidFill>
                <a:ea typeface="+mn-ea"/>
                <a:cs typeface="+mn-cs"/>
              </a:defRPr>
            </a:lvl1pPr>
          </a:lstStyle>
          <a:p>
            <a:pPr defTabSz="437390" eaLnBrk="1">
              <a:lnSpc>
                <a:spcPct val="93000"/>
              </a:lnSpc>
              <a:buSzPct val="100000"/>
            </a:pPr>
            <a:endParaRPr lang="en-US" sz="1800" b="0" i="0" smtClean="0">
              <a:latin typeface="Arial" pitchFamily="34" charset="0"/>
            </a:endParaRPr>
          </a:p>
        </p:txBody>
      </p:sp>
      <p:sp>
        <p:nvSpPr>
          <p:cNvPr id="1028" name="Rectangle 4"/>
          <p:cNvSpPr>
            <a:spLocks noGrp="1" noChangeArrowheads="1"/>
          </p:cNvSpPr>
          <p:nvPr>
            <p:ph type="ftr"/>
          </p:nvPr>
        </p:nvSpPr>
        <p:spPr bwMode="auto">
          <a:xfrm>
            <a:off x="3440448" y="6247376"/>
            <a:ext cx="3183840" cy="46805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808080"/>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a:buClrTx/>
              <a:buFontTx/>
              <a:buNone/>
              <a:tabLst>
                <a:tab pos="0" algn="l"/>
                <a:tab pos="437390" algn="l"/>
                <a:tab pos="874783" algn="l"/>
                <a:tab pos="1312172" algn="l"/>
                <a:tab pos="1749564" algn="l"/>
                <a:tab pos="2186954" algn="l"/>
                <a:tab pos="2624345" algn="l"/>
                <a:tab pos="3061738" algn="l"/>
                <a:tab pos="3499130" algn="l"/>
                <a:tab pos="3936522" algn="l"/>
                <a:tab pos="4373914" algn="l"/>
                <a:tab pos="4811302" algn="l"/>
                <a:tab pos="5248693" algn="l"/>
                <a:tab pos="5686083" algn="l"/>
                <a:tab pos="6123477" algn="l"/>
                <a:tab pos="6560866" algn="l"/>
                <a:tab pos="6998256" algn="l"/>
                <a:tab pos="7435648" algn="l"/>
                <a:tab pos="7873040" algn="l"/>
                <a:tab pos="8310434" algn="l"/>
                <a:tab pos="8747820" algn="l"/>
              </a:tabLst>
              <a:defRPr>
                <a:solidFill>
                  <a:srgbClr val="000000"/>
                </a:solidFill>
                <a:ea typeface="+mn-ea"/>
                <a:cs typeface="+mn-cs"/>
              </a:defRPr>
            </a:lvl1pPr>
          </a:lstStyle>
          <a:p>
            <a:pPr defTabSz="437390" eaLnBrk="1">
              <a:lnSpc>
                <a:spcPct val="93000"/>
              </a:lnSpc>
              <a:buSzPct val="100000"/>
            </a:pPr>
            <a:endParaRPr lang="en-US" sz="1800" b="0" i="0" smtClean="0">
              <a:latin typeface="Arial" pitchFamily="34" charset="0"/>
            </a:endParaRPr>
          </a:p>
        </p:txBody>
      </p:sp>
      <p:sp>
        <p:nvSpPr>
          <p:cNvPr id="1029" name="Rectangle 5"/>
          <p:cNvSpPr>
            <a:spLocks noGrp="1" noChangeArrowheads="1"/>
          </p:cNvSpPr>
          <p:nvPr>
            <p:ph type="sldNum"/>
          </p:nvPr>
        </p:nvSpPr>
        <p:spPr bwMode="auto">
          <a:xfrm>
            <a:off x="7210368" y="6247376"/>
            <a:ext cx="2337984" cy="46805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808080"/>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a:buClrTx/>
              <a:buFontTx/>
              <a:buNone/>
              <a:tabLst>
                <a:tab pos="0" algn="l"/>
                <a:tab pos="437390" algn="l"/>
                <a:tab pos="874783" algn="l"/>
                <a:tab pos="1312172" algn="l"/>
                <a:tab pos="1749564" algn="l"/>
                <a:tab pos="2186954" algn="l"/>
                <a:tab pos="2624345" algn="l"/>
                <a:tab pos="3061738" algn="l"/>
                <a:tab pos="3499130" algn="l"/>
                <a:tab pos="3936522" algn="l"/>
                <a:tab pos="4373914" algn="l"/>
                <a:tab pos="4811302" algn="l"/>
                <a:tab pos="5248693" algn="l"/>
                <a:tab pos="5686083" algn="l"/>
                <a:tab pos="6123477" algn="l"/>
                <a:tab pos="6560866" algn="l"/>
                <a:tab pos="6998256" algn="l"/>
                <a:tab pos="7435648" algn="l"/>
                <a:tab pos="7873040" algn="l"/>
                <a:tab pos="8310434" algn="l"/>
                <a:tab pos="8747820" algn="l"/>
              </a:tabLst>
              <a:defRPr>
                <a:solidFill>
                  <a:srgbClr val="000000"/>
                </a:solidFill>
                <a:ea typeface="+mn-ea"/>
                <a:cs typeface="+mn-cs"/>
              </a:defRPr>
            </a:lvl1pPr>
          </a:lstStyle>
          <a:p>
            <a:pPr defTabSz="437390" eaLnBrk="1">
              <a:lnSpc>
                <a:spcPct val="93000"/>
              </a:lnSpc>
              <a:buSzPct val="100000"/>
            </a:pPr>
            <a:fld id="{1115BB82-FC4D-46FD-A766-2DF55714F2CA}" type="slidenum">
              <a:rPr lang="en-US" sz="1800" b="0" i="0" smtClean="0">
                <a:latin typeface="Arial" pitchFamily="34" charset="0"/>
              </a:rPr>
              <a:pPr defTabSz="437390" eaLnBrk="1">
                <a:lnSpc>
                  <a:spcPct val="93000"/>
                </a:lnSpc>
                <a:buSzPct val="100000"/>
              </a:pPr>
              <a:t>‹#›</a:t>
            </a:fld>
            <a:endParaRPr lang="en-US" sz="1800" b="0" i="0" smtClean="0">
              <a:latin typeface="Arial" pitchFamily="34" charset="0"/>
            </a:endParaRPr>
          </a:p>
        </p:txBody>
      </p:sp>
    </p:spTree>
    <p:extLst>
      <p:ext uri="{BB962C8B-B14F-4D97-AF65-F5344CB8AC3E}">
        <p14:creationId xmlns="" xmlns:p14="http://schemas.microsoft.com/office/powerpoint/2010/main" val="701315053"/>
      </p:ext>
    </p:extLst>
  </p:cSld>
  <p:clrMap bg1="lt1" tx1="dk1" bg2="lt2" tx2="dk2" accent1="accent1" accent2="accent2" accent3="accent3" accent4="accent4" accent5="accent5" accent6="accent6" hlink="hlink" folHlink="folHlink"/>
  <p:sldLayoutIdLst>
    <p:sldLayoutId id="2147504969" r:id="rId1"/>
    <p:sldLayoutId id="2147504970" r:id="rId2"/>
    <p:sldLayoutId id="2147504971" r:id="rId3"/>
    <p:sldLayoutId id="2147504972" r:id="rId4"/>
    <p:sldLayoutId id="2147504973" r:id="rId5"/>
    <p:sldLayoutId id="2147504974" r:id="rId6"/>
    <p:sldLayoutId id="2147504975" r:id="rId7"/>
    <p:sldLayoutId id="2147504976" r:id="rId8"/>
    <p:sldLayoutId id="2147504977" r:id="rId9"/>
    <p:sldLayoutId id="2147504978" r:id="rId10"/>
    <p:sldLayoutId id="2147504979" r:id="rId11"/>
  </p:sldLayoutIdLst>
  <p:txStyles>
    <p:titleStyle>
      <a:lvl1pPr algn="ctr" defTabSz="437390" rtl="0" fontAlgn="base" hangingPunct="0">
        <a:lnSpc>
          <a:spcPct val="93000"/>
        </a:lnSpc>
        <a:spcBef>
          <a:spcPct val="0"/>
        </a:spcBef>
        <a:spcAft>
          <a:spcPct val="0"/>
        </a:spcAft>
        <a:buClr>
          <a:srgbClr val="000000"/>
        </a:buClr>
        <a:buSzPct val="100000"/>
        <a:buFont typeface="Times New Roman" pitchFamily="18" charset="0"/>
        <a:defRPr sz="4200">
          <a:solidFill>
            <a:srgbClr val="000000"/>
          </a:solidFill>
          <a:latin typeface="+mj-lt"/>
          <a:ea typeface="+mj-ea"/>
          <a:cs typeface="+mj-cs"/>
        </a:defRPr>
      </a:lvl1pPr>
      <a:lvl2pPr marL="710761" indent="-273368" algn="ctr" defTabSz="437390" rtl="0" fontAlgn="base" hangingPunct="0">
        <a:lnSpc>
          <a:spcPct val="93000"/>
        </a:lnSpc>
        <a:spcBef>
          <a:spcPct val="0"/>
        </a:spcBef>
        <a:spcAft>
          <a:spcPct val="0"/>
        </a:spcAft>
        <a:buClr>
          <a:srgbClr val="000000"/>
        </a:buClr>
        <a:buSzPct val="100000"/>
        <a:buFont typeface="Times New Roman" pitchFamily="18" charset="0"/>
        <a:defRPr sz="4200">
          <a:solidFill>
            <a:srgbClr val="000000"/>
          </a:solidFill>
          <a:latin typeface="Arial" pitchFamily="34" charset="0"/>
          <a:ea typeface="DejaVu Sans" charset="0"/>
          <a:cs typeface="DejaVu Sans" charset="0"/>
        </a:defRPr>
      </a:lvl2pPr>
      <a:lvl3pPr marL="1093478" indent="-218696" algn="ctr" defTabSz="437390" rtl="0" fontAlgn="base" hangingPunct="0">
        <a:lnSpc>
          <a:spcPct val="93000"/>
        </a:lnSpc>
        <a:spcBef>
          <a:spcPct val="0"/>
        </a:spcBef>
        <a:spcAft>
          <a:spcPct val="0"/>
        </a:spcAft>
        <a:buClr>
          <a:srgbClr val="000000"/>
        </a:buClr>
        <a:buSzPct val="100000"/>
        <a:buFont typeface="Times New Roman" pitchFamily="18" charset="0"/>
        <a:defRPr sz="4200">
          <a:solidFill>
            <a:srgbClr val="000000"/>
          </a:solidFill>
          <a:latin typeface="Arial" pitchFamily="34" charset="0"/>
          <a:ea typeface="DejaVu Sans" charset="0"/>
          <a:cs typeface="DejaVu Sans" charset="0"/>
        </a:defRPr>
      </a:lvl3pPr>
      <a:lvl4pPr marL="1530869" indent="-218696" algn="ctr" defTabSz="437390" rtl="0" fontAlgn="base" hangingPunct="0">
        <a:lnSpc>
          <a:spcPct val="93000"/>
        </a:lnSpc>
        <a:spcBef>
          <a:spcPct val="0"/>
        </a:spcBef>
        <a:spcAft>
          <a:spcPct val="0"/>
        </a:spcAft>
        <a:buClr>
          <a:srgbClr val="000000"/>
        </a:buClr>
        <a:buSzPct val="100000"/>
        <a:buFont typeface="Times New Roman" pitchFamily="18" charset="0"/>
        <a:defRPr sz="4200">
          <a:solidFill>
            <a:srgbClr val="000000"/>
          </a:solidFill>
          <a:latin typeface="Arial" pitchFamily="34" charset="0"/>
          <a:ea typeface="DejaVu Sans" charset="0"/>
          <a:cs typeface="DejaVu Sans" charset="0"/>
        </a:defRPr>
      </a:lvl4pPr>
      <a:lvl5pPr marL="1968261" indent="-218696" algn="ctr" defTabSz="437390" rtl="0" fontAlgn="base" hangingPunct="0">
        <a:lnSpc>
          <a:spcPct val="93000"/>
        </a:lnSpc>
        <a:spcBef>
          <a:spcPct val="0"/>
        </a:spcBef>
        <a:spcAft>
          <a:spcPct val="0"/>
        </a:spcAft>
        <a:buClr>
          <a:srgbClr val="000000"/>
        </a:buClr>
        <a:buSzPct val="100000"/>
        <a:buFont typeface="Times New Roman" pitchFamily="18" charset="0"/>
        <a:defRPr sz="4200">
          <a:solidFill>
            <a:srgbClr val="000000"/>
          </a:solidFill>
          <a:latin typeface="Arial" pitchFamily="34" charset="0"/>
          <a:ea typeface="DejaVu Sans" charset="0"/>
          <a:cs typeface="DejaVu Sans" charset="0"/>
        </a:defRPr>
      </a:lvl5pPr>
      <a:lvl6pPr marL="2405650" indent="-218696" algn="ctr" defTabSz="437390" rtl="0" fontAlgn="base" hangingPunct="0">
        <a:lnSpc>
          <a:spcPct val="93000"/>
        </a:lnSpc>
        <a:spcBef>
          <a:spcPct val="0"/>
        </a:spcBef>
        <a:spcAft>
          <a:spcPct val="0"/>
        </a:spcAft>
        <a:buClr>
          <a:srgbClr val="000000"/>
        </a:buClr>
        <a:buSzPct val="100000"/>
        <a:buFont typeface="Times New Roman" pitchFamily="18" charset="0"/>
        <a:defRPr sz="4200">
          <a:solidFill>
            <a:srgbClr val="000000"/>
          </a:solidFill>
          <a:latin typeface="Arial" pitchFamily="34" charset="0"/>
          <a:ea typeface="DejaVu Sans" charset="0"/>
          <a:cs typeface="DejaVu Sans" charset="0"/>
        </a:defRPr>
      </a:lvl6pPr>
      <a:lvl7pPr marL="2843041" indent="-218696" algn="ctr" defTabSz="437390" rtl="0" fontAlgn="base" hangingPunct="0">
        <a:lnSpc>
          <a:spcPct val="93000"/>
        </a:lnSpc>
        <a:spcBef>
          <a:spcPct val="0"/>
        </a:spcBef>
        <a:spcAft>
          <a:spcPct val="0"/>
        </a:spcAft>
        <a:buClr>
          <a:srgbClr val="000000"/>
        </a:buClr>
        <a:buSzPct val="100000"/>
        <a:buFont typeface="Times New Roman" pitchFamily="18" charset="0"/>
        <a:defRPr sz="4200">
          <a:solidFill>
            <a:srgbClr val="000000"/>
          </a:solidFill>
          <a:latin typeface="Arial" pitchFamily="34" charset="0"/>
          <a:ea typeface="DejaVu Sans" charset="0"/>
          <a:cs typeface="DejaVu Sans" charset="0"/>
        </a:defRPr>
      </a:lvl7pPr>
      <a:lvl8pPr marL="3280434" indent="-218696" algn="ctr" defTabSz="437390" rtl="0" fontAlgn="base" hangingPunct="0">
        <a:lnSpc>
          <a:spcPct val="93000"/>
        </a:lnSpc>
        <a:spcBef>
          <a:spcPct val="0"/>
        </a:spcBef>
        <a:spcAft>
          <a:spcPct val="0"/>
        </a:spcAft>
        <a:buClr>
          <a:srgbClr val="000000"/>
        </a:buClr>
        <a:buSzPct val="100000"/>
        <a:buFont typeface="Times New Roman" pitchFamily="18" charset="0"/>
        <a:defRPr sz="4200">
          <a:solidFill>
            <a:srgbClr val="000000"/>
          </a:solidFill>
          <a:latin typeface="Arial" pitchFamily="34" charset="0"/>
          <a:ea typeface="DejaVu Sans" charset="0"/>
          <a:cs typeface="DejaVu Sans" charset="0"/>
        </a:defRPr>
      </a:lvl8pPr>
      <a:lvl9pPr marL="3717825" indent="-218696" algn="ctr" defTabSz="437390" rtl="0" fontAlgn="base" hangingPunct="0">
        <a:lnSpc>
          <a:spcPct val="93000"/>
        </a:lnSpc>
        <a:spcBef>
          <a:spcPct val="0"/>
        </a:spcBef>
        <a:spcAft>
          <a:spcPct val="0"/>
        </a:spcAft>
        <a:buClr>
          <a:srgbClr val="000000"/>
        </a:buClr>
        <a:buSzPct val="100000"/>
        <a:buFont typeface="Times New Roman" pitchFamily="18" charset="0"/>
        <a:defRPr sz="4200">
          <a:solidFill>
            <a:srgbClr val="000000"/>
          </a:solidFill>
          <a:latin typeface="Arial" pitchFamily="34" charset="0"/>
          <a:ea typeface="DejaVu Sans" charset="0"/>
          <a:cs typeface="DejaVu Sans" charset="0"/>
        </a:defRPr>
      </a:lvl9pPr>
    </p:titleStyle>
    <p:bodyStyle>
      <a:lvl1pPr marL="328044" indent="-328044" algn="l" defTabSz="437390" rtl="0" fontAlgn="base" hangingPunct="0">
        <a:lnSpc>
          <a:spcPct val="93000"/>
        </a:lnSpc>
        <a:spcBef>
          <a:spcPct val="0"/>
        </a:spcBef>
        <a:spcAft>
          <a:spcPts val="1365"/>
        </a:spcAft>
        <a:buClr>
          <a:srgbClr val="000000"/>
        </a:buClr>
        <a:buSzPct val="100000"/>
        <a:buFont typeface="Times New Roman" pitchFamily="18" charset="0"/>
        <a:defRPr sz="3100">
          <a:solidFill>
            <a:srgbClr val="000000"/>
          </a:solidFill>
          <a:latin typeface="+mn-lt"/>
          <a:ea typeface="+mn-ea"/>
          <a:cs typeface="+mn-cs"/>
        </a:defRPr>
      </a:lvl1pPr>
      <a:lvl2pPr marL="710761" indent="-273368" algn="l" defTabSz="437390" rtl="0" fontAlgn="base" hangingPunct="0">
        <a:lnSpc>
          <a:spcPct val="93000"/>
        </a:lnSpc>
        <a:spcBef>
          <a:spcPct val="0"/>
        </a:spcBef>
        <a:spcAft>
          <a:spcPts val="1091"/>
        </a:spcAft>
        <a:buClr>
          <a:srgbClr val="000000"/>
        </a:buClr>
        <a:buSzPct val="100000"/>
        <a:buFont typeface="Times New Roman" pitchFamily="18" charset="0"/>
        <a:defRPr sz="2700">
          <a:solidFill>
            <a:srgbClr val="000000"/>
          </a:solidFill>
          <a:latin typeface="+mn-lt"/>
          <a:ea typeface="+mn-ea"/>
          <a:cs typeface="+mn-cs"/>
        </a:defRPr>
      </a:lvl2pPr>
      <a:lvl3pPr marL="1093478" indent="-218696" algn="l" defTabSz="437390" rtl="0" fontAlgn="base" hangingPunct="0">
        <a:lnSpc>
          <a:spcPct val="93000"/>
        </a:lnSpc>
        <a:spcBef>
          <a:spcPct val="0"/>
        </a:spcBef>
        <a:spcAft>
          <a:spcPts val="815"/>
        </a:spcAft>
        <a:buClr>
          <a:srgbClr val="000000"/>
        </a:buClr>
        <a:buSzPct val="100000"/>
        <a:buFont typeface="Times New Roman" pitchFamily="18" charset="0"/>
        <a:defRPr sz="2300">
          <a:solidFill>
            <a:srgbClr val="000000"/>
          </a:solidFill>
          <a:latin typeface="+mn-lt"/>
          <a:ea typeface="+mn-ea"/>
          <a:cs typeface="+mn-cs"/>
        </a:defRPr>
      </a:lvl3pPr>
      <a:lvl4pPr marL="1530869" indent="-218696" algn="l" defTabSz="437390" rtl="0" fontAlgn="base" hangingPunct="0">
        <a:lnSpc>
          <a:spcPct val="93000"/>
        </a:lnSpc>
        <a:spcBef>
          <a:spcPct val="0"/>
        </a:spcBef>
        <a:spcAft>
          <a:spcPts val="551"/>
        </a:spcAft>
        <a:buClr>
          <a:srgbClr val="000000"/>
        </a:buClr>
        <a:buSzPct val="100000"/>
        <a:buFont typeface="Times New Roman" pitchFamily="18" charset="0"/>
        <a:defRPr sz="1900">
          <a:solidFill>
            <a:srgbClr val="000000"/>
          </a:solidFill>
          <a:latin typeface="+mn-lt"/>
          <a:ea typeface="+mn-ea"/>
          <a:cs typeface="+mn-cs"/>
        </a:defRPr>
      </a:lvl4pPr>
      <a:lvl5pPr marL="1968261" indent="-218696" algn="l" defTabSz="437390" rtl="0" fontAlgn="base" hangingPunct="0">
        <a:lnSpc>
          <a:spcPct val="93000"/>
        </a:lnSpc>
        <a:spcBef>
          <a:spcPct val="0"/>
        </a:spcBef>
        <a:spcAft>
          <a:spcPts val="276"/>
        </a:spcAft>
        <a:buClr>
          <a:srgbClr val="000000"/>
        </a:buClr>
        <a:buSzPct val="100000"/>
        <a:buFont typeface="Times New Roman" pitchFamily="18" charset="0"/>
        <a:defRPr sz="1900">
          <a:solidFill>
            <a:srgbClr val="000000"/>
          </a:solidFill>
          <a:latin typeface="+mn-lt"/>
          <a:ea typeface="+mn-ea"/>
          <a:cs typeface="+mn-cs"/>
        </a:defRPr>
      </a:lvl5pPr>
      <a:lvl6pPr marL="2405650" indent="-218696" algn="l" defTabSz="437390" rtl="0" fontAlgn="base" hangingPunct="0">
        <a:lnSpc>
          <a:spcPct val="93000"/>
        </a:lnSpc>
        <a:spcBef>
          <a:spcPct val="0"/>
        </a:spcBef>
        <a:spcAft>
          <a:spcPts val="276"/>
        </a:spcAft>
        <a:buClr>
          <a:srgbClr val="000000"/>
        </a:buClr>
        <a:buSzPct val="100000"/>
        <a:buFont typeface="Times New Roman" pitchFamily="18" charset="0"/>
        <a:defRPr sz="1900">
          <a:solidFill>
            <a:srgbClr val="000000"/>
          </a:solidFill>
          <a:latin typeface="+mn-lt"/>
          <a:ea typeface="+mn-ea"/>
          <a:cs typeface="+mn-cs"/>
        </a:defRPr>
      </a:lvl6pPr>
      <a:lvl7pPr marL="2843041" indent="-218696" algn="l" defTabSz="437390" rtl="0" fontAlgn="base" hangingPunct="0">
        <a:lnSpc>
          <a:spcPct val="93000"/>
        </a:lnSpc>
        <a:spcBef>
          <a:spcPct val="0"/>
        </a:spcBef>
        <a:spcAft>
          <a:spcPts val="276"/>
        </a:spcAft>
        <a:buClr>
          <a:srgbClr val="000000"/>
        </a:buClr>
        <a:buSzPct val="100000"/>
        <a:buFont typeface="Times New Roman" pitchFamily="18" charset="0"/>
        <a:defRPr sz="1900">
          <a:solidFill>
            <a:srgbClr val="000000"/>
          </a:solidFill>
          <a:latin typeface="+mn-lt"/>
          <a:ea typeface="+mn-ea"/>
          <a:cs typeface="+mn-cs"/>
        </a:defRPr>
      </a:lvl7pPr>
      <a:lvl8pPr marL="3280434" indent="-218696" algn="l" defTabSz="437390" rtl="0" fontAlgn="base" hangingPunct="0">
        <a:lnSpc>
          <a:spcPct val="93000"/>
        </a:lnSpc>
        <a:spcBef>
          <a:spcPct val="0"/>
        </a:spcBef>
        <a:spcAft>
          <a:spcPts val="276"/>
        </a:spcAft>
        <a:buClr>
          <a:srgbClr val="000000"/>
        </a:buClr>
        <a:buSzPct val="100000"/>
        <a:buFont typeface="Times New Roman" pitchFamily="18" charset="0"/>
        <a:defRPr sz="1900">
          <a:solidFill>
            <a:srgbClr val="000000"/>
          </a:solidFill>
          <a:latin typeface="+mn-lt"/>
          <a:ea typeface="+mn-ea"/>
          <a:cs typeface="+mn-cs"/>
        </a:defRPr>
      </a:lvl8pPr>
      <a:lvl9pPr marL="3717825" indent="-218696" algn="l" defTabSz="437390" rtl="0" fontAlgn="base" hangingPunct="0">
        <a:lnSpc>
          <a:spcPct val="93000"/>
        </a:lnSpc>
        <a:spcBef>
          <a:spcPct val="0"/>
        </a:spcBef>
        <a:spcAft>
          <a:spcPts val="276"/>
        </a:spcAft>
        <a:buClr>
          <a:srgbClr val="000000"/>
        </a:buClr>
        <a:buSzPct val="100000"/>
        <a:buFont typeface="Times New Roman" pitchFamily="18" charset="0"/>
        <a:defRPr sz="1900">
          <a:solidFill>
            <a:srgbClr val="000000"/>
          </a:solidFill>
          <a:latin typeface="+mn-lt"/>
          <a:ea typeface="+mn-ea"/>
          <a:cs typeface="+mn-cs"/>
        </a:defRPr>
      </a:lvl9pPr>
    </p:bodyStyle>
    <p:otherStyle>
      <a:defPPr>
        <a:defRPr lang="en-US"/>
      </a:defPPr>
      <a:lvl1pPr marL="0" algn="l" defTabSz="874783" rtl="0" eaLnBrk="1" latinLnBrk="0" hangingPunct="1">
        <a:defRPr sz="1700" kern="1200">
          <a:solidFill>
            <a:schemeClr val="tx1"/>
          </a:solidFill>
          <a:latin typeface="+mn-lt"/>
          <a:ea typeface="+mn-ea"/>
          <a:cs typeface="+mn-cs"/>
        </a:defRPr>
      </a:lvl1pPr>
      <a:lvl2pPr marL="437390" algn="l" defTabSz="874783" rtl="0" eaLnBrk="1" latinLnBrk="0" hangingPunct="1">
        <a:defRPr sz="1700" kern="1200">
          <a:solidFill>
            <a:schemeClr val="tx1"/>
          </a:solidFill>
          <a:latin typeface="+mn-lt"/>
          <a:ea typeface="+mn-ea"/>
          <a:cs typeface="+mn-cs"/>
        </a:defRPr>
      </a:lvl2pPr>
      <a:lvl3pPr marL="874783" algn="l" defTabSz="874783" rtl="0" eaLnBrk="1" latinLnBrk="0" hangingPunct="1">
        <a:defRPr sz="1700" kern="1200">
          <a:solidFill>
            <a:schemeClr val="tx1"/>
          </a:solidFill>
          <a:latin typeface="+mn-lt"/>
          <a:ea typeface="+mn-ea"/>
          <a:cs typeface="+mn-cs"/>
        </a:defRPr>
      </a:lvl3pPr>
      <a:lvl4pPr marL="1312172" algn="l" defTabSz="874783" rtl="0" eaLnBrk="1" latinLnBrk="0" hangingPunct="1">
        <a:defRPr sz="1700" kern="1200">
          <a:solidFill>
            <a:schemeClr val="tx1"/>
          </a:solidFill>
          <a:latin typeface="+mn-lt"/>
          <a:ea typeface="+mn-ea"/>
          <a:cs typeface="+mn-cs"/>
        </a:defRPr>
      </a:lvl4pPr>
      <a:lvl5pPr marL="1749564" algn="l" defTabSz="874783" rtl="0" eaLnBrk="1" latinLnBrk="0" hangingPunct="1">
        <a:defRPr sz="1700" kern="1200">
          <a:solidFill>
            <a:schemeClr val="tx1"/>
          </a:solidFill>
          <a:latin typeface="+mn-lt"/>
          <a:ea typeface="+mn-ea"/>
          <a:cs typeface="+mn-cs"/>
        </a:defRPr>
      </a:lvl5pPr>
      <a:lvl6pPr marL="2186954" algn="l" defTabSz="874783" rtl="0" eaLnBrk="1" latinLnBrk="0" hangingPunct="1">
        <a:defRPr sz="1700" kern="1200">
          <a:solidFill>
            <a:schemeClr val="tx1"/>
          </a:solidFill>
          <a:latin typeface="+mn-lt"/>
          <a:ea typeface="+mn-ea"/>
          <a:cs typeface="+mn-cs"/>
        </a:defRPr>
      </a:lvl6pPr>
      <a:lvl7pPr marL="2624345" algn="l" defTabSz="874783" rtl="0" eaLnBrk="1" latinLnBrk="0" hangingPunct="1">
        <a:defRPr sz="1700" kern="1200">
          <a:solidFill>
            <a:schemeClr val="tx1"/>
          </a:solidFill>
          <a:latin typeface="+mn-lt"/>
          <a:ea typeface="+mn-ea"/>
          <a:cs typeface="+mn-cs"/>
        </a:defRPr>
      </a:lvl7pPr>
      <a:lvl8pPr marL="3061738" algn="l" defTabSz="874783" rtl="0" eaLnBrk="1" latinLnBrk="0" hangingPunct="1">
        <a:defRPr sz="1700" kern="1200">
          <a:solidFill>
            <a:schemeClr val="tx1"/>
          </a:solidFill>
          <a:latin typeface="+mn-lt"/>
          <a:ea typeface="+mn-ea"/>
          <a:cs typeface="+mn-cs"/>
        </a:defRPr>
      </a:lvl8pPr>
      <a:lvl9pPr marL="3499130" algn="l" defTabSz="874783" rtl="0" eaLnBrk="1" latinLnBrk="0" hangingPunct="1">
        <a:defRPr sz="17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25" name="Rectangle 1"/>
          <p:cNvSpPr>
            <a:spLocks noGrp="1" noChangeArrowheads="1"/>
          </p:cNvSpPr>
          <p:nvPr>
            <p:ph type="title"/>
          </p:nvPr>
        </p:nvSpPr>
        <p:spPr bwMode="auto">
          <a:xfrm>
            <a:off x="502128" y="273629"/>
            <a:ext cx="9046224" cy="11406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808080"/>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smtClean="0"/>
              <a:t>Click to edit the title text format</a:t>
            </a:r>
          </a:p>
        </p:txBody>
      </p:sp>
      <p:sp>
        <p:nvSpPr>
          <p:cNvPr id="1026" name="Rectangle 2"/>
          <p:cNvSpPr>
            <a:spLocks noGrp="1" noChangeArrowheads="1"/>
          </p:cNvSpPr>
          <p:nvPr>
            <p:ph type="body" idx="1"/>
          </p:nvPr>
        </p:nvSpPr>
        <p:spPr bwMode="auto">
          <a:xfrm>
            <a:off x="502128" y="1604332"/>
            <a:ext cx="9046224" cy="5036209"/>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808080"/>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0" tIns="26926" rIns="0" bIns="0" numCol="1" anchor="t" anchorCtr="0" compatLnSpc="1">
            <a:prstTxWarp prst="textNoShape">
              <a:avLst/>
            </a:prstTxWarp>
          </a:bodyPr>
          <a:lstStyle/>
          <a:p>
            <a:pPr lvl="0"/>
            <a:r>
              <a:rPr lang="en-GB" smtClean="0"/>
              <a:t>Click to edit the outline text format</a:t>
            </a:r>
          </a:p>
          <a:p>
            <a:pPr lvl="1"/>
            <a:r>
              <a:rPr lang="en-GB" smtClean="0"/>
              <a:t>Second Outline Level</a:t>
            </a:r>
          </a:p>
          <a:p>
            <a:pPr lvl="2"/>
            <a:r>
              <a:rPr lang="en-GB" smtClean="0"/>
              <a:t>Third Outline Level</a:t>
            </a:r>
          </a:p>
          <a:p>
            <a:pPr lvl="3"/>
            <a:r>
              <a:rPr lang="en-GB" smtClean="0"/>
              <a:t>Fourth Outline Level</a:t>
            </a:r>
          </a:p>
          <a:p>
            <a:pPr lvl="4"/>
            <a:r>
              <a:rPr lang="en-GB" smtClean="0"/>
              <a:t>Fifth Outline Level</a:t>
            </a:r>
          </a:p>
          <a:p>
            <a:pPr lvl="4"/>
            <a:r>
              <a:rPr lang="en-GB" smtClean="0"/>
              <a:t>Sixth Outline Level</a:t>
            </a:r>
          </a:p>
          <a:p>
            <a:pPr lvl="4"/>
            <a:r>
              <a:rPr lang="en-GB" smtClean="0"/>
              <a:t>Seventh Outline Level</a:t>
            </a:r>
          </a:p>
          <a:p>
            <a:pPr lvl="4"/>
            <a:r>
              <a:rPr lang="en-GB" smtClean="0"/>
              <a:t>Eighth Outline Level</a:t>
            </a:r>
          </a:p>
          <a:p>
            <a:pPr lvl="4"/>
            <a:r>
              <a:rPr lang="en-GB" smtClean="0"/>
              <a:t>Ninth Outline Level</a:t>
            </a:r>
          </a:p>
        </p:txBody>
      </p:sp>
      <p:sp>
        <p:nvSpPr>
          <p:cNvPr id="1027" name="Rectangle 3"/>
          <p:cNvSpPr>
            <a:spLocks noGrp="1" noChangeArrowheads="1"/>
          </p:cNvSpPr>
          <p:nvPr>
            <p:ph type="dt"/>
          </p:nvPr>
        </p:nvSpPr>
        <p:spPr bwMode="auto">
          <a:xfrm>
            <a:off x="502128" y="6247376"/>
            <a:ext cx="2337984" cy="46805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808080"/>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a:buClrTx/>
              <a:buFontTx/>
              <a:buNone/>
              <a:tabLst>
                <a:tab pos="0" algn="l"/>
                <a:tab pos="438409" algn="l"/>
                <a:tab pos="876818" algn="l"/>
                <a:tab pos="1315227" algn="l"/>
                <a:tab pos="1753636" algn="l"/>
                <a:tab pos="2192045" algn="l"/>
                <a:tab pos="2630454" algn="l"/>
                <a:tab pos="3068864" algn="l"/>
                <a:tab pos="3507273" algn="l"/>
                <a:tab pos="3945682" algn="l"/>
                <a:tab pos="4384091" algn="l"/>
                <a:tab pos="4822500" algn="l"/>
                <a:tab pos="5260909" algn="l"/>
                <a:tab pos="5699318" algn="l"/>
                <a:tab pos="6137727" algn="l"/>
                <a:tab pos="6576136" algn="l"/>
                <a:tab pos="7014545" algn="l"/>
                <a:tab pos="7452954" algn="l"/>
                <a:tab pos="7891363" algn="l"/>
                <a:tab pos="8329773" algn="l"/>
                <a:tab pos="8768182" algn="l"/>
              </a:tabLst>
              <a:defRPr>
                <a:solidFill>
                  <a:srgbClr val="000000"/>
                </a:solidFill>
                <a:ea typeface="+mn-ea"/>
                <a:cs typeface="+mn-cs"/>
              </a:defRPr>
            </a:lvl1pPr>
          </a:lstStyle>
          <a:p>
            <a:pPr defTabSz="438409" eaLnBrk="1">
              <a:lnSpc>
                <a:spcPct val="93000"/>
              </a:lnSpc>
              <a:buSzPct val="100000"/>
            </a:pPr>
            <a:endParaRPr lang="en-US" sz="1800" b="0" i="0" smtClean="0">
              <a:latin typeface="Arial" pitchFamily="34" charset="0"/>
            </a:endParaRPr>
          </a:p>
        </p:txBody>
      </p:sp>
      <p:sp>
        <p:nvSpPr>
          <p:cNvPr id="1028" name="Rectangle 4"/>
          <p:cNvSpPr>
            <a:spLocks noGrp="1" noChangeArrowheads="1"/>
          </p:cNvSpPr>
          <p:nvPr>
            <p:ph type="ftr"/>
          </p:nvPr>
        </p:nvSpPr>
        <p:spPr bwMode="auto">
          <a:xfrm>
            <a:off x="3440448" y="6247376"/>
            <a:ext cx="3183840" cy="46805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808080"/>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a:buClrTx/>
              <a:buFontTx/>
              <a:buNone/>
              <a:tabLst>
                <a:tab pos="0" algn="l"/>
                <a:tab pos="438409" algn="l"/>
                <a:tab pos="876818" algn="l"/>
                <a:tab pos="1315227" algn="l"/>
                <a:tab pos="1753636" algn="l"/>
                <a:tab pos="2192045" algn="l"/>
                <a:tab pos="2630454" algn="l"/>
                <a:tab pos="3068864" algn="l"/>
                <a:tab pos="3507273" algn="l"/>
                <a:tab pos="3945682" algn="l"/>
                <a:tab pos="4384091" algn="l"/>
                <a:tab pos="4822500" algn="l"/>
                <a:tab pos="5260909" algn="l"/>
                <a:tab pos="5699318" algn="l"/>
                <a:tab pos="6137727" algn="l"/>
                <a:tab pos="6576136" algn="l"/>
                <a:tab pos="7014545" algn="l"/>
                <a:tab pos="7452954" algn="l"/>
                <a:tab pos="7891363" algn="l"/>
                <a:tab pos="8329773" algn="l"/>
                <a:tab pos="8768182" algn="l"/>
              </a:tabLst>
              <a:defRPr>
                <a:solidFill>
                  <a:srgbClr val="000000"/>
                </a:solidFill>
                <a:ea typeface="+mn-ea"/>
                <a:cs typeface="+mn-cs"/>
              </a:defRPr>
            </a:lvl1pPr>
          </a:lstStyle>
          <a:p>
            <a:pPr defTabSz="438409" eaLnBrk="1">
              <a:lnSpc>
                <a:spcPct val="93000"/>
              </a:lnSpc>
              <a:buSzPct val="100000"/>
            </a:pPr>
            <a:endParaRPr lang="en-US" sz="1800" b="0" i="0" smtClean="0">
              <a:latin typeface="Arial" pitchFamily="34" charset="0"/>
            </a:endParaRPr>
          </a:p>
        </p:txBody>
      </p:sp>
      <p:sp>
        <p:nvSpPr>
          <p:cNvPr id="1029" name="Rectangle 5"/>
          <p:cNvSpPr>
            <a:spLocks noGrp="1" noChangeArrowheads="1"/>
          </p:cNvSpPr>
          <p:nvPr>
            <p:ph type="sldNum"/>
          </p:nvPr>
        </p:nvSpPr>
        <p:spPr bwMode="auto">
          <a:xfrm>
            <a:off x="7210368" y="6247376"/>
            <a:ext cx="2337984" cy="46805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808080"/>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a:buClrTx/>
              <a:buFontTx/>
              <a:buNone/>
              <a:tabLst>
                <a:tab pos="0" algn="l"/>
                <a:tab pos="438409" algn="l"/>
                <a:tab pos="876818" algn="l"/>
                <a:tab pos="1315227" algn="l"/>
                <a:tab pos="1753636" algn="l"/>
                <a:tab pos="2192045" algn="l"/>
                <a:tab pos="2630454" algn="l"/>
                <a:tab pos="3068864" algn="l"/>
                <a:tab pos="3507273" algn="l"/>
                <a:tab pos="3945682" algn="l"/>
                <a:tab pos="4384091" algn="l"/>
                <a:tab pos="4822500" algn="l"/>
                <a:tab pos="5260909" algn="l"/>
                <a:tab pos="5699318" algn="l"/>
                <a:tab pos="6137727" algn="l"/>
                <a:tab pos="6576136" algn="l"/>
                <a:tab pos="7014545" algn="l"/>
                <a:tab pos="7452954" algn="l"/>
                <a:tab pos="7891363" algn="l"/>
                <a:tab pos="8329773" algn="l"/>
                <a:tab pos="8768182" algn="l"/>
              </a:tabLst>
              <a:defRPr>
                <a:solidFill>
                  <a:srgbClr val="000000"/>
                </a:solidFill>
                <a:ea typeface="+mn-ea"/>
                <a:cs typeface="+mn-cs"/>
              </a:defRPr>
            </a:lvl1pPr>
          </a:lstStyle>
          <a:p>
            <a:pPr defTabSz="438409" eaLnBrk="1">
              <a:lnSpc>
                <a:spcPct val="93000"/>
              </a:lnSpc>
              <a:buSzPct val="100000"/>
            </a:pPr>
            <a:fld id="{1115BB82-FC4D-46FD-A766-2DF55714F2CA}" type="slidenum">
              <a:rPr lang="en-US" sz="1800" b="0" i="0" smtClean="0">
                <a:latin typeface="Arial" pitchFamily="34" charset="0"/>
              </a:rPr>
              <a:pPr defTabSz="438409" eaLnBrk="1">
                <a:lnSpc>
                  <a:spcPct val="93000"/>
                </a:lnSpc>
                <a:buSzPct val="100000"/>
              </a:pPr>
              <a:t>‹#›</a:t>
            </a:fld>
            <a:endParaRPr lang="en-US" sz="1800" b="0" i="0" smtClean="0">
              <a:latin typeface="Arial" pitchFamily="34" charset="0"/>
            </a:endParaRPr>
          </a:p>
        </p:txBody>
      </p:sp>
    </p:spTree>
    <p:extLst>
      <p:ext uri="{BB962C8B-B14F-4D97-AF65-F5344CB8AC3E}">
        <p14:creationId xmlns="" xmlns:p14="http://schemas.microsoft.com/office/powerpoint/2010/main" val="3981143986"/>
      </p:ext>
    </p:extLst>
  </p:cSld>
  <p:clrMap bg1="lt1" tx1="dk1" bg2="lt2" tx2="dk2" accent1="accent1" accent2="accent2" accent3="accent3" accent4="accent4" accent5="accent5" accent6="accent6" hlink="hlink" folHlink="folHlink"/>
  <p:sldLayoutIdLst>
    <p:sldLayoutId id="2147504993" r:id="rId1"/>
    <p:sldLayoutId id="2147504994" r:id="rId2"/>
    <p:sldLayoutId id="2147504995" r:id="rId3"/>
    <p:sldLayoutId id="2147504996" r:id="rId4"/>
    <p:sldLayoutId id="2147504997" r:id="rId5"/>
    <p:sldLayoutId id="2147504998" r:id="rId6"/>
    <p:sldLayoutId id="2147504999" r:id="rId7"/>
    <p:sldLayoutId id="2147505000" r:id="rId8"/>
    <p:sldLayoutId id="2147505001" r:id="rId9"/>
    <p:sldLayoutId id="2147505002" r:id="rId10"/>
    <p:sldLayoutId id="2147505003" r:id="rId11"/>
  </p:sldLayoutIdLst>
  <p:txStyles>
    <p:titleStyle>
      <a:lvl1pPr algn="ctr" defTabSz="438409" rtl="0" fontAlgn="base" hangingPunct="0">
        <a:lnSpc>
          <a:spcPct val="93000"/>
        </a:lnSpc>
        <a:spcBef>
          <a:spcPct val="0"/>
        </a:spcBef>
        <a:spcAft>
          <a:spcPct val="0"/>
        </a:spcAft>
        <a:buClr>
          <a:srgbClr val="000000"/>
        </a:buClr>
        <a:buSzPct val="100000"/>
        <a:buFont typeface="Times New Roman" pitchFamily="18" charset="0"/>
        <a:defRPr sz="4200">
          <a:solidFill>
            <a:srgbClr val="000000"/>
          </a:solidFill>
          <a:latin typeface="+mj-lt"/>
          <a:ea typeface="+mj-ea"/>
          <a:cs typeface="+mj-cs"/>
        </a:defRPr>
      </a:lvl1pPr>
      <a:lvl2pPr marL="712415" indent="-274006" algn="ctr" defTabSz="438409" rtl="0" fontAlgn="base" hangingPunct="0">
        <a:lnSpc>
          <a:spcPct val="93000"/>
        </a:lnSpc>
        <a:spcBef>
          <a:spcPct val="0"/>
        </a:spcBef>
        <a:spcAft>
          <a:spcPct val="0"/>
        </a:spcAft>
        <a:buClr>
          <a:srgbClr val="000000"/>
        </a:buClr>
        <a:buSzPct val="100000"/>
        <a:buFont typeface="Times New Roman" pitchFamily="18" charset="0"/>
        <a:defRPr sz="4200">
          <a:solidFill>
            <a:srgbClr val="000000"/>
          </a:solidFill>
          <a:latin typeface="Arial" pitchFamily="34" charset="0"/>
          <a:ea typeface="DejaVu Sans" charset="0"/>
          <a:cs typeface="DejaVu Sans" charset="0"/>
        </a:defRPr>
      </a:lvl2pPr>
      <a:lvl3pPr marL="1096023" indent="-219205" algn="ctr" defTabSz="438409" rtl="0" fontAlgn="base" hangingPunct="0">
        <a:lnSpc>
          <a:spcPct val="93000"/>
        </a:lnSpc>
        <a:spcBef>
          <a:spcPct val="0"/>
        </a:spcBef>
        <a:spcAft>
          <a:spcPct val="0"/>
        </a:spcAft>
        <a:buClr>
          <a:srgbClr val="000000"/>
        </a:buClr>
        <a:buSzPct val="100000"/>
        <a:buFont typeface="Times New Roman" pitchFamily="18" charset="0"/>
        <a:defRPr sz="4200">
          <a:solidFill>
            <a:srgbClr val="000000"/>
          </a:solidFill>
          <a:latin typeface="Arial" pitchFamily="34" charset="0"/>
          <a:ea typeface="DejaVu Sans" charset="0"/>
          <a:cs typeface="DejaVu Sans" charset="0"/>
        </a:defRPr>
      </a:lvl3pPr>
      <a:lvl4pPr marL="1534432" indent="-219205" algn="ctr" defTabSz="438409" rtl="0" fontAlgn="base" hangingPunct="0">
        <a:lnSpc>
          <a:spcPct val="93000"/>
        </a:lnSpc>
        <a:spcBef>
          <a:spcPct val="0"/>
        </a:spcBef>
        <a:spcAft>
          <a:spcPct val="0"/>
        </a:spcAft>
        <a:buClr>
          <a:srgbClr val="000000"/>
        </a:buClr>
        <a:buSzPct val="100000"/>
        <a:buFont typeface="Times New Roman" pitchFamily="18" charset="0"/>
        <a:defRPr sz="4200">
          <a:solidFill>
            <a:srgbClr val="000000"/>
          </a:solidFill>
          <a:latin typeface="Arial" pitchFamily="34" charset="0"/>
          <a:ea typeface="DejaVu Sans" charset="0"/>
          <a:cs typeface="DejaVu Sans" charset="0"/>
        </a:defRPr>
      </a:lvl4pPr>
      <a:lvl5pPr marL="1972841" indent="-219205" algn="ctr" defTabSz="438409" rtl="0" fontAlgn="base" hangingPunct="0">
        <a:lnSpc>
          <a:spcPct val="93000"/>
        </a:lnSpc>
        <a:spcBef>
          <a:spcPct val="0"/>
        </a:spcBef>
        <a:spcAft>
          <a:spcPct val="0"/>
        </a:spcAft>
        <a:buClr>
          <a:srgbClr val="000000"/>
        </a:buClr>
        <a:buSzPct val="100000"/>
        <a:buFont typeface="Times New Roman" pitchFamily="18" charset="0"/>
        <a:defRPr sz="4200">
          <a:solidFill>
            <a:srgbClr val="000000"/>
          </a:solidFill>
          <a:latin typeface="Arial" pitchFamily="34" charset="0"/>
          <a:ea typeface="DejaVu Sans" charset="0"/>
          <a:cs typeface="DejaVu Sans" charset="0"/>
        </a:defRPr>
      </a:lvl5pPr>
      <a:lvl6pPr marL="2411250" indent="-219205" algn="ctr" defTabSz="438409" rtl="0" fontAlgn="base" hangingPunct="0">
        <a:lnSpc>
          <a:spcPct val="93000"/>
        </a:lnSpc>
        <a:spcBef>
          <a:spcPct val="0"/>
        </a:spcBef>
        <a:spcAft>
          <a:spcPct val="0"/>
        </a:spcAft>
        <a:buClr>
          <a:srgbClr val="000000"/>
        </a:buClr>
        <a:buSzPct val="100000"/>
        <a:buFont typeface="Times New Roman" pitchFamily="18" charset="0"/>
        <a:defRPr sz="4200">
          <a:solidFill>
            <a:srgbClr val="000000"/>
          </a:solidFill>
          <a:latin typeface="Arial" pitchFamily="34" charset="0"/>
          <a:ea typeface="DejaVu Sans" charset="0"/>
          <a:cs typeface="DejaVu Sans" charset="0"/>
        </a:defRPr>
      </a:lvl6pPr>
      <a:lvl7pPr marL="2849659" indent="-219205" algn="ctr" defTabSz="438409" rtl="0" fontAlgn="base" hangingPunct="0">
        <a:lnSpc>
          <a:spcPct val="93000"/>
        </a:lnSpc>
        <a:spcBef>
          <a:spcPct val="0"/>
        </a:spcBef>
        <a:spcAft>
          <a:spcPct val="0"/>
        </a:spcAft>
        <a:buClr>
          <a:srgbClr val="000000"/>
        </a:buClr>
        <a:buSzPct val="100000"/>
        <a:buFont typeface="Times New Roman" pitchFamily="18" charset="0"/>
        <a:defRPr sz="4200">
          <a:solidFill>
            <a:srgbClr val="000000"/>
          </a:solidFill>
          <a:latin typeface="Arial" pitchFamily="34" charset="0"/>
          <a:ea typeface="DejaVu Sans" charset="0"/>
          <a:cs typeface="DejaVu Sans" charset="0"/>
        </a:defRPr>
      </a:lvl7pPr>
      <a:lvl8pPr marL="3288068" indent="-219205" algn="ctr" defTabSz="438409" rtl="0" fontAlgn="base" hangingPunct="0">
        <a:lnSpc>
          <a:spcPct val="93000"/>
        </a:lnSpc>
        <a:spcBef>
          <a:spcPct val="0"/>
        </a:spcBef>
        <a:spcAft>
          <a:spcPct val="0"/>
        </a:spcAft>
        <a:buClr>
          <a:srgbClr val="000000"/>
        </a:buClr>
        <a:buSzPct val="100000"/>
        <a:buFont typeface="Times New Roman" pitchFamily="18" charset="0"/>
        <a:defRPr sz="4200">
          <a:solidFill>
            <a:srgbClr val="000000"/>
          </a:solidFill>
          <a:latin typeface="Arial" pitchFamily="34" charset="0"/>
          <a:ea typeface="DejaVu Sans" charset="0"/>
          <a:cs typeface="DejaVu Sans" charset="0"/>
        </a:defRPr>
      </a:lvl8pPr>
      <a:lvl9pPr marL="3726477" indent="-219205" algn="ctr" defTabSz="438409" rtl="0" fontAlgn="base" hangingPunct="0">
        <a:lnSpc>
          <a:spcPct val="93000"/>
        </a:lnSpc>
        <a:spcBef>
          <a:spcPct val="0"/>
        </a:spcBef>
        <a:spcAft>
          <a:spcPct val="0"/>
        </a:spcAft>
        <a:buClr>
          <a:srgbClr val="000000"/>
        </a:buClr>
        <a:buSzPct val="100000"/>
        <a:buFont typeface="Times New Roman" pitchFamily="18" charset="0"/>
        <a:defRPr sz="4200">
          <a:solidFill>
            <a:srgbClr val="000000"/>
          </a:solidFill>
          <a:latin typeface="Arial" pitchFamily="34" charset="0"/>
          <a:ea typeface="DejaVu Sans" charset="0"/>
          <a:cs typeface="DejaVu Sans" charset="0"/>
        </a:defRPr>
      </a:lvl9pPr>
    </p:titleStyle>
    <p:bodyStyle>
      <a:lvl1pPr marL="328807" indent="-328807" algn="l" defTabSz="438409" rtl="0" fontAlgn="base" hangingPunct="0">
        <a:lnSpc>
          <a:spcPct val="93000"/>
        </a:lnSpc>
        <a:spcBef>
          <a:spcPct val="0"/>
        </a:spcBef>
        <a:spcAft>
          <a:spcPts val="1366"/>
        </a:spcAft>
        <a:buClr>
          <a:srgbClr val="000000"/>
        </a:buClr>
        <a:buSzPct val="100000"/>
        <a:buFont typeface="Times New Roman" pitchFamily="18" charset="0"/>
        <a:defRPr sz="3100">
          <a:solidFill>
            <a:srgbClr val="000000"/>
          </a:solidFill>
          <a:latin typeface="+mn-lt"/>
          <a:ea typeface="+mn-ea"/>
          <a:cs typeface="+mn-cs"/>
        </a:defRPr>
      </a:lvl1pPr>
      <a:lvl2pPr marL="712415" indent="-274006" algn="l" defTabSz="438409" rtl="0" fontAlgn="base" hangingPunct="0">
        <a:lnSpc>
          <a:spcPct val="93000"/>
        </a:lnSpc>
        <a:spcBef>
          <a:spcPct val="0"/>
        </a:spcBef>
        <a:spcAft>
          <a:spcPts val="1091"/>
        </a:spcAft>
        <a:buClr>
          <a:srgbClr val="000000"/>
        </a:buClr>
        <a:buSzPct val="100000"/>
        <a:buFont typeface="Times New Roman" pitchFamily="18" charset="0"/>
        <a:defRPr sz="2700">
          <a:solidFill>
            <a:srgbClr val="000000"/>
          </a:solidFill>
          <a:latin typeface="+mn-lt"/>
          <a:ea typeface="+mn-ea"/>
          <a:cs typeface="+mn-cs"/>
        </a:defRPr>
      </a:lvl2pPr>
      <a:lvl3pPr marL="1096023" indent="-219205" algn="l" defTabSz="438409" rtl="0" fontAlgn="base" hangingPunct="0">
        <a:lnSpc>
          <a:spcPct val="93000"/>
        </a:lnSpc>
        <a:spcBef>
          <a:spcPct val="0"/>
        </a:spcBef>
        <a:spcAft>
          <a:spcPts val="815"/>
        </a:spcAft>
        <a:buClr>
          <a:srgbClr val="000000"/>
        </a:buClr>
        <a:buSzPct val="100000"/>
        <a:buFont typeface="Times New Roman" pitchFamily="18" charset="0"/>
        <a:defRPr sz="2300">
          <a:solidFill>
            <a:srgbClr val="000000"/>
          </a:solidFill>
          <a:latin typeface="+mn-lt"/>
          <a:ea typeface="+mn-ea"/>
          <a:cs typeface="+mn-cs"/>
        </a:defRPr>
      </a:lvl3pPr>
      <a:lvl4pPr marL="1534432" indent="-219205" algn="l" defTabSz="438409" rtl="0" fontAlgn="base" hangingPunct="0">
        <a:lnSpc>
          <a:spcPct val="93000"/>
        </a:lnSpc>
        <a:spcBef>
          <a:spcPct val="0"/>
        </a:spcBef>
        <a:spcAft>
          <a:spcPts val="551"/>
        </a:spcAft>
        <a:buClr>
          <a:srgbClr val="000000"/>
        </a:buClr>
        <a:buSzPct val="100000"/>
        <a:buFont typeface="Times New Roman" pitchFamily="18" charset="0"/>
        <a:defRPr sz="1900">
          <a:solidFill>
            <a:srgbClr val="000000"/>
          </a:solidFill>
          <a:latin typeface="+mn-lt"/>
          <a:ea typeface="+mn-ea"/>
          <a:cs typeface="+mn-cs"/>
        </a:defRPr>
      </a:lvl4pPr>
      <a:lvl5pPr marL="1972841" indent="-219205" algn="l" defTabSz="438409" rtl="0" fontAlgn="base" hangingPunct="0">
        <a:lnSpc>
          <a:spcPct val="93000"/>
        </a:lnSpc>
        <a:spcBef>
          <a:spcPct val="0"/>
        </a:spcBef>
        <a:spcAft>
          <a:spcPts val="276"/>
        </a:spcAft>
        <a:buClr>
          <a:srgbClr val="000000"/>
        </a:buClr>
        <a:buSzPct val="100000"/>
        <a:buFont typeface="Times New Roman" pitchFamily="18" charset="0"/>
        <a:defRPr sz="1900">
          <a:solidFill>
            <a:srgbClr val="000000"/>
          </a:solidFill>
          <a:latin typeface="+mn-lt"/>
          <a:ea typeface="+mn-ea"/>
          <a:cs typeface="+mn-cs"/>
        </a:defRPr>
      </a:lvl5pPr>
      <a:lvl6pPr marL="2411250" indent="-219205" algn="l" defTabSz="438409" rtl="0" fontAlgn="base" hangingPunct="0">
        <a:lnSpc>
          <a:spcPct val="93000"/>
        </a:lnSpc>
        <a:spcBef>
          <a:spcPct val="0"/>
        </a:spcBef>
        <a:spcAft>
          <a:spcPts val="276"/>
        </a:spcAft>
        <a:buClr>
          <a:srgbClr val="000000"/>
        </a:buClr>
        <a:buSzPct val="100000"/>
        <a:buFont typeface="Times New Roman" pitchFamily="18" charset="0"/>
        <a:defRPr sz="1900">
          <a:solidFill>
            <a:srgbClr val="000000"/>
          </a:solidFill>
          <a:latin typeface="+mn-lt"/>
          <a:ea typeface="+mn-ea"/>
          <a:cs typeface="+mn-cs"/>
        </a:defRPr>
      </a:lvl6pPr>
      <a:lvl7pPr marL="2849659" indent="-219205" algn="l" defTabSz="438409" rtl="0" fontAlgn="base" hangingPunct="0">
        <a:lnSpc>
          <a:spcPct val="93000"/>
        </a:lnSpc>
        <a:spcBef>
          <a:spcPct val="0"/>
        </a:spcBef>
        <a:spcAft>
          <a:spcPts val="276"/>
        </a:spcAft>
        <a:buClr>
          <a:srgbClr val="000000"/>
        </a:buClr>
        <a:buSzPct val="100000"/>
        <a:buFont typeface="Times New Roman" pitchFamily="18" charset="0"/>
        <a:defRPr sz="1900">
          <a:solidFill>
            <a:srgbClr val="000000"/>
          </a:solidFill>
          <a:latin typeface="+mn-lt"/>
          <a:ea typeface="+mn-ea"/>
          <a:cs typeface="+mn-cs"/>
        </a:defRPr>
      </a:lvl7pPr>
      <a:lvl8pPr marL="3288068" indent="-219205" algn="l" defTabSz="438409" rtl="0" fontAlgn="base" hangingPunct="0">
        <a:lnSpc>
          <a:spcPct val="93000"/>
        </a:lnSpc>
        <a:spcBef>
          <a:spcPct val="0"/>
        </a:spcBef>
        <a:spcAft>
          <a:spcPts val="276"/>
        </a:spcAft>
        <a:buClr>
          <a:srgbClr val="000000"/>
        </a:buClr>
        <a:buSzPct val="100000"/>
        <a:buFont typeface="Times New Roman" pitchFamily="18" charset="0"/>
        <a:defRPr sz="1900">
          <a:solidFill>
            <a:srgbClr val="000000"/>
          </a:solidFill>
          <a:latin typeface="+mn-lt"/>
          <a:ea typeface="+mn-ea"/>
          <a:cs typeface="+mn-cs"/>
        </a:defRPr>
      </a:lvl8pPr>
      <a:lvl9pPr marL="3726477" indent="-219205" algn="l" defTabSz="438409" rtl="0" fontAlgn="base" hangingPunct="0">
        <a:lnSpc>
          <a:spcPct val="93000"/>
        </a:lnSpc>
        <a:spcBef>
          <a:spcPct val="0"/>
        </a:spcBef>
        <a:spcAft>
          <a:spcPts val="276"/>
        </a:spcAft>
        <a:buClr>
          <a:srgbClr val="000000"/>
        </a:buClr>
        <a:buSzPct val="100000"/>
        <a:buFont typeface="Times New Roman" pitchFamily="18" charset="0"/>
        <a:defRPr sz="1900">
          <a:solidFill>
            <a:srgbClr val="000000"/>
          </a:solidFill>
          <a:latin typeface="+mn-lt"/>
          <a:ea typeface="+mn-ea"/>
          <a:cs typeface="+mn-cs"/>
        </a:defRPr>
      </a:lvl9pPr>
    </p:bodyStyle>
    <p:otherStyle>
      <a:defPPr>
        <a:defRPr lang="en-US"/>
      </a:defPPr>
      <a:lvl1pPr marL="0" algn="l" defTabSz="876818" rtl="0" eaLnBrk="1" latinLnBrk="0" hangingPunct="1">
        <a:defRPr sz="1700" kern="1200">
          <a:solidFill>
            <a:schemeClr val="tx1"/>
          </a:solidFill>
          <a:latin typeface="+mn-lt"/>
          <a:ea typeface="+mn-ea"/>
          <a:cs typeface="+mn-cs"/>
        </a:defRPr>
      </a:lvl1pPr>
      <a:lvl2pPr marL="438409" algn="l" defTabSz="876818" rtl="0" eaLnBrk="1" latinLnBrk="0" hangingPunct="1">
        <a:defRPr sz="1700" kern="1200">
          <a:solidFill>
            <a:schemeClr val="tx1"/>
          </a:solidFill>
          <a:latin typeface="+mn-lt"/>
          <a:ea typeface="+mn-ea"/>
          <a:cs typeface="+mn-cs"/>
        </a:defRPr>
      </a:lvl2pPr>
      <a:lvl3pPr marL="876818" algn="l" defTabSz="876818" rtl="0" eaLnBrk="1" latinLnBrk="0" hangingPunct="1">
        <a:defRPr sz="1700" kern="1200">
          <a:solidFill>
            <a:schemeClr val="tx1"/>
          </a:solidFill>
          <a:latin typeface="+mn-lt"/>
          <a:ea typeface="+mn-ea"/>
          <a:cs typeface="+mn-cs"/>
        </a:defRPr>
      </a:lvl3pPr>
      <a:lvl4pPr marL="1315227" algn="l" defTabSz="876818" rtl="0" eaLnBrk="1" latinLnBrk="0" hangingPunct="1">
        <a:defRPr sz="1700" kern="1200">
          <a:solidFill>
            <a:schemeClr val="tx1"/>
          </a:solidFill>
          <a:latin typeface="+mn-lt"/>
          <a:ea typeface="+mn-ea"/>
          <a:cs typeface="+mn-cs"/>
        </a:defRPr>
      </a:lvl4pPr>
      <a:lvl5pPr marL="1753636" algn="l" defTabSz="876818" rtl="0" eaLnBrk="1" latinLnBrk="0" hangingPunct="1">
        <a:defRPr sz="1700" kern="1200">
          <a:solidFill>
            <a:schemeClr val="tx1"/>
          </a:solidFill>
          <a:latin typeface="+mn-lt"/>
          <a:ea typeface="+mn-ea"/>
          <a:cs typeface="+mn-cs"/>
        </a:defRPr>
      </a:lvl5pPr>
      <a:lvl6pPr marL="2192045" algn="l" defTabSz="876818" rtl="0" eaLnBrk="1" latinLnBrk="0" hangingPunct="1">
        <a:defRPr sz="1700" kern="1200">
          <a:solidFill>
            <a:schemeClr val="tx1"/>
          </a:solidFill>
          <a:latin typeface="+mn-lt"/>
          <a:ea typeface="+mn-ea"/>
          <a:cs typeface="+mn-cs"/>
        </a:defRPr>
      </a:lvl6pPr>
      <a:lvl7pPr marL="2630454" algn="l" defTabSz="876818" rtl="0" eaLnBrk="1" latinLnBrk="0" hangingPunct="1">
        <a:defRPr sz="1700" kern="1200">
          <a:solidFill>
            <a:schemeClr val="tx1"/>
          </a:solidFill>
          <a:latin typeface="+mn-lt"/>
          <a:ea typeface="+mn-ea"/>
          <a:cs typeface="+mn-cs"/>
        </a:defRPr>
      </a:lvl7pPr>
      <a:lvl8pPr marL="3068864" algn="l" defTabSz="876818" rtl="0" eaLnBrk="1" latinLnBrk="0" hangingPunct="1">
        <a:defRPr sz="1700" kern="1200">
          <a:solidFill>
            <a:schemeClr val="tx1"/>
          </a:solidFill>
          <a:latin typeface="+mn-lt"/>
          <a:ea typeface="+mn-ea"/>
          <a:cs typeface="+mn-cs"/>
        </a:defRPr>
      </a:lvl8pPr>
      <a:lvl9pPr marL="3507273" algn="l" defTabSz="876818" rtl="0" eaLnBrk="1" latinLnBrk="0" hangingPunct="1">
        <a:defRPr sz="17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02920" y="274638"/>
            <a:ext cx="9052560" cy="11430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02920" y="1600206"/>
            <a:ext cx="905256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502920" y="6356433"/>
            <a:ext cx="2346960" cy="365125"/>
          </a:xfrm>
          <a:prstGeom prst="rect">
            <a:avLst/>
          </a:prstGeom>
        </p:spPr>
        <p:txBody>
          <a:bodyPr vert="horz" lIns="91440" tIns="45720" rIns="91440" bIns="45720" rtlCol="0" anchor="ctr"/>
          <a:lstStyle>
            <a:lvl1pPr algn="l">
              <a:defRPr sz="1200">
                <a:solidFill>
                  <a:srgbClr val="000000"/>
                </a:solidFill>
              </a:defRPr>
            </a:lvl1pPr>
          </a:lstStyle>
          <a:p>
            <a:pPr defTabSz="457200" eaLnBrk="1" fontAlgn="auto" hangingPunct="1">
              <a:spcBef>
                <a:spcPts val="0"/>
              </a:spcBef>
              <a:spcAft>
                <a:spcPts val="0"/>
              </a:spcAft>
            </a:pPr>
            <a:fld id="{2650D597-7C9B-F442-B076-1000880B0C3D}" type="datetime1">
              <a:rPr lang="en-US" b="0" i="0" smtClean="0">
                <a:latin typeface="Calibri"/>
              </a:rPr>
              <a:pPr defTabSz="457200" eaLnBrk="1" fontAlgn="auto" hangingPunct="1">
                <a:spcBef>
                  <a:spcPts val="0"/>
                </a:spcBef>
                <a:spcAft>
                  <a:spcPts val="0"/>
                </a:spcAft>
              </a:pPr>
              <a:t>10/28/2013</a:t>
            </a:fld>
            <a:endParaRPr lang="en-US" b="0" i="0" dirty="0">
              <a:latin typeface="Calibri"/>
            </a:endParaRPr>
          </a:p>
        </p:txBody>
      </p:sp>
      <p:sp>
        <p:nvSpPr>
          <p:cNvPr id="5" name="Footer Placeholder 4"/>
          <p:cNvSpPr>
            <a:spLocks noGrp="1"/>
          </p:cNvSpPr>
          <p:nvPr>
            <p:ph type="ftr" sz="quarter" idx="3"/>
          </p:nvPr>
        </p:nvSpPr>
        <p:spPr>
          <a:xfrm>
            <a:off x="3436620" y="6356433"/>
            <a:ext cx="3185160" cy="365125"/>
          </a:xfrm>
          <a:prstGeom prst="rect">
            <a:avLst/>
          </a:prstGeom>
        </p:spPr>
        <p:txBody>
          <a:bodyPr vert="horz" lIns="91440" tIns="45720" rIns="91440" bIns="45720" rtlCol="0" anchor="ctr"/>
          <a:lstStyle>
            <a:lvl1pPr algn="ctr">
              <a:defRPr sz="1200">
                <a:solidFill>
                  <a:srgbClr val="000000"/>
                </a:solidFill>
              </a:defRPr>
            </a:lvl1pPr>
          </a:lstStyle>
          <a:p>
            <a:pPr defTabSz="457200" eaLnBrk="1" fontAlgn="auto" hangingPunct="1">
              <a:spcBef>
                <a:spcPts val="0"/>
              </a:spcBef>
              <a:spcAft>
                <a:spcPts val="0"/>
              </a:spcAft>
            </a:pPr>
            <a:r>
              <a:rPr lang="en-US" b="0" i="0" dirty="0" smtClean="0">
                <a:latin typeface="Calibri"/>
              </a:rPr>
              <a:t>Todd Averett-William &amp; Mary</a:t>
            </a:r>
            <a:endParaRPr lang="en-US" b="0" i="0" dirty="0">
              <a:latin typeface="Calibri"/>
            </a:endParaRPr>
          </a:p>
        </p:txBody>
      </p:sp>
      <p:sp>
        <p:nvSpPr>
          <p:cNvPr id="6" name="Slide Number Placeholder 5"/>
          <p:cNvSpPr>
            <a:spLocks noGrp="1"/>
          </p:cNvSpPr>
          <p:nvPr>
            <p:ph type="sldNum" sz="quarter" idx="4"/>
          </p:nvPr>
        </p:nvSpPr>
        <p:spPr>
          <a:xfrm>
            <a:off x="7208520" y="6356433"/>
            <a:ext cx="2346960" cy="365125"/>
          </a:xfrm>
          <a:prstGeom prst="rect">
            <a:avLst/>
          </a:prstGeom>
        </p:spPr>
        <p:txBody>
          <a:bodyPr vert="horz" lIns="91440" tIns="45720" rIns="91440" bIns="45720" rtlCol="0" anchor="ctr"/>
          <a:lstStyle>
            <a:lvl1pPr algn="r">
              <a:defRPr sz="1200">
                <a:solidFill>
                  <a:srgbClr val="000000"/>
                </a:solidFill>
              </a:defRPr>
            </a:lvl1pPr>
          </a:lstStyle>
          <a:p>
            <a:pPr defTabSz="457200" eaLnBrk="1" fontAlgn="auto" hangingPunct="1">
              <a:spcBef>
                <a:spcPts val="0"/>
              </a:spcBef>
              <a:spcAft>
                <a:spcPts val="0"/>
              </a:spcAft>
            </a:pPr>
            <a:fld id="{0769107A-DCB8-D545-BEED-6ED782223989}" type="slidenum">
              <a:rPr lang="en-US" b="0" i="0" smtClean="0">
                <a:latin typeface="Calibri"/>
              </a:rPr>
              <a:pPr defTabSz="457200" eaLnBrk="1" fontAlgn="auto" hangingPunct="1">
                <a:spcBef>
                  <a:spcPts val="0"/>
                </a:spcBef>
                <a:spcAft>
                  <a:spcPts val="0"/>
                </a:spcAft>
              </a:pPr>
              <a:t>‹#›</a:t>
            </a:fld>
            <a:endParaRPr lang="en-US" b="0" i="0" dirty="0">
              <a:latin typeface="Calibri"/>
            </a:endParaRPr>
          </a:p>
        </p:txBody>
      </p:sp>
    </p:spTree>
    <p:extLst>
      <p:ext uri="{BB962C8B-B14F-4D97-AF65-F5344CB8AC3E}">
        <p14:creationId xmlns="" xmlns:p14="http://schemas.microsoft.com/office/powerpoint/2010/main" val="1642291854"/>
      </p:ext>
    </p:extLst>
  </p:cSld>
  <p:clrMap bg1="lt1" tx1="dk1" bg2="lt2" tx2="dk2" accent1="accent1" accent2="accent2" accent3="accent3" accent4="accent4" accent5="accent5" accent6="accent6" hlink="hlink" folHlink="folHlink"/>
  <p:sldLayoutIdLst>
    <p:sldLayoutId id="2147505029" r:id="rId1"/>
    <p:sldLayoutId id="2147505030" r:id="rId2"/>
    <p:sldLayoutId id="2147505031" r:id="rId3"/>
    <p:sldLayoutId id="2147505032" r:id="rId4"/>
    <p:sldLayoutId id="2147505033" r:id="rId5"/>
    <p:sldLayoutId id="2147505034" r:id="rId6"/>
    <p:sldLayoutId id="2147505035" r:id="rId7"/>
    <p:sldLayoutId id="2147505036" r:id="rId8"/>
    <p:sldLayoutId id="2147505037" r:id="rId9"/>
    <p:sldLayoutId id="2147505038" r:id="rId10"/>
    <p:sldLayoutId id="2147505039" r:id="rId11"/>
  </p:sldLayoutIdLst>
  <p:hf hdr="0"/>
  <p:txStyles>
    <p:titleStyle>
      <a:lvl1pPr algn="ctr" defTabSz="457200" rtl="0" eaLnBrk="1" latinLnBrk="0" hangingPunct="1">
        <a:spcBef>
          <a:spcPct val="0"/>
        </a:spcBef>
        <a:buNone/>
        <a:defRPr sz="4400" b="1" i="0" kern="1200">
          <a:solidFill>
            <a:srgbClr val="0000FF"/>
          </a:solidFill>
          <a:latin typeface="Chalkboard"/>
          <a:ea typeface="+mj-ea"/>
          <a:cs typeface="Chalkboard"/>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Chalkboard"/>
          <a:ea typeface="+mn-ea"/>
          <a:cs typeface="Chalkboard"/>
        </a:defRPr>
      </a:lvl1pPr>
      <a:lvl2pPr marL="742950" indent="-285750" algn="l" defTabSz="457200" rtl="0" eaLnBrk="1" latinLnBrk="0" hangingPunct="1">
        <a:spcBef>
          <a:spcPct val="20000"/>
        </a:spcBef>
        <a:buFont typeface="Arial"/>
        <a:buChar char="–"/>
        <a:defRPr sz="2800" kern="1200">
          <a:solidFill>
            <a:schemeClr val="tx1"/>
          </a:solidFill>
          <a:latin typeface="Chalkboard"/>
          <a:ea typeface="+mn-ea"/>
          <a:cs typeface="Chalkboard"/>
        </a:defRPr>
      </a:lvl2pPr>
      <a:lvl3pPr marL="1143000" indent="-228600" algn="l" defTabSz="457200" rtl="0" eaLnBrk="1" latinLnBrk="0" hangingPunct="1">
        <a:spcBef>
          <a:spcPct val="20000"/>
        </a:spcBef>
        <a:buFont typeface="Arial"/>
        <a:buChar char="•"/>
        <a:defRPr sz="2400" kern="1200">
          <a:solidFill>
            <a:schemeClr val="tx1"/>
          </a:solidFill>
          <a:latin typeface="Chalkboard"/>
          <a:ea typeface="+mn-ea"/>
          <a:cs typeface="Chalkboard"/>
        </a:defRPr>
      </a:lvl3pPr>
      <a:lvl4pPr marL="1600200" indent="-228600" algn="l" defTabSz="457200" rtl="0" eaLnBrk="1" latinLnBrk="0" hangingPunct="1">
        <a:spcBef>
          <a:spcPct val="20000"/>
        </a:spcBef>
        <a:buFont typeface="Arial"/>
        <a:buChar char="–"/>
        <a:defRPr sz="2000" kern="1200">
          <a:solidFill>
            <a:schemeClr val="tx1"/>
          </a:solidFill>
          <a:latin typeface="Chalkboard"/>
          <a:ea typeface="+mn-ea"/>
          <a:cs typeface="Chalkboard"/>
        </a:defRPr>
      </a:lvl4pPr>
      <a:lvl5pPr marL="2057400" indent="-228600" algn="l" defTabSz="457200" rtl="0" eaLnBrk="1" latinLnBrk="0" hangingPunct="1">
        <a:spcBef>
          <a:spcPct val="20000"/>
        </a:spcBef>
        <a:buFont typeface="Arial"/>
        <a:buChar char="»"/>
        <a:defRPr sz="2000" kern="1200">
          <a:solidFill>
            <a:schemeClr val="tx1"/>
          </a:solidFill>
          <a:latin typeface="Chalkboard"/>
          <a:ea typeface="+mn-ea"/>
          <a:cs typeface="Chalkboard"/>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Number Placeholder 5"/>
          <p:cNvSpPr>
            <a:spLocks noGrp="1"/>
          </p:cNvSpPr>
          <p:nvPr>
            <p:ph type="sldNum" sz="quarter" idx="4"/>
          </p:nvPr>
        </p:nvSpPr>
        <p:spPr>
          <a:xfrm>
            <a:off x="8382014" y="6456387"/>
            <a:ext cx="587375" cy="365125"/>
          </a:xfrm>
          <a:prstGeom prst="rect">
            <a:avLst/>
          </a:prstGeom>
        </p:spPr>
        <p:txBody>
          <a:bodyPr vert="horz" wrap="square" lIns="91440" tIns="45720" rIns="91440" bIns="45720" numCol="1" anchor="ctr" anchorCtr="0" compatLnSpc="1">
            <a:prstTxWarp prst="textNoShape">
              <a:avLst/>
            </a:prstTxWarp>
          </a:bodyPr>
          <a:lstStyle>
            <a:lvl1pPr algn="r">
              <a:defRPr sz="1200" b="0" i="0">
                <a:solidFill>
                  <a:srgbClr val="FF0000"/>
                </a:solidFill>
                <a:latin typeface="Times" pitchFamily="18" charset="0"/>
              </a:defRPr>
            </a:lvl1pPr>
          </a:lstStyle>
          <a:p>
            <a:pPr>
              <a:defRPr/>
            </a:pPr>
            <a:fld id="{FBCD23F8-5229-4A8B-970D-172331C76F23}" type="slidenum">
              <a:rPr lang="en-US"/>
              <a:pPr>
                <a:defRPr/>
              </a:pPr>
              <a:t>‹#›</a:t>
            </a:fld>
            <a:endParaRPr lang="en-US"/>
          </a:p>
        </p:txBody>
      </p:sp>
    </p:spTree>
    <p:extLst>
      <p:ext uri="{BB962C8B-B14F-4D97-AF65-F5344CB8AC3E}">
        <p14:creationId xmlns="" xmlns:p14="http://schemas.microsoft.com/office/powerpoint/2010/main" val="1972284785"/>
      </p:ext>
    </p:extLst>
  </p:cSld>
  <p:clrMap bg1="lt1" tx1="dk1" bg2="lt2" tx2="dk2" accent1="accent1" accent2="accent2" accent3="accent3" accent4="accent4" accent5="accent5" accent6="accent6" hlink="hlink" folHlink="folHlink"/>
  <p:sldLayoutIdLst>
    <p:sldLayoutId id="2147505151" r:id="rId1"/>
    <p:sldLayoutId id="2147505152" r:id="rId2"/>
    <p:sldLayoutId id="2147505153" r:id="rId3"/>
    <p:sldLayoutId id="2147505154" r:id="rId4"/>
    <p:sldLayoutId id="2147505155" r:id="rId5"/>
  </p:sldLayoutIdLst>
  <p:timing>
    <p:tnLst>
      <p:par>
        <p:cTn id="1" dur="indefinite" restart="never" nodeType="tmRoot"/>
      </p:par>
    </p:tnLst>
  </p:timing>
  <p:hf hdr="0" ftr="0" dt="0"/>
  <p:txStyles>
    <p:titleStyle>
      <a:lvl1pPr algn="ctr" rtl="0" eaLnBrk="0" fontAlgn="base" hangingPunct="0">
        <a:spcBef>
          <a:spcPct val="0"/>
        </a:spcBef>
        <a:spcAft>
          <a:spcPct val="0"/>
        </a:spcAft>
        <a:defRPr sz="3600" b="1">
          <a:ln w="11430"/>
          <a:solidFill>
            <a:srgbClr val="FF3737"/>
          </a:solidFill>
          <a:effectLst>
            <a:outerShdw blurRad="80000" dist="40000" dir="5040000" algn="tl">
              <a:srgbClr val="000000">
                <a:alpha val="30000"/>
              </a:srgbClr>
            </a:outerShdw>
          </a:effectLst>
          <a:latin typeface="Calibri"/>
          <a:ea typeface="MS PGothic" pitchFamily="34" charset="-128"/>
          <a:cs typeface="Calibri"/>
        </a:defRPr>
      </a:lvl1pPr>
      <a:lvl2pPr algn="ctr" rtl="0" eaLnBrk="0" fontAlgn="base" hangingPunct="0">
        <a:spcBef>
          <a:spcPct val="0"/>
        </a:spcBef>
        <a:spcAft>
          <a:spcPct val="0"/>
        </a:spcAft>
        <a:defRPr sz="3600" b="1">
          <a:solidFill>
            <a:srgbClr val="FF3737"/>
          </a:solidFill>
          <a:latin typeface="Calibri" charset="0"/>
          <a:ea typeface="MS PGothic" pitchFamily="34" charset="-128"/>
          <a:cs typeface="Calibri" pitchFamily="34" charset="0"/>
        </a:defRPr>
      </a:lvl2pPr>
      <a:lvl3pPr algn="ctr" rtl="0" eaLnBrk="0" fontAlgn="base" hangingPunct="0">
        <a:spcBef>
          <a:spcPct val="0"/>
        </a:spcBef>
        <a:spcAft>
          <a:spcPct val="0"/>
        </a:spcAft>
        <a:defRPr sz="3600" b="1">
          <a:solidFill>
            <a:srgbClr val="FF3737"/>
          </a:solidFill>
          <a:latin typeface="Calibri" charset="0"/>
          <a:ea typeface="MS PGothic" pitchFamily="34" charset="-128"/>
          <a:cs typeface="Calibri" pitchFamily="34" charset="0"/>
        </a:defRPr>
      </a:lvl3pPr>
      <a:lvl4pPr algn="ctr" rtl="0" eaLnBrk="0" fontAlgn="base" hangingPunct="0">
        <a:spcBef>
          <a:spcPct val="0"/>
        </a:spcBef>
        <a:spcAft>
          <a:spcPct val="0"/>
        </a:spcAft>
        <a:defRPr sz="3600" b="1">
          <a:solidFill>
            <a:srgbClr val="FF3737"/>
          </a:solidFill>
          <a:latin typeface="Calibri" charset="0"/>
          <a:ea typeface="MS PGothic" pitchFamily="34" charset="-128"/>
          <a:cs typeface="Calibri" pitchFamily="34" charset="0"/>
        </a:defRPr>
      </a:lvl4pPr>
      <a:lvl5pPr algn="ctr" rtl="0" eaLnBrk="0" fontAlgn="base" hangingPunct="0">
        <a:spcBef>
          <a:spcPct val="0"/>
        </a:spcBef>
        <a:spcAft>
          <a:spcPct val="0"/>
        </a:spcAft>
        <a:defRPr sz="3600" b="1">
          <a:solidFill>
            <a:srgbClr val="FF3737"/>
          </a:solidFill>
          <a:latin typeface="Calibri" charset="0"/>
          <a:ea typeface="MS PGothic" pitchFamily="34" charset="-128"/>
          <a:cs typeface="Calibri" pitchFamily="34" charset="0"/>
        </a:defRPr>
      </a:lvl5pPr>
      <a:lvl6pPr marL="457200" algn="ctr" rtl="0" fontAlgn="base">
        <a:spcBef>
          <a:spcPct val="0"/>
        </a:spcBef>
        <a:spcAft>
          <a:spcPct val="0"/>
        </a:spcAft>
        <a:defRPr sz="3600" b="1">
          <a:solidFill>
            <a:schemeClr val="tx2"/>
          </a:solidFill>
          <a:latin typeface="Times" charset="0"/>
          <a:ea typeface="ＭＳ Ｐゴシック" charset="0"/>
        </a:defRPr>
      </a:lvl6pPr>
      <a:lvl7pPr marL="914400" algn="ctr" rtl="0" fontAlgn="base">
        <a:spcBef>
          <a:spcPct val="0"/>
        </a:spcBef>
        <a:spcAft>
          <a:spcPct val="0"/>
        </a:spcAft>
        <a:defRPr sz="3600" b="1">
          <a:solidFill>
            <a:schemeClr val="tx2"/>
          </a:solidFill>
          <a:latin typeface="Times" charset="0"/>
          <a:ea typeface="ＭＳ Ｐゴシック" charset="0"/>
        </a:defRPr>
      </a:lvl7pPr>
      <a:lvl8pPr marL="1371600" algn="ctr" rtl="0" fontAlgn="base">
        <a:spcBef>
          <a:spcPct val="0"/>
        </a:spcBef>
        <a:spcAft>
          <a:spcPct val="0"/>
        </a:spcAft>
        <a:defRPr sz="3600" b="1">
          <a:solidFill>
            <a:schemeClr val="tx2"/>
          </a:solidFill>
          <a:latin typeface="Times" charset="0"/>
          <a:ea typeface="ＭＳ Ｐゴシック" charset="0"/>
        </a:defRPr>
      </a:lvl8pPr>
      <a:lvl9pPr marL="1828800" algn="ctr" rtl="0" fontAlgn="base">
        <a:spcBef>
          <a:spcPct val="0"/>
        </a:spcBef>
        <a:spcAft>
          <a:spcPct val="0"/>
        </a:spcAft>
        <a:defRPr sz="3600" b="1">
          <a:solidFill>
            <a:schemeClr val="tx2"/>
          </a:solidFill>
          <a:latin typeface="Times" charset="0"/>
          <a:ea typeface="ＭＳ Ｐゴシック"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S PGothic" pitchFamily="34" charset="-128"/>
          <a:cs typeface="ＭＳ Ｐゴシック" charset="0"/>
        </a:defRPr>
      </a:lvl1pPr>
      <a:lvl2pPr marL="742950" indent="-285750" algn="l" rtl="0" eaLnBrk="0" fontAlgn="base" hangingPunct="0">
        <a:spcBef>
          <a:spcPct val="20000"/>
        </a:spcBef>
        <a:spcAft>
          <a:spcPct val="0"/>
        </a:spcAft>
        <a:buChar char="–"/>
        <a:defRPr sz="2400">
          <a:solidFill>
            <a:schemeClr val="tx1"/>
          </a:solidFill>
          <a:latin typeface="+mn-lt"/>
          <a:ea typeface="MS PGothic"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itchFamily="34" charset="-128"/>
        </a:defRPr>
      </a:lvl3pPr>
      <a:lvl4pPr marL="1600200" indent="-228600" algn="l" rtl="0" eaLnBrk="0" fontAlgn="base" hangingPunct="0">
        <a:spcBef>
          <a:spcPct val="20000"/>
        </a:spcBef>
        <a:spcAft>
          <a:spcPct val="0"/>
        </a:spcAft>
        <a:buChar char="–"/>
        <a:defRPr sz="2400">
          <a:solidFill>
            <a:schemeClr val="tx1"/>
          </a:solidFill>
          <a:latin typeface="+mn-lt"/>
          <a:ea typeface="MS PGothic" pitchFamily="34" charset="-128"/>
        </a:defRPr>
      </a:lvl4pPr>
      <a:lvl5pPr marL="2057400" indent="-228600" algn="l" rtl="0" eaLnBrk="0" fontAlgn="base" hangingPunct="0">
        <a:spcBef>
          <a:spcPct val="20000"/>
        </a:spcBef>
        <a:spcAft>
          <a:spcPct val="0"/>
        </a:spcAft>
        <a:buChar char="»"/>
        <a:defRPr sz="2400">
          <a:solidFill>
            <a:schemeClr val="tx1"/>
          </a:solidFill>
          <a:latin typeface="+mn-lt"/>
          <a:ea typeface="MS PGothic" pitchFamily="34" charset="-128"/>
        </a:defRPr>
      </a:lvl5pPr>
      <a:lvl6pPr marL="2514600" indent="-228600" algn="l" rtl="0" fontAlgn="base">
        <a:spcBef>
          <a:spcPct val="20000"/>
        </a:spcBef>
        <a:spcAft>
          <a:spcPct val="0"/>
        </a:spcAft>
        <a:buChar char="»"/>
        <a:defRPr sz="2400">
          <a:solidFill>
            <a:schemeClr val="tx1"/>
          </a:solidFill>
          <a:latin typeface="+mn-lt"/>
          <a:ea typeface="+mn-ea"/>
        </a:defRPr>
      </a:lvl6pPr>
      <a:lvl7pPr marL="2971800" indent="-228600" algn="l" rtl="0" fontAlgn="base">
        <a:spcBef>
          <a:spcPct val="20000"/>
        </a:spcBef>
        <a:spcAft>
          <a:spcPct val="0"/>
        </a:spcAft>
        <a:buChar char="»"/>
        <a:defRPr sz="2400">
          <a:solidFill>
            <a:schemeClr val="tx1"/>
          </a:solidFill>
          <a:latin typeface="+mn-lt"/>
          <a:ea typeface="+mn-ea"/>
        </a:defRPr>
      </a:lvl7pPr>
      <a:lvl8pPr marL="3429000" indent="-228600" algn="l" rtl="0" fontAlgn="base">
        <a:spcBef>
          <a:spcPct val="20000"/>
        </a:spcBef>
        <a:spcAft>
          <a:spcPct val="0"/>
        </a:spcAft>
        <a:buChar char="»"/>
        <a:defRPr sz="2400">
          <a:solidFill>
            <a:schemeClr val="tx1"/>
          </a:solidFill>
          <a:latin typeface="+mn-lt"/>
          <a:ea typeface="+mn-ea"/>
        </a:defRPr>
      </a:lvl8pPr>
      <a:lvl9pPr marL="3886200" indent="-228600" algn="l" rtl="0" fontAlgn="base">
        <a:spcBef>
          <a:spcPct val="20000"/>
        </a:spcBef>
        <a:spcAft>
          <a:spcPct val="0"/>
        </a:spcAft>
        <a:buChar char="»"/>
        <a:defRPr sz="24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0">
          <a:blip r:embed="rId13" cstate="print"/>
          <a:srcRect/>
          <a:stretch>
            <a:fillRect/>
          </a:stretch>
        </a:blipFill>
        <a:effectLst/>
      </p:bgPr>
    </p:bg>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bwMode="auto">
          <a:xfrm>
            <a:off x="754266" y="122547"/>
            <a:ext cx="8550275" cy="592185"/>
          </a:xfrm>
          <a:prstGeom prst="rect">
            <a:avLst/>
          </a:prstGeom>
          <a:solidFill>
            <a:schemeClr val="bg1"/>
          </a:solidFill>
          <a:ln w="25400">
            <a:noFill/>
            <a:miter lim="800000"/>
            <a:headEnd/>
            <a:tailEnd/>
          </a:ln>
        </p:spPr>
        <p:txBody>
          <a:bodyPr vert="horz" wrap="square" lIns="98775" tIns="49389" rIns="98775" bIns="49389" numCol="1" anchor="ctr" anchorCtr="0" compatLnSpc="1">
            <a:prstTxWarp prst="textNoShape">
              <a:avLst/>
            </a:prstTxWarp>
            <a:spAutoFit/>
          </a:bodyPr>
          <a:lstStyle/>
          <a:p>
            <a:pPr lvl="0"/>
            <a:r>
              <a:rPr lang="en-US" smtClean="0"/>
              <a:t>Click to edit Master title style</a:t>
            </a:r>
          </a:p>
        </p:txBody>
      </p:sp>
      <p:sp>
        <p:nvSpPr>
          <p:cNvPr id="7171" name="Rectangle 3"/>
          <p:cNvSpPr>
            <a:spLocks noGrp="1" noChangeArrowheads="1"/>
          </p:cNvSpPr>
          <p:nvPr>
            <p:ph type="body" idx="1"/>
          </p:nvPr>
        </p:nvSpPr>
        <p:spPr bwMode="auto">
          <a:xfrm>
            <a:off x="0" y="1031887"/>
            <a:ext cx="10058400" cy="5241925"/>
          </a:xfrm>
          <a:prstGeom prst="rect">
            <a:avLst/>
          </a:prstGeom>
          <a:noFill/>
          <a:ln w="9525">
            <a:noFill/>
            <a:miter lim="800000"/>
            <a:headEnd/>
            <a:tailEnd/>
          </a:ln>
        </p:spPr>
        <p:txBody>
          <a:bodyPr vert="horz" wrap="square" lIns="98775" tIns="49389" rIns="98775" bIns="49389"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583684" name="Rectangle 4"/>
          <p:cNvSpPr>
            <a:spLocks noGrp="1" noChangeArrowheads="1"/>
          </p:cNvSpPr>
          <p:nvPr>
            <p:ph type="ftr" sz="quarter" idx="3"/>
          </p:nvPr>
        </p:nvSpPr>
        <p:spPr bwMode="auto">
          <a:xfrm>
            <a:off x="7770813" y="6629401"/>
            <a:ext cx="1852612" cy="228600"/>
          </a:xfrm>
          <a:prstGeom prst="rect">
            <a:avLst/>
          </a:prstGeom>
          <a:noFill/>
          <a:ln w="9525">
            <a:noFill/>
            <a:miter lim="800000"/>
            <a:headEnd/>
            <a:tailEnd/>
          </a:ln>
          <a:effectLst/>
        </p:spPr>
        <p:txBody>
          <a:bodyPr vert="horz" wrap="square" lIns="98775" tIns="49389" rIns="98775" bIns="49389" numCol="1" anchor="t" anchorCtr="0" compatLnSpc="1">
            <a:prstTxWarp prst="textNoShape">
              <a:avLst/>
            </a:prstTxWarp>
          </a:bodyPr>
          <a:lstStyle>
            <a:lvl1pPr algn="ctr">
              <a:defRPr sz="1100" b="0" i="0">
                <a:solidFill>
                  <a:schemeClr val="tx1"/>
                </a:solidFill>
              </a:defRPr>
            </a:lvl1pPr>
          </a:lstStyle>
          <a:p>
            <a:pPr>
              <a:defRPr/>
            </a:pPr>
            <a:r>
              <a:rPr lang="en-US"/>
              <a:t>J.P. Chen, USTC, 2007</a:t>
            </a:r>
          </a:p>
        </p:txBody>
      </p:sp>
      <p:sp>
        <p:nvSpPr>
          <p:cNvPr id="583685" name="Line 5"/>
          <p:cNvSpPr>
            <a:spLocks noChangeShapeType="1"/>
          </p:cNvSpPr>
          <p:nvPr/>
        </p:nvSpPr>
        <p:spPr bwMode="auto">
          <a:xfrm>
            <a:off x="0" y="823913"/>
            <a:ext cx="10058400" cy="0"/>
          </a:xfrm>
          <a:prstGeom prst="line">
            <a:avLst/>
          </a:prstGeom>
          <a:noFill/>
          <a:ln w="57150">
            <a:solidFill>
              <a:srgbClr val="006699"/>
            </a:solidFill>
            <a:round/>
            <a:headEnd/>
            <a:tailEnd/>
          </a:ln>
          <a:effectLst/>
        </p:spPr>
        <p:txBody>
          <a:bodyPr wrap="none" lIns="90988" tIns="45491" rIns="90988" bIns="45491" anchor="ctr"/>
          <a:lstStyle/>
          <a:p>
            <a:pPr>
              <a:defRPr/>
            </a:pPr>
            <a:endParaRPr lang="en-US"/>
          </a:p>
        </p:txBody>
      </p:sp>
      <p:sp>
        <p:nvSpPr>
          <p:cNvPr id="583686" name="Line 6"/>
          <p:cNvSpPr>
            <a:spLocks noChangeShapeType="1"/>
          </p:cNvSpPr>
          <p:nvPr/>
        </p:nvSpPr>
        <p:spPr bwMode="auto">
          <a:xfrm>
            <a:off x="0" y="6500813"/>
            <a:ext cx="10058400" cy="0"/>
          </a:xfrm>
          <a:prstGeom prst="line">
            <a:avLst/>
          </a:prstGeom>
          <a:noFill/>
          <a:ln w="92075">
            <a:solidFill>
              <a:srgbClr val="006699"/>
            </a:solidFill>
            <a:round/>
            <a:headEnd/>
            <a:tailEnd/>
          </a:ln>
          <a:effectLst/>
        </p:spPr>
        <p:txBody>
          <a:bodyPr wrap="none" lIns="90988" tIns="45491" rIns="90988" bIns="45491" anchor="ctr"/>
          <a:lstStyle/>
          <a:p>
            <a:pPr>
              <a:defRPr/>
            </a:pPr>
            <a:endParaRPr lang="en-US"/>
          </a:p>
        </p:txBody>
      </p:sp>
      <p:sp>
        <p:nvSpPr>
          <p:cNvPr id="583687" name="Text Box 7"/>
          <p:cNvSpPr txBox="1">
            <a:spLocks noChangeArrowheads="1"/>
          </p:cNvSpPr>
          <p:nvPr/>
        </p:nvSpPr>
        <p:spPr bwMode="auto">
          <a:xfrm>
            <a:off x="40" y="6677062"/>
            <a:ext cx="4764088" cy="182842"/>
          </a:xfrm>
          <a:prstGeom prst="rect">
            <a:avLst/>
          </a:prstGeom>
          <a:noFill/>
          <a:ln w="12700">
            <a:noFill/>
            <a:miter lim="800000"/>
            <a:headEnd/>
            <a:tailEnd/>
          </a:ln>
          <a:effectLst/>
        </p:spPr>
        <p:txBody>
          <a:bodyPr lIns="98775" tIns="49389" rIns="98775" bIns="49389">
            <a:spAutoFit/>
          </a:bodyPr>
          <a:lstStyle/>
          <a:p>
            <a:pPr defTabSz="987206">
              <a:lnSpc>
                <a:spcPct val="60000"/>
              </a:lnSpc>
              <a:defRPr/>
            </a:pPr>
            <a:r>
              <a:rPr lang="en-US" sz="900" b="0" i="0" dirty="0">
                <a:solidFill>
                  <a:schemeClr val="tx1"/>
                </a:solidFill>
              </a:rPr>
              <a:t>Operated by the Southeastern Universities Research Association for the U.S. Department of Energy</a:t>
            </a:r>
          </a:p>
        </p:txBody>
      </p:sp>
      <p:pic>
        <p:nvPicPr>
          <p:cNvPr id="7176" name="Picture 8" descr="newlogo"/>
          <p:cNvPicPr>
            <a:picLocks noChangeAspect="1" noChangeArrowheads="1"/>
          </p:cNvPicPr>
          <p:nvPr/>
        </p:nvPicPr>
        <p:blipFill>
          <a:blip r:embed="rId14" cstate="print"/>
          <a:srcRect/>
          <a:stretch>
            <a:fillRect/>
          </a:stretch>
        </p:blipFill>
        <p:spPr bwMode="auto">
          <a:xfrm>
            <a:off x="222286" y="6297613"/>
            <a:ext cx="1668464" cy="419100"/>
          </a:xfrm>
          <a:prstGeom prst="rect">
            <a:avLst/>
          </a:prstGeom>
          <a:noFill/>
          <a:ln w="9525">
            <a:noFill/>
            <a:miter lim="800000"/>
            <a:headEnd/>
            <a:tailEnd/>
          </a:ln>
        </p:spPr>
      </p:pic>
      <p:sp>
        <p:nvSpPr>
          <p:cNvPr id="583689" name="Rectangle 9"/>
          <p:cNvSpPr>
            <a:spLocks noChangeArrowheads="1"/>
          </p:cNvSpPr>
          <p:nvPr/>
        </p:nvSpPr>
        <p:spPr bwMode="auto">
          <a:xfrm>
            <a:off x="3084543" y="6410325"/>
            <a:ext cx="4237037" cy="184666"/>
          </a:xfrm>
          <a:prstGeom prst="rect">
            <a:avLst/>
          </a:prstGeom>
          <a:solidFill>
            <a:schemeClr val="bg1"/>
          </a:solidFill>
          <a:ln w="9525">
            <a:noFill/>
            <a:miter lim="800000"/>
            <a:headEnd/>
            <a:tailEnd/>
          </a:ln>
        </p:spPr>
        <p:txBody>
          <a:bodyPr lIns="0" tIns="0" rIns="0" bIns="0">
            <a:spAutoFit/>
          </a:bodyPr>
          <a:lstStyle/>
          <a:p>
            <a:pPr defTabSz="987206">
              <a:lnSpc>
                <a:spcPct val="80000"/>
              </a:lnSpc>
              <a:defRPr/>
            </a:pPr>
            <a:r>
              <a:rPr lang="en-US" sz="1500" i="0" dirty="0">
                <a:solidFill>
                  <a:srgbClr val="339966"/>
                </a:solidFill>
                <a:latin typeface="Century Schoolbook" pitchFamily="18" charset="0"/>
              </a:rPr>
              <a:t> </a:t>
            </a:r>
            <a:r>
              <a:rPr lang="en-US" sz="1300" i="0" dirty="0">
                <a:solidFill>
                  <a:srgbClr val="339966"/>
                </a:solidFill>
                <a:latin typeface="Century Schoolbook" pitchFamily="18" charset="0"/>
              </a:rPr>
              <a:t>Thomas Jefferson National Accelerator Facility</a:t>
            </a:r>
          </a:p>
        </p:txBody>
      </p:sp>
    </p:spTree>
  </p:cSld>
  <p:clrMap bg1="lt1" tx1="dk1" bg2="lt2" tx2="dk2" accent1="accent1" accent2="accent2" accent3="accent3" accent4="accent4" accent5="accent5" accent6="accent6" hlink="hlink" folHlink="folHlink"/>
  <p:sldLayoutIdLst>
    <p:sldLayoutId id="2147504169" r:id="rId1"/>
    <p:sldLayoutId id="2147504170" r:id="rId2"/>
    <p:sldLayoutId id="2147504171" r:id="rId3"/>
    <p:sldLayoutId id="2147504172" r:id="rId4"/>
    <p:sldLayoutId id="2147504173" r:id="rId5"/>
    <p:sldLayoutId id="2147504174" r:id="rId6"/>
    <p:sldLayoutId id="2147504175" r:id="rId7"/>
    <p:sldLayoutId id="2147504176" r:id="rId8"/>
    <p:sldLayoutId id="2147504177" r:id="rId9"/>
    <p:sldLayoutId id="2147504178" r:id="rId10"/>
    <p:sldLayoutId id="2147504179" r:id="rId11"/>
  </p:sldLayoutIdLst>
  <p:transition/>
  <p:hf sldNum="0" hdr="0" dt="0"/>
  <p:txStyles>
    <p:titleStyle>
      <a:lvl1pPr algn="ctr" defTabSz="986007" rtl="0" eaLnBrk="0" fontAlgn="base" hangingPunct="0">
        <a:spcBef>
          <a:spcPct val="0"/>
        </a:spcBef>
        <a:spcAft>
          <a:spcPct val="0"/>
        </a:spcAft>
        <a:defRPr sz="3200" b="1">
          <a:solidFill>
            <a:srgbClr val="000099"/>
          </a:solidFill>
          <a:latin typeface="+mj-lt"/>
          <a:ea typeface="+mj-ea"/>
          <a:cs typeface="+mj-cs"/>
        </a:defRPr>
      </a:lvl1pPr>
      <a:lvl2pPr algn="ctr" defTabSz="986007" rtl="0" eaLnBrk="0" fontAlgn="base" hangingPunct="0">
        <a:spcBef>
          <a:spcPct val="0"/>
        </a:spcBef>
        <a:spcAft>
          <a:spcPct val="0"/>
        </a:spcAft>
        <a:defRPr sz="3200" b="1">
          <a:solidFill>
            <a:srgbClr val="000099"/>
          </a:solidFill>
          <a:latin typeface="Arial" pitchFamily="34" charset="0"/>
        </a:defRPr>
      </a:lvl2pPr>
      <a:lvl3pPr algn="ctr" defTabSz="986007" rtl="0" eaLnBrk="0" fontAlgn="base" hangingPunct="0">
        <a:spcBef>
          <a:spcPct val="0"/>
        </a:spcBef>
        <a:spcAft>
          <a:spcPct val="0"/>
        </a:spcAft>
        <a:defRPr sz="3200" b="1">
          <a:solidFill>
            <a:srgbClr val="000099"/>
          </a:solidFill>
          <a:latin typeface="Arial" pitchFamily="34" charset="0"/>
        </a:defRPr>
      </a:lvl3pPr>
      <a:lvl4pPr algn="ctr" defTabSz="986007" rtl="0" eaLnBrk="0" fontAlgn="base" hangingPunct="0">
        <a:spcBef>
          <a:spcPct val="0"/>
        </a:spcBef>
        <a:spcAft>
          <a:spcPct val="0"/>
        </a:spcAft>
        <a:defRPr sz="3200" b="1">
          <a:solidFill>
            <a:srgbClr val="000099"/>
          </a:solidFill>
          <a:latin typeface="Arial" pitchFamily="34" charset="0"/>
        </a:defRPr>
      </a:lvl4pPr>
      <a:lvl5pPr algn="ctr" defTabSz="986007" rtl="0" eaLnBrk="0" fontAlgn="base" hangingPunct="0">
        <a:spcBef>
          <a:spcPct val="0"/>
        </a:spcBef>
        <a:spcAft>
          <a:spcPct val="0"/>
        </a:spcAft>
        <a:defRPr sz="3200" b="1">
          <a:solidFill>
            <a:srgbClr val="000099"/>
          </a:solidFill>
          <a:latin typeface="Arial" pitchFamily="34" charset="0"/>
        </a:defRPr>
      </a:lvl5pPr>
      <a:lvl6pPr marL="454917" algn="ctr" defTabSz="987206" rtl="0" fontAlgn="base">
        <a:spcBef>
          <a:spcPct val="0"/>
        </a:spcBef>
        <a:spcAft>
          <a:spcPct val="0"/>
        </a:spcAft>
        <a:defRPr sz="3200" b="1">
          <a:solidFill>
            <a:srgbClr val="000099"/>
          </a:solidFill>
          <a:latin typeface="Arial" pitchFamily="34" charset="0"/>
        </a:defRPr>
      </a:lvl6pPr>
      <a:lvl7pPr marL="909814" algn="ctr" defTabSz="987206" rtl="0" fontAlgn="base">
        <a:spcBef>
          <a:spcPct val="0"/>
        </a:spcBef>
        <a:spcAft>
          <a:spcPct val="0"/>
        </a:spcAft>
        <a:defRPr sz="3200" b="1">
          <a:solidFill>
            <a:srgbClr val="000099"/>
          </a:solidFill>
          <a:latin typeface="Arial" pitchFamily="34" charset="0"/>
        </a:defRPr>
      </a:lvl7pPr>
      <a:lvl8pPr marL="1364719" algn="ctr" defTabSz="987206" rtl="0" fontAlgn="base">
        <a:spcBef>
          <a:spcPct val="0"/>
        </a:spcBef>
        <a:spcAft>
          <a:spcPct val="0"/>
        </a:spcAft>
        <a:defRPr sz="3200" b="1">
          <a:solidFill>
            <a:srgbClr val="000099"/>
          </a:solidFill>
          <a:latin typeface="Arial" pitchFamily="34" charset="0"/>
        </a:defRPr>
      </a:lvl8pPr>
      <a:lvl9pPr marL="1819619" algn="ctr" defTabSz="987206" rtl="0" fontAlgn="base">
        <a:spcBef>
          <a:spcPct val="0"/>
        </a:spcBef>
        <a:spcAft>
          <a:spcPct val="0"/>
        </a:spcAft>
        <a:defRPr sz="3200" b="1">
          <a:solidFill>
            <a:srgbClr val="000099"/>
          </a:solidFill>
          <a:latin typeface="Arial" pitchFamily="34" charset="0"/>
        </a:defRPr>
      </a:lvl9pPr>
    </p:titleStyle>
    <p:bodyStyle>
      <a:lvl1pPr marL="369752" indent="-369752" algn="l" defTabSz="986007" rtl="0" eaLnBrk="0" fontAlgn="base" hangingPunct="0">
        <a:spcBef>
          <a:spcPct val="20000"/>
        </a:spcBef>
        <a:spcAft>
          <a:spcPct val="0"/>
        </a:spcAft>
        <a:buChar char="•"/>
        <a:defRPr sz="2800">
          <a:solidFill>
            <a:schemeClr val="tx1"/>
          </a:solidFill>
          <a:latin typeface="+mn-lt"/>
          <a:ea typeface="+mn-ea"/>
          <a:cs typeface="+mn-cs"/>
        </a:defRPr>
      </a:lvl1pPr>
      <a:lvl2pPr marL="801129" indent="-306552" algn="l" defTabSz="986007" rtl="0" eaLnBrk="0" fontAlgn="base" hangingPunct="0">
        <a:spcBef>
          <a:spcPct val="20000"/>
        </a:spcBef>
        <a:spcAft>
          <a:spcPct val="0"/>
        </a:spcAft>
        <a:buChar char="•"/>
        <a:defRPr sz="2400">
          <a:solidFill>
            <a:srgbClr val="636DB3"/>
          </a:solidFill>
          <a:latin typeface="+mn-lt"/>
        </a:defRPr>
      </a:lvl2pPr>
      <a:lvl3pPr marL="1234087" indent="-246502" algn="l" defTabSz="986007" rtl="0" eaLnBrk="0" fontAlgn="base" hangingPunct="0">
        <a:spcBef>
          <a:spcPct val="20000"/>
        </a:spcBef>
        <a:spcAft>
          <a:spcPct val="0"/>
        </a:spcAft>
        <a:buChar char="•"/>
        <a:defRPr sz="2400">
          <a:solidFill>
            <a:schemeClr val="accent1"/>
          </a:solidFill>
          <a:latin typeface="+mn-lt"/>
        </a:defRPr>
      </a:lvl3pPr>
      <a:lvl4pPr marL="1727085" indent="-244923" algn="l" defTabSz="986007" rtl="0" eaLnBrk="0" fontAlgn="base" hangingPunct="0">
        <a:spcBef>
          <a:spcPct val="20000"/>
        </a:spcBef>
        <a:spcAft>
          <a:spcPct val="0"/>
        </a:spcAft>
        <a:buChar char="•"/>
        <a:defRPr sz="2000">
          <a:solidFill>
            <a:schemeClr val="tx1"/>
          </a:solidFill>
          <a:latin typeface="+mn-lt"/>
        </a:defRPr>
      </a:lvl4pPr>
      <a:lvl5pPr marL="2221671" indent="-244923" algn="l" defTabSz="986007" rtl="0" eaLnBrk="0" fontAlgn="base" hangingPunct="0">
        <a:spcBef>
          <a:spcPct val="20000"/>
        </a:spcBef>
        <a:spcAft>
          <a:spcPct val="0"/>
        </a:spcAft>
        <a:buChar char="•"/>
        <a:defRPr sz="2000">
          <a:solidFill>
            <a:schemeClr val="tx1"/>
          </a:solidFill>
          <a:latin typeface="+mn-lt"/>
        </a:defRPr>
      </a:lvl5pPr>
      <a:lvl6pPr marL="2677298" indent="-246407" algn="l" defTabSz="987206" rtl="0" fontAlgn="base">
        <a:spcBef>
          <a:spcPct val="20000"/>
        </a:spcBef>
        <a:spcAft>
          <a:spcPct val="0"/>
        </a:spcAft>
        <a:buChar char="•"/>
        <a:defRPr sz="2000">
          <a:solidFill>
            <a:schemeClr val="tx1"/>
          </a:solidFill>
          <a:latin typeface="+mn-lt"/>
        </a:defRPr>
      </a:lvl6pPr>
      <a:lvl7pPr marL="3132206" indent="-246407" algn="l" defTabSz="987206" rtl="0" fontAlgn="base">
        <a:spcBef>
          <a:spcPct val="20000"/>
        </a:spcBef>
        <a:spcAft>
          <a:spcPct val="0"/>
        </a:spcAft>
        <a:buChar char="•"/>
        <a:defRPr sz="2000">
          <a:solidFill>
            <a:schemeClr val="tx1"/>
          </a:solidFill>
          <a:latin typeface="+mn-lt"/>
        </a:defRPr>
      </a:lvl7pPr>
      <a:lvl8pPr marL="3587106" indent="-246407" algn="l" defTabSz="987206" rtl="0" fontAlgn="base">
        <a:spcBef>
          <a:spcPct val="20000"/>
        </a:spcBef>
        <a:spcAft>
          <a:spcPct val="0"/>
        </a:spcAft>
        <a:buChar char="•"/>
        <a:defRPr sz="2000">
          <a:solidFill>
            <a:schemeClr val="tx1"/>
          </a:solidFill>
          <a:latin typeface="+mn-lt"/>
        </a:defRPr>
      </a:lvl8pPr>
      <a:lvl9pPr marL="4042007" indent="-246407" algn="l" defTabSz="987206" rtl="0" fontAlgn="base">
        <a:spcBef>
          <a:spcPct val="20000"/>
        </a:spcBef>
        <a:spcAft>
          <a:spcPct val="0"/>
        </a:spcAft>
        <a:buChar char="•"/>
        <a:defRPr sz="2000">
          <a:solidFill>
            <a:schemeClr val="tx1"/>
          </a:solidFill>
          <a:latin typeface="+mn-lt"/>
        </a:defRPr>
      </a:lvl9pPr>
    </p:bodyStyle>
    <p:otherStyle>
      <a:defPPr>
        <a:defRPr lang="en-US"/>
      </a:defPPr>
      <a:lvl1pPr marL="0" algn="l" defTabSz="909814" rtl="0" eaLnBrk="1" latinLnBrk="0" hangingPunct="1">
        <a:defRPr sz="1800" kern="1200">
          <a:solidFill>
            <a:schemeClr val="tx1"/>
          </a:solidFill>
          <a:latin typeface="+mn-lt"/>
          <a:ea typeface="+mn-ea"/>
          <a:cs typeface="+mn-cs"/>
        </a:defRPr>
      </a:lvl1pPr>
      <a:lvl2pPr marL="454917" algn="l" defTabSz="909814" rtl="0" eaLnBrk="1" latinLnBrk="0" hangingPunct="1">
        <a:defRPr sz="1800" kern="1200">
          <a:solidFill>
            <a:schemeClr val="tx1"/>
          </a:solidFill>
          <a:latin typeface="+mn-lt"/>
          <a:ea typeface="+mn-ea"/>
          <a:cs typeface="+mn-cs"/>
        </a:defRPr>
      </a:lvl2pPr>
      <a:lvl3pPr marL="909814" algn="l" defTabSz="909814" rtl="0" eaLnBrk="1" latinLnBrk="0" hangingPunct="1">
        <a:defRPr sz="1800" kern="1200">
          <a:solidFill>
            <a:schemeClr val="tx1"/>
          </a:solidFill>
          <a:latin typeface="+mn-lt"/>
          <a:ea typeface="+mn-ea"/>
          <a:cs typeface="+mn-cs"/>
        </a:defRPr>
      </a:lvl3pPr>
      <a:lvl4pPr marL="1364719" algn="l" defTabSz="909814" rtl="0" eaLnBrk="1" latinLnBrk="0" hangingPunct="1">
        <a:defRPr sz="1800" kern="1200">
          <a:solidFill>
            <a:schemeClr val="tx1"/>
          </a:solidFill>
          <a:latin typeface="+mn-lt"/>
          <a:ea typeface="+mn-ea"/>
          <a:cs typeface="+mn-cs"/>
        </a:defRPr>
      </a:lvl4pPr>
      <a:lvl5pPr marL="1819619" algn="l" defTabSz="909814" rtl="0" eaLnBrk="1" latinLnBrk="0" hangingPunct="1">
        <a:defRPr sz="1800" kern="1200">
          <a:solidFill>
            <a:schemeClr val="tx1"/>
          </a:solidFill>
          <a:latin typeface="+mn-lt"/>
          <a:ea typeface="+mn-ea"/>
          <a:cs typeface="+mn-cs"/>
        </a:defRPr>
      </a:lvl5pPr>
      <a:lvl6pPr marL="2274521" algn="l" defTabSz="909814" rtl="0" eaLnBrk="1" latinLnBrk="0" hangingPunct="1">
        <a:defRPr sz="1800" kern="1200">
          <a:solidFill>
            <a:schemeClr val="tx1"/>
          </a:solidFill>
          <a:latin typeface="+mn-lt"/>
          <a:ea typeface="+mn-ea"/>
          <a:cs typeface="+mn-cs"/>
        </a:defRPr>
      </a:lvl6pPr>
      <a:lvl7pPr marL="2729426" algn="l" defTabSz="909814" rtl="0" eaLnBrk="1" latinLnBrk="0" hangingPunct="1">
        <a:defRPr sz="1800" kern="1200">
          <a:solidFill>
            <a:schemeClr val="tx1"/>
          </a:solidFill>
          <a:latin typeface="+mn-lt"/>
          <a:ea typeface="+mn-ea"/>
          <a:cs typeface="+mn-cs"/>
        </a:defRPr>
      </a:lvl7pPr>
      <a:lvl8pPr marL="3184330" algn="l" defTabSz="909814" rtl="0" eaLnBrk="1" latinLnBrk="0" hangingPunct="1">
        <a:defRPr sz="1800" kern="1200">
          <a:solidFill>
            <a:schemeClr val="tx1"/>
          </a:solidFill>
          <a:latin typeface="+mn-lt"/>
          <a:ea typeface="+mn-ea"/>
          <a:cs typeface="+mn-cs"/>
        </a:defRPr>
      </a:lvl8pPr>
      <a:lvl9pPr marL="3639231" algn="l" defTabSz="909814"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blipFill dpi="0" rotWithShape="0">
          <a:blip r:embed="rId7" cstate="print"/>
          <a:srcRect/>
          <a:stretch>
            <a:fillRect/>
          </a:stretch>
        </a:blipFill>
        <a:effectLst/>
      </p:bgPr>
    </p:bg>
    <p:spTree>
      <p:nvGrpSpPr>
        <p:cNvPr id="1" name=""/>
        <p:cNvGrpSpPr/>
        <p:nvPr/>
      </p:nvGrpSpPr>
      <p:grpSpPr>
        <a:xfrm>
          <a:off x="0" y="0"/>
          <a:ext cx="0" cy="0"/>
          <a:chOff x="0" y="0"/>
          <a:chExt cx="0" cy="0"/>
        </a:xfrm>
      </p:grpSpPr>
      <p:sp>
        <p:nvSpPr>
          <p:cNvPr id="4" name="Slide Number Placeholder 5"/>
          <p:cNvSpPr>
            <a:spLocks noGrp="1"/>
          </p:cNvSpPr>
          <p:nvPr>
            <p:ph type="sldNum" sz="quarter" idx="4"/>
          </p:nvPr>
        </p:nvSpPr>
        <p:spPr>
          <a:xfrm>
            <a:off x="8382014" y="6456387"/>
            <a:ext cx="587375" cy="365125"/>
          </a:xfrm>
          <a:prstGeom prst="rect">
            <a:avLst/>
          </a:prstGeom>
        </p:spPr>
        <p:txBody>
          <a:bodyPr vert="horz" wrap="square" lIns="91440" tIns="45720" rIns="91440" bIns="45720" numCol="1" anchor="ctr" anchorCtr="0" compatLnSpc="1">
            <a:prstTxWarp prst="textNoShape">
              <a:avLst/>
            </a:prstTxWarp>
          </a:bodyPr>
          <a:lstStyle>
            <a:lvl1pPr algn="r">
              <a:defRPr sz="1200" b="0" i="0">
                <a:solidFill>
                  <a:srgbClr val="FF0000"/>
                </a:solidFill>
                <a:latin typeface="Times" pitchFamily="18" charset="0"/>
              </a:defRPr>
            </a:lvl1pPr>
          </a:lstStyle>
          <a:p>
            <a:pPr>
              <a:defRPr/>
            </a:pPr>
            <a:fld id="{810B1315-C78B-44F9-980D-8F01DAA4236E}" type="slidenum">
              <a:rPr lang="en-US"/>
              <a:pPr>
                <a:defRPr/>
              </a:pPr>
              <a:t>‹#›</a:t>
            </a:fld>
            <a:endParaRPr lang="en-US"/>
          </a:p>
        </p:txBody>
      </p:sp>
    </p:spTree>
    <p:extLst>
      <p:ext uri="{BB962C8B-B14F-4D97-AF65-F5344CB8AC3E}">
        <p14:creationId xmlns="" xmlns:p14="http://schemas.microsoft.com/office/powerpoint/2010/main" val="4101548892"/>
      </p:ext>
    </p:extLst>
  </p:cSld>
  <p:clrMap bg1="lt1" tx1="dk1" bg2="lt2" tx2="dk2" accent1="accent1" accent2="accent2" accent3="accent3" accent4="accent4" accent5="accent5" accent6="accent6" hlink="hlink" folHlink="folHlink"/>
  <p:sldLayoutIdLst>
    <p:sldLayoutId id="2147505157" r:id="rId1"/>
    <p:sldLayoutId id="2147505158" r:id="rId2"/>
    <p:sldLayoutId id="2147505159" r:id="rId3"/>
    <p:sldLayoutId id="2147505160" r:id="rId4"/>
    <p:sldLayoutId id="2147505161" r:id="rId5"/>
  </p:sldLayoutIdLst>
  <p:timing>
    <p:tnLst>
      <p:par>
        <p:cTn id="1" dur="indefinite" restart="never" nodeType="tmRoot"/>
      </p:par>
    </p:tnLst>
  </p:timing>
  <p:hf hdr="0" ftr="0" dt="0"/>
  <p:txStyles>
    <p:titleStyle>
      <a:lvl1pPr algn="ctr" rtl="0" eaLnBrk="0" fontAlgn="base" hangingPunct="0">
        <a:spcBef>
          <a:spcPct val="0"/>
        </a:spcBef>
        <a:spcAft>
          <a:spcPct val="0"/>
        </a:spcAft>
        <a:defRPr sz="3600" b="1">
          <a:ln w="11430"/>
          <a:solidFill>
            <a:srgbClr val="FF3737"/>
          </a:solidFill>
          <a:effectLst>
            <a:outerShdw blurRad="80000" dist="40000" dir="5040000" algn="tl">
              <a:srgbClr val="000000">
                <a:alpha val="30000"/>
              </a:srgbClr>
            </a:outerShdw>
          </a:effectLst>
          <a:latin typeface="Calibri"/>
          <a:ea typeface="MS PGothic" pitchFamily="34" charset="-128"/>
          <a:cs typeface="Calibri"/>
        </a:defRPr>
      </a:lvl1pPr>
      <a:lvl2pPr algn="ctr" rtl="0" eaLnBrk="0" fontAlgn="base" hangingPunct="0">
        <a:spcBef>
          <a:spcPct val="0"/>
        </a:spcBef>
        <a:spcAft>
          <a:spcPct val="0"/>
        </a:spcAft>
        <a:defRPr sz="3600" b="1">
          <a:solidFill>
            <a:srgbClr val="FF3737"/>
          </a:solidFill>
          <a:latin typeface="Calibri" charset="0"/>
          <a:ea typeface="MS PGothic" pitchFamily="34" charset="-128"/>
          <a:cs typeface="Calibri" pitchFamily="34" charset="0"/>
        </a:defRPr>
      </a:lvl2pPr>
      <a:lvl3pPr algn="ctr" rtl="0" eaLnBrk="0" fontAlgn="base" hangingPunct="0">
        <a:spcBef>
          <a:spcPct val="0"/>
        </a:spcBef>
        <a:spcAft>
          <a:spcPct val="0"/>
        </a:spcAft>
        <a:defRPr sz="3600" b="1">
          <a:solidFill>
            <a:srgbClr val="FF3737"/>
          </a:solidFill>
          <a:latin typeface="Calibri" charset="0"/>
          <a:ea typeface="MS PGothic" pitchFamily="34" charset="-128"/>
          <a:cs typeface="Calibri" pitchFamily="34" charset="0"/>
        </a:defRPr>
      </a:lvl3pPr>
      <a:lvl4pPr algn="ctr" rtl="0" eaLnBrk="0" fontAlgn="base" hangingPunct="0">
        <a:spcBef>
          <a:spcPct val="0"/>
        </a:spcBef>
        <a:spcAft>
          <a:spcPct val="0"/>
        </a:spcAft>
        <a:defRPr sz="3600" b="1">
          <a:solidFill>
            <a:srgbClr val="FF3737"/>
          </a:solidFill>
          <a:latin typeface="Calibri" charset="0"/>
          <a:ea typeface="MS PGothic" pitchFamily="34" charset="-128"/>
          <a:cs typeface="Calibri" pitchFamily="34" charset="0"/>
        </a:defRPr>
      </a:lvl4pPr>
      <a:lvl5pPr algn="ctr" rtl="0" eaLnBrk="0" fontAlgn="base" hangingPunct="0">
        <a:spcBef>
          <a:spcPct val="0"/>
        </a:spcBef>
        <a:spcAft>
          <a:spcPct val="0"/>
        </a:spcAft>
        <a:defRPr sz="3600" b="1">
          <a:solidFill>
            <a:srgbClr val="FF3737"/>
          </a:solidFill>
          <a:latin typeface="Calibri" charset="0"/>
          <a:ea typeface="MS PGothic" pitchFamily="34" charset="-128"/>
          <a:cs typeface="Calibri" pitchFamily="34" charset="0"/>
        </a:defRPr>
      </a:lvl5pPr>
      <a:lvl6pPr marL="457200" algn="ctr" rtl="0" fontAlgn="base">
        <a:spcBef>
          <a:spcPct val="0"/>
        </a:spcBef>
        <a:spcAft>
          <a:spcPct val="0"/>
        </a:spcAft>
        <a:defRPr sz="3600" b="1">
          <a:solidFill>
            <a:schemeClr val="tx2"/>
          </a:solidFill>
          <a:latin typeface="Times" charset="0"/>
          <a:ea typeface="ＭＳ Ｐゴシック" charset="0"/>
        </a:defRPr>
      </a:lvl6pPr>
      <a:lvl7pPr marL="914400" algn="ctr" rtl="0" fontAlgn="base">
        <a:spcBef>
          <a:spcPct val="0"/>
        </a:spcBef>
        <a:spcAft>
          <a:spcPct val="0"/>
        </a:spcAft>
        <a:defRPr sz="3600" b="1">
          <a:solidFill>
            <a:schemeClr val="tx2"/>
          </a:solidFill>
          <a:latin typeface="Times" charset="0"/>
          <a:ea typeface="ＭＳ Ｐゴシック" charset="0"/>
        </a:defRPr>
      </a:lvl7pPr>
      <a:lvl8pPr marL="1371600" algn="ctr" rtl="0" fontAlgn="base">
        <a:spcBef>
          <a:spcPct val="0"/>
        </a:spcBef>
        <a:spcAft>
          <a:spcPct val="0"/>
        </a:spcAft>
        <a:defRPr sz="3600" b="1">
          <a:solidFill>
            <a:schemeClr val="tx2"/>
          </a:solidFill>
          <a:latin typeface="Times" charset="0"/>
          <a:ea typeface="ＭＳ Ｐゴシック" charset="0"/>
        </a:defRPr>
      </a:lvl8pPr>
      <a:lvl9pPr marL="1828800" algn="ctr" rtl="0" fontAlgn="base">
        <a:spcBef>
          <a:spcPct val="0"/>
        </a:spcBef>
        <a:spcAft>
          <a:spcPct val="0"/>
        </a:spcAft>
        <a:defRPr sz="3600" b="1">
          <a:solidFill>
            <a:schemeClr val="tx2"/>
          </a:solidFill>
          <a:latin typeface="Times" charset="0"/>
          <a:ea typeface="ＭＳ Ｐゴシック"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S PGothic" pitchFamily="34" charset="-128"/>
          <a:cs typeface="ＭＳ Ｐゴシック" charset="0"/>
        </a:defRPr>
      </a:lvl1pPr>
      <a:lvl2pPr marL="742950" indent="-285750" algn="l" rtl="0" eaLnBrk="0" fontAlgn="base" hangingPunct="0">
        <a:spcBef>
          <a:spcPct val="20000"/>
        </a:spcBef>
        <a:spcAft>
          <a:spcPct val="0"/>
        </a:spcAft>
        <a:buChar char="–"/>
        <a:defRPr sz="2400">
          <a:solidFill>
            <a:schemeClr val="tx1"/>
          </a:solidFill>
          <a:latin typeface="+mn-lt"/>
          <a:ea typeface="MS PGothic"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itchFamily="34" charset="-128"/>
        </a:defRPr>
      </a:lvl3pPr>
      <a:lvl4pPr marL="1600200" indent="-228600" algn="l" rtl="0" eaLnBrk="0" fontAlgn="base" hangingPunct="0">
        <a:spcBef>
          <a:spcPct val="20000"/>
        </a:spcBef>
        <a:spcAft>
          <a:spcPct val="0"/>
        </a:spcAft>
        <a:buChar char="–"/>
        <a:defRPr sz="2400">
          <a:solidFill>
            <a:schemeClr val="tx1"/>
          </a:solidFill>
          <a:latin typeface="+mn-lt"/>
          <a:ea typeface="MS PGothic" pitchFamily="34" charset="-128"/>
        </a:defRPr>
      </a:lvl4pPr>
      <a:lvl5pPr marL="2057400" indent="-228600" algn="l" rtl="0" eaLnBrk="0" fontAlgn="base" hangingPunct="0">
        <a:spcBef>
          <a:spcPct val="20000"/>
        </a:spcBef>
        <a:spcAft>
          <a:spcPct val="0"/>
        </a:spcAft>
        <a:buChar char="»"/>
        <a:defRPr sz="2400">
          <a:solidFill>
            <a:schemeClr val="tx1"/>
          </a:solidFill>
          <a:latin typeface="+mn-lt"/>
          <a:ea typeface="MS PGothic" pitchFamily="34" charset="-128"/>
        </a:defRPr>
      </a:lvl5pPr>
      <a:lvl6pPr marL="2514600" indent="-228600" algn="l" rtl="0" fontAlgn="base">
        <a:spcBef>
          <a:spcPct val="20000"/>
        </a:spcBef>
        <a:spcAft>
          <a:spcPct val="0"/>
        </a:spcAft>
        <a:buChar char="»"/>
        <a:defRPr sz="2400">
          <a:solidFill>
            <a:schemeClr val="tx1"/>
          </a:solidFill>
          <a:latin typeface="+mn-lt"/>
          <a:ea typeface="+mn-ea"/>
        </a:defRPr>
      </a:lvl6pPr>
      <a:lvl7pPr marL="2971800" indent="-228600" algn="l" rtl="0" fontAlgn="base">
        <a:spcBef>
          <a:spcPct val="20000"/>
        </a:spcBef>
        <a:spcAft>
          <a:spcPct val="0"/>
        </a:spcAft>
        <a:buChar char="»"/>
        <a:defRPr sz="2400">
          <a:solidFill>
            <a:schemeClr val="tx1"/>
          </a:solidFill>
          <a:latin typeface="+mn-lt"/>
          <a:ea typeface="+mn-ea"/>
        </a:defRPr>
      </a:lvl7pPr>
      <a:lvl8pPr marL="3429000" indent="-228600" algn="l" rtl="0" fontAlgn="base">
        <a:spcBef>
          <a:spcPct val="20000"/>
        </a:spcBef>
        <a:spcAft>
          <a:spcPct val="0"/>
        </a:spcAft>
        <a:buChar char="»"/>
        <a:defRPr sz="2400">
          <a:solidFill>
            <a:schemeClr val="tx1"/>
          </a:solidFill>
          <a:latin typeface="+mn-lt"/>
          <a:ea typeface="+mn-ea"/>
        </a:defRPr>
      </a:lvl8pPr>
      <a:lvl9pPr marL="3886200" indent="-228600" algn="l" rtl="0" fontAlgn="base">
        <a:spcBef>
          <a:spcPct val="20000"/>
        </a:spcBef>
        <a:spcAft>
          <a:spcPct val="0"/>
        </a:spcAft>
        <a:buChar char="»"/>
        <a:defRPr sz="24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bwMode="auto">
          <a:xfrm>
            <a:off x="754076" y="122262"/>
            <a:ext cx="8550275" cy="592137"/>
          </a:xfrm>
          <a:prstGeom prst="rect">
            <a:avLst/>
          </a:prstGeom>
          <a:solidFill>
            <a:schemeClr val="bg1"/>
          </a:solidFill>
          <a:ln>
            <a:noFill/>
          </a:ln>
          <a:extLst>
            <a:ext uri="{91240B29-F687-4F45-9708-019B960494DF}">
              <a14:hiddenLine xmlns="" xmlns:a14="http://schemas.microsoft.com/office/drawing/2010/main" w="25400">
                <a:solidFill>
                  <a:srgbClr val="000000"/>
                </a:solidFill>
                <a:miter lim="800000"/>
                <a:headEnd/>
                <a:tailEnd/>
              </a14:hiddenLine>
            </a:ext>
          </a:extLst>
        </p:spPr>
        <p:txBody>
          <a:bodyPr vert="horz" wrap="square" lIns="99276" tIns="49638" rIns="99276" bIns="49638" numCol="1" anchor="ctr" anchorCtr="0" compatLnSpc="1">
            <a:prstTxWarp prst="textNoShape">
              <a:avLst/>
            </a:prstTxWarp>
            <a:spAutoFit/>
          </a:bodyPr>
          <a:lstStyle/>
          <a:p>
            <a:pPr lvl="0"/>
            <a:r>
              <a:rPr lang="en-US" altLang="en-US" smtClean="0"/>
              <a:t>Click to edit Master title style</a:t>
            </a:r>
          </a:p>
        </p:txBody>
      </p:sp>
      <p:sp>
        <p:nvSpPr>
          <p:cNvPr id="12291" name="Rectangle 3"/>
          <p:cNvSpPr>
            <a:spLocks noGrp="1" noChangeArrowheads="1"/>
          </p:cNvSpPr>
          <p:nvPr>
            <p:ph type="body" idx="1"/>
          </p:nvPr>
        </p:nvSpPr>
        <p:spPr bwMode="auto">
          <a:xfrm>
            <a:off x="0" y="1031878"/>
            <a:ext cx="10058400" cy="52419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9276" tIns="49638" rIns="99276" bIns="49638"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584708" name="Rectangle 4"/>
          <p:cNvSpPr>
            <a:spLocks noGrp="1" noChangeArrowheads="1"/>
          </p:cNvSpPr>
          <p:nvPr>
            <p:ph type="ftr" sz="quarter" idx="3"/>
          </p:nvPr>
        </p:nvSpPr>
        <p:spPr bwMode="auto">
          <a:xfrm>
            <a:off x="7269168" y="6629400"/>
            <a:ext cx="1852612" cy="228600"/>
          </a:xfrm>
          <a:prstGeom prst="rect">
            <a:avLst/>
          </a:prstGeom>
          <a:noFill/>
          <a:ln w="9525">
            <a:noFill/>
            <a:miter lim="800000"/>
            <a:headEnd/>
            <a:tailEnd/>
          </a:ln>
          <a:effectLst/>
        </p:spPr>
        <p:txBody>
          <a:bodyPr vert="horz" wrap="square" lIns="99276" tIns="49638" rIns="99276" bIns="49638" numCol="1" anchor="t" anchorCtr="0" compatLnSpc="1">
            <a:prstTxWarp prst="textNoShape">
              <a:avLst/>
            </a:prstTxWarp>
          </a:bodyPr>
          <a:lstStyle>
            <a:lvl1pPr algn="ctr">
              <a:defRPr sz="1100" b="0" i="0">
                <a:solidFill>
                  <a:srgbClr val="000000"/>
                </a:solidFill>
              </a:defRPr>
            </a:lvl1pPr>
          </a:lstStyle>
          <a:p>
            <a:pPr>
              <a:defRPr/>
            </a:pPr>
            <a:r>
              <a:rPr lang="en-US"/>
              <a:t>J.P. Chen, USTC, 2007</a:t>
            </a:r>
          </a:p>
        </p:txBody>
      </p:sp>
      <p:sp>
        <p:nvSpPr>
          <p:cNvPr id="584709" name="Rectangle 5"/>
          <p:cNvSpPr>
            <a:spLocks noGrp="1" noChangeArrowheads="1"/>
          </p:cNvSpPr>
          <p:nvPr>
            <p:ph type="sldNum" sz="quarter" idx="4"/>
          </p:nvPr>
        </p:nvSpPr>
        <p:spPr bwMode="auto">
          <a:xfrm>
            <a:off x="9183688" y="6553200"/>
            <a:ext cx="874712" cy="304800"/>
          </a:xfrm>
          <a:prstGeom prst="rect">
            <a:avLst/>
          </a:prstGeom>
          <a:noFill/>
          <a:ln w="9525">
            <a:noFill/>
            <a:miter lim="800000"/>
            <a:headEnd/>
            <a:tailEnd/>
          </a:ln>
          <a:effectLst/>
        </p:spPr>
        <p:txBody>
          <a:bodyPr vert="horz" wrap="square" lIns="99276" tIns="49638" rIns="99276" bIns="49638" numCol="1" anchor="t" anchorCtr="0" compatLnSpc="1">
            <a:prstTxWarp prst="textNoShape">
              <a:avLst/>
            </a:prstTxWarp>
          </a:bodyPr>
          <a:lstStyle>
            <a:lvl1pPr algn="r">
              <a:defRPr sz="1100" b="0" i="0">
                <a:solidFill>
                  <a:srgbClr val="000000"/>
                </a:solidFill>
              </a:defRPr>
            </a:lvl1pPr>
          </a:lstStyle>
          <a:p>
            <a:pPr>
              <a:defRPr/>
            </a:pPr>
            <a:endParaRPr lang="en-US"/>
          </a:p>
        </p:txBody>
      </p:sp>
      <p:sp>
        <p:nvSpPr>
          <p:cNvPr id="12294" name="Line 6"/>
          <p:cNvSpPr>
            <a:spLocks noChangeShapeType="1"/>
          </p:cNvSpPr>
          <p:nvPr/>
        </p:nvSpPr>
        <p:spPr bwMode="auto">
          <a:xfrm>
            <a:off x="0" y="823913"/>
            <a:ext cx="10058400" cy="0"/>
          </a:xfrm>
          <a:prstGeom prst="line">
            <a:avLst/>
          </a:prstGeom>
          <a:noFill/>
          <a:ln w="57150">
            <a:solidFill>
              <a:srgbClr val="006699"/>
            </a:solidFill>
            <a:round/>
            <a:headEnd/>
            <a:tailEnd/>
          </a:ln>
          <a:extLst>
            <a:ext uri="{909E8E84-426E-40DD-AFC4-6F175D3DCCD1}">
              <a14:hiddenFill xmlns="" xmlns:a14="http://schemas.microsoft.com/office/drawing/2010/main">
                <a:noFill/>
              </a14:hiddenFill>
            </a:ext>
          </a:extLst>
        </p:spPr>
        <p:txBody>
          <a:bodyPr wrap="none" anchor="ctr"/>
          <a:lstStyle/>
          <a:p>
            <a:endParaRPr lang="en-US" smtClean="0">
              <a:solidFill>
                <a:srgbClr val="000000"/>
              </a:solidFill>
            </a:endParaRPr>
          </a:p>
        </p:txBody>
      </p:sp>
      <p:sp>
        <p:nvSpPr>
          <p:cNvPr id="12295" name="Line 7"/>
          <p:cNvSpPr>
            <a:spLocks noChangeShapeType="1"/>
          </p:cNvSpPr>
          <p:nvPr/>
        </p:nvSpPr>
        <p:spPr bwMode="auto">
          <a:xfrm>
            <a:off x="0" y="6500813"/>
            <a:ext cx="10058400" cy="0"/>
          </a:xfrm>
          <a:prstGeom prst="line">
            <a:avLst/>
          </a:prstGeom>
          <a:noFill/>
          <a:ln w="92075">
            <a:solidFill>
              <a:srgbClr val="006699"/>
            </a:solidFill>
            <a:round/>
            <a:headEnd/>
            <a:tailEnd/>
          </a:ln>
          <a:extLst>
            <a:ext uri="{909E8E84-426E-40DD-AFC4-6F175D3DCCD1}">
              <a14:hiddenFill xmlns="" xmlns:a14="http://schemas.microsoft.com/office/drawing/2010/main">
                <a:noFill/>
              </a14:hiddenFill>
            </a:ext>
          </a:extLst>
        </p:spPr>
        <p:txBody>
          <a:bodyPr wrap="none" anchor="ctr"/>
          <a:lstStyle/>
          <a:p>
            <a:endParaRPr lang="en-US" smtClean="0">
              <a:solidFill>
                <a:srgbClr val="000000"/>
              </a:solidFill>
            </a:endParaRPr>
          </a:p>
        </p:txBody>
      </p:sp>
      <p:sp>
        <p:nvSpPr>
          <p:cNvPr id="27656" name="Text Box 8"/>
          <p:cNvSpPr txBox="1">
            <a:spLocks noChangeArrowheads="1"/>
          </p:cNvSpPr>
          <p:nvPr/>
        </p:nvSpPr>
        <p:spPr bwMode="auto">
          <a:xfrm>
            <a:off x="7" y="6677048"/>
            <a:ext cx="4764088" cy="18334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lIns="99276" tIns="49638" rIns="99276" bIns="49638">
            <a:spAutoFit/>
          </a:bodyPr>
          <a:lstStyle>
            <a:lvl1pPr defTabSz="992188">
              <a:defRPr sz="2800" b="1" i="1">
                <a:solidFill>
                  <a:schemeClr val="tx2"/>
                </a:solidFill>
                <a:latin typeface="Times New Roman" pitchFamily="18" charset="0"/>
              </a:defRPr>
            </a:lvl1pPr>
            <a:lvl2pPr marL="742950" indent="-285750" defTabSz="992188">
              <a:defRPr sz="2800" b="1" i="1">
                <a:solidFill>
                  <a:schemeClr val="tx2"/>
                </a:solidFill>
                <a:latin typeface="Times New Roman" pitchFamily="18" charset="0"/>
              </a:defRPr>
            </a:lvl2pPr>
            <a:lvl3pPr marL="1143000" indent="-228600" defTabSz="992188">
              <a:defRPr sz="2800" b="1" i="1">
                <a:solidFill>
                  <a:schemeClr val="tx2"/>
                </a:solidFill>
                <a:latin typeface="Times New Roman" pitchFamily="18" charset="0"/>
              </a:defRPr>
            </a:lvl3pPr>
            <a:lvl4pPr marL="1600200" indent="-228600" defTabSz="992188">
              <a:defRPr sz="2800" b="1" i="1">
                <a:solidFill>
                  <a:schemeClr val="tx2"/>
                </a:solidFill>
                <a:latin typeface="Times New Roman" pitchFamily="18" charset="0"/>
              </a:defRPr>
            </a:lvl4pPr>
            <a:lvl5pPr marL="2057400" indent="-228600" defTabSz="992188">
              <a:defRPr sz="2800" b="1" i="1">
                <a:solidFill>
                  <a:schemeClr val="tx2"/>
                </a:solidFill>
                <a:latin typeface="Times New Roman" pitchFamily="18" charset="0"/>
              </a:defRPr>
            </a:lvl5pPr>
            <a:lvl6pPr marL="2514600" indent="-228600" defTabSz="992188" eaLnBrk="0" fontAlgn="base" hangingPunct="0">
              <a:spcBef>
                <a:spcPct val="0"/>
              </a:spcBef>
              <a:spcAft>
                <a:spcPct val="0"/>
              </a:spcAft>
              <a:defRPr sz="2800" b="1" i="1">
                <a:solidFill>
                  <a:schemeClr val="tx2"/>
                </a:solidFill>
                <a:latin typeface="Times New Roman" pitchFamily="18" charset="0"/>
              </a:defRPr>
            </a:lvl6pPr>
            <a:lvl7pPr marL="2971800" indent="-228600" defTabSz="992188" eaLnBrk="0" fontAlgn="base" hangingPunct="0">
              <a:spcBef>
                <a:spcPct val="0"/>
              </a:spcBef>
              <a:spcAft>
                <a:spcPct val="0"/>
              </a:spcAft>
              <a:defRPr sz="2800" b="1" i="1">
                <a:solidFill>
                  <a:schemeClr val="tx2"/>
                </a:solidFill>
                <a:latin typeface="Times New Roman" pitchFamily="18" charset="0"/>
              </a:defRPr>
            </a:lvl7pPr>
            <a:lvl8pPr marL="3429000" indent="-228600" defTabSz="992188" eaLnBrk="0" fontAlgn="base" hangingPunct="0">
              <a:spcBef>
                <a:spcPct val="0"/>
              </a:spcBef>
              <a:spcAft>
                <a:spcPct val="0"/>
              </a:spcAft>
              <a:defRPr sz="2800" b="1" i="1">
                <a:solidFill>
                  <a:schemeClr val="tx2"/>
                </a:solidFill>
                <a:latin typeface="Times New Roman" pitchFamily="18" charset="0"/>
              </a:defRPr>
            </a:lvl8pPr>
            <a:lvl9pPr marL="3886200" indent="-228600" defTabSz="992188" eaLnBrk="0" fontAlgn="base" hangingPunct="0">
              <a:spcBef>
                <a:spcPct val="0"/>
              </a:spcBef>
              <a:spcAft>
                <a:spcPct val="0"/>
              </a:spcAft>
              <a:defRPr sz="2800" b="1" i="1">
                <a:solidFill>
                  <a:schemeClr val="tx2"/>
                </a:solidFill>
                <a:latin typeface="Times New Roman" pitchFamily="18" charset="0"/>
              </a:defRPr>
            </a:lvl9pPr>
          </a:lstStyle>
          <a:p>
            <a:pPr>
              <a:lnSpc>
                <a:spcPct val="60000"/>
              </a:lnSpc>
              <a:defRPr/>
            </a:pPr>
            <a:r>
              <a:rPr lang="en-US" sz="900" b="0" i="0" smtClean="0">
                <a:solidFill>
                  <a:srgbClr val="000000"/>
                </a:solidFill>
              </a:rPr>
              <a:t>Operated by the Southeastern Universities Research Association for the U.S. Department of Energy</a:t>
            </a:r>
          </a:p>
        </p:txBody>
      </p:sp>
      <p:pic>
        <p:nvPicPr>
          <p:cNvPr id="12297" name="Picture 9" descr="newlogo"/>
          <p:cNvPicPr>
            <a:picLocks noChangeAspect="1" noChangeArrowheads="1"/>
          </p:cNvPicPr>
          <p:nvPr/>
        </p:nvPicPr>
        <p:blipFill>
          <a:blip r:embed="rId13" cstate="print">
            <a:extLst>
              <a:ext uri="{28A0092B-C50C-407E-A947-70E740481C1C}">
                <a14:useLocalDpi xmlns="" xmlns:a14="http://schemas.microsoft.com/office/drawing/2010/main" val="0"/>
              </a:ext>
            </a:extLst>
          </a:blip>
          <a:srcRect/>
          <a:stretch>
            <a:fillRect/>
          </a:stretch>
        </p:blipFill>
        <p:spPr bwMode="auto">
          <a:xfrm>
            <a:off x="222253" y="6297613"/>
            <a:ext cx="1668464" cy="4191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2298" name="Rectangle 10"/>
          <p:cNvSpPr>
            <a:spLocks noChangeArrowheads="1"/>
          </p:cNvSpPr>
          <p:nvPr/>
        </p:nvSpPr>
        <p:spPr bwMode="auto">
          <a:xfrm>
            <a:off x="3084513" y="6410325"/>
            <a:ext cx="4237037" cy="184666"/>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lIns="0" tIns="0" rIns="0" bIns="0">
            <a:spAutoFit/>
          </a:bodyPr>
          <a:lstStyle>
            <a:lvl1pPr defTabSz="992188">
              <a:defRPr sz="2800" b="1" i="1">
                <a:solidFill>
                  <a:schemeClr val="tx2"/>
                </a:solidFill>
                <a:latin typeface="Times New Roman" pitchFamily="18" charset="0"/>
              </a:defRPr>
            </a:lvl1pPr>
            <a:lvl2pPr marL="742950" indent="-285750" defTabSz="992188">
              <a:defRPr sz="2800" b="1" i="1">
                <a:solidFill>
                  <a:schemeClr val="tx2"/>
                </a:solidFill>
                <a:latin typeface="Times New Roman" pitchFamily="18" charset="0"/>
              </a:defRPr>
            </a:lvl2pPr>
            <a:lvl3pPr marL="1143000" indent="-228600" defTabSz="992188">
              <a:defRPr sz="2800" b="1" i="1">
                <a:solidFill>
                  <a:schemeClr val="tx2"/>
                </a:solidFill>
                <a:latin typeface="Times New Roman" pitchFamily="18" charset="0"/>
              </a:defRPr>
            </a:lvl3pPr>
            <a:lvl4pPr marL="1600200" indent="-228600" defTabSz="992188">
              <a:defRPr sz="2800" b="1" i="1">
                <a:solidFill>
                  <a:schemeClr val="tx2"/>
                </a:solidFill>
                <a:latin typeface="Times New Roman" pitchFamily="18" charset="0"/>
              </a:defRPr>
            </a:lvl4pPr>
            <a:lvl5pPr marL="2057400" indent="-228600" defTabSz="992188">
              <a:defRPr sz="2800" b="1" i="1">
                <a:solidFill>
                  <a:schemeClr val="tx2"/>
                </a:solidFill>
                <a:latin typeface="Times New Roman" pitchFamily="18" charset="0"/>
              </a:defRPr>
            </a:lvl5pPr>
            <a:lvl6pPr marL="2514600" indent="-228600" defTabSz="992188" eaLnBrk="0" fontAlgn="base" hangingPunct="0">
              <a:spcBef>
                <a:spcPct val="0"/>
              </a:spcBef>
              <a:spcAft>
                <a:spcPct val="0"/>
              </a:spcAft>
              <a:defRPr sz="2800" b="1" i="1">
                <a:solidFill>
                  <a:schemeClr val="tx2"/>
                </a:solidFill>
                <a:latin typeface="Times New Roman" pitchFamily="18" charset="0"/>
              </a:defRPr>
            </a:lvl6pPr>
            <a:lvl7pPr marL="2971800" indent="-228600" defTabSz="992188" eaLnBrk="0" fontAlgn="base" hangingPunct="0">
              <a:spcBef>
                <a:spcPct val="0"/>
              </a:spcBef>
              <a:spcAft>
                <a:spcPct val="0"/>
              </a:spcAft>
              <a:defRPr sz="2800" b="1" i="1">
                <a:solidFill>
                  <a:schemeClr val="tx2"/>
                </a:solidFill>
                <a:latin typeface="Times New Roman" pitchFamily="18" charset="0"/>
              </a:defRPr>
            </a:lvl7pPr>
            <a:lvl8pPr marL="3429000" indent="-228600" defTabSz="992188" eaLnBrk="0" fontAlgn="base" hangingPunct="0">
              <a:spcBef>
                <a:spcPct val="0"/>
              </a:spcBef>
              <a:spcAft>
                <a:spcPct val="0"/>
              </a:spcAft>
              <a:defRPr sz="2800" b="1" i="1">
                <a:solidFill>
                  <a:schemeClr val="tx2"/>
                </a:solidFill>
                <a:latin typeface="Times New Roman" pitchFamily="18" charset="0"/>
              </a:defRPr>
            </a:lvl8pPr>
            <a:lvl9pPr marL="3886200" indent="-228600" defTabSz="992188" eaLnBrk="0" fontAlgn="base" hangingPunct="0">
              <a:spcBef>
                <a:spcPct val="0"/>
              </a:spcBef>
              <a:spcAft>
                <a:spcPct val="0"/>
              </a:spcAft>
              <a:defRPr sz="2800" b="1" i="1">
                <a:solidFill>
                  <a:schemeClr val="tx2"/>
                </a:solidFill>
                <a:latin typeface="Times New Roman" pitchFamily="18" charset="0"/>
              </a:defRPr>
            </a:lvl9pPr>
          </a:lstStyle>
          <a:p>
            <a:pPr>
              <a:lnSpc>
                <a:spcPct val="80000"/>
              </a:lnSpc>
            </a:pPr>
            <a:r>
              <a:rPr lang="en-US" altLang="en-US" sz="1500" i="0" smtClean="0">
                <a:solidFill>
                  <a:srgbClr val="339966"/>
                </a:solidFill>
                <a:latin typeface="Century Schoolbook" pitchFamily="18" charset="0"/>
              </a:rPr>
              <a:t> </a:t>
            </a:r>
            <a:r>
              <a:rPr lang="en-US" altLang="en-US" sz="1300" i="0" smtClean="0">
                <a:solidFill>
                  <a:srgbClr val="339966"/>
                </a:solidFill>
                <a:latin typeface="Century Schoolbook" pitchFamily="18" charset="0"/>
              </a:rPr>
              <a:t>Thomas Jefferson National Accelerator Facility</a:t>
            </a:r>
          </a:p>
        </p:txBody>
      </p:sp>
    </p:spTree>
    <p:extLst>
      <p:ext uri="{BB962C8B-B14F-4D97-AF65-F5344CB8AC3E}">
        <p14:creationId xmlns="" xmlns:p14="http://schemas.microsoft.com/office/powerpoint/2010/main" val="1116869884"/>
      </p:ext>
    </p:extLst>
  </p:cSld>
  <p:clrMap bg1="lt1" tx1="dk1" bg2="lt2" tx2="dk2" accent1="accent1" accent2="accent2" accent3="accent3" accent4="accent4" accent5="accent5" accent6="accent6" hlink="hlink" folHlink="folHlink"/>
  <p:sldLayoutIdLst>
    <p:sldLayoutId id="2147505163" r:id="rId1"/>
    <p:sldLayoutId id="2147505164" r:id="rId2"/>
    <p:sldLayoutId id="2147505165" r:id="rId3"/>
    <p:sldLayoutId id="2147505166" r:id="rId4"/>
    <p:sldLayoutId id="2147505167" r:id="rId5"/>
    <p:sldLayoutId id="2147505168" r:id="rId6"/>
    <p:sldLayoutId id="2147505169" r:id="rId7"/>
    <p:sldLayoutId id="2147505170" r:id="rId8"/>
    <p:sldLayoutId id="2147505171" r:id="rId9"/>
    <p:sldLayoutId id="2147505172" r:id="rId10"/>
    <p:sldLayoutId id="2147505173" r:id="rId11"/>
  </p:sldLayoutIdLst>
  <p:transition/>
  <p:hf sldNum="0" hdr="0" dt="0"/>
  <p:txStyles>
    <p:titleStyle>
      <a:lvl1pPr algn="ctr" defTabSz="992188" rtl="0" eaLnBrk="0" fontAlgn="base" hangingPunct="0">
        <a:spcBef>
          <a:spcPct val="0"/>
        </a:spcBef>
        <a:spcAft>
          <a:spcPct val="0"/>
        </a:spcAft>
        <a:defRPr sz="3200" b="1">
          <a:solidFill>
            <a:srgbClr val="000099"/>
          </a:solidFill>
          <a:latin typeface="+mj-lt"/>
          <a:ea typeface="+mj-ea"/>
          <a:cs typeface="+mj-cs"/>
        </a:defRPr>
      </a:lvl1pPr>
      <a:lvl2pPr algn="ctr" defTabSz="992188" rtl="0" eaLnBrk="0" fontAlgn="base" hangingPunct="0">
        <a:spcBef>
          <a:spcPct val="0"/>
        </a:spcBef>
        <a:spcAft>
          <a:spcPct val="0"/>
        </a:spcAft>
        <a:defRPr sz="3200" b="1">
          <a:solidFill>
            <a:srgbClr val="000099"/>
          </a:solidFill>
          <a:latin typeface="Arial" pitchFamily="34" charset="0"/>
        </a:defRPr>
      </a:lvl2pPr>
      <a:lvl3pPr algn="ctr" defTabSz="992188" rtl="0" eaLnBrk="0" fontAlgn="base" hangingPunct="0">
        <a:spcBef>
          <a:spcPct val="0"/>
        </a:spcBef>
        <a:spcAft>
          <a:spcPct val="0"/>
        </a:spcAft>
        <a:defRPr sz="3200" b="1">
          <a:solidFill>
            <a:srgbClr val="000099"/>
          </a:solidFill>
          <a:latin typeface="Arial" pitchFamily="34" charset="0"/>
        </a:defRPr>
      </a:lvl3pPr>
      <a:lvl4pPr algn="ctr" defTabSz="992188" rtl="0" eaLnBrk="0" fontAlgn="base" hangingPunct="0">
        <a:spcBef>
          <a:spcPct val="0"/>
        </a:spcBef>
        <a:spcAft>
          <a:spcPct val="0"/>
        </a:spcAft>
        <a:defRPr sz="3200" b="1">
          <a:solidFill>
            <a:srgbClr val="000099"/>
          </a:solidFill>
          <a:latin typeface="Arial" pitchFamily="34" charset="0"/>
        </a:defRPr>
      </a:lvl4pPr>
      <a:lvl5pPr algn="ctr" defTabSz="992188" rtl="0" eaLnBrk="0" fontAlgn="base" hangingPunct="0">
        <a:spcBef>
          <a:spcPct val="0"/>
        </a:spcBef>
        <a:spcAft>
          <a:spcPct val="0"/>
        </a:spcAft>
        <a:defRPr sz="3200" b="1">
          <a:solidFill>
            <a:srgbClr val="000099"/>
          </a:solidFill>
          <a:latin typeface="Arial" pitchFamily="34" charset="0"/>
        </a:defRPr>
      </a:lvl5pPr>
      <a:lvl6pPr marL="457200" algn="ctr" defTabSz="992188" rtl="0" fontAlgn="base">
        <a:spcBef>
          <a:spcPct val="0"/>
        </a:spcBef>
        <a:spcAft>
          <a:spcPct val="0"/>
        </a:spcAft>
        <a:defRPr sz="3200" b="1">
          <a:solidFill>
            <a:srgbClr val="000099"/>
          </a:solidFill>
          <a:latin typeface="Arial" pitchFamily="34" charset="0"/>
        </a:defRPr>
      </a:lvl6pPr>
      <a:lvl7pPr marL="914400" algn="ctr" defTabSz="992188" rtl="0" fontAlgn="base">
        <a:spcBef>
          <a:spcPct val="0"/>
        </a:spcBef>
        <a:spcAft>
          <a:spcPct val="0"/>
        </a:spcAft>
        <a:defRPr sz="3200" b="1">
          <a:solidFill>
            <a:srgbClr val="000099"/>
          </a:solidFill>
          <a:latin typeface="Arial" pitchFamily="34" charset="0"/>
        </a:defRPr>
      </a:lvl7pPr>
      <a:lvl8pPr marL="1371600" algn="ctr" defTabSz="992188" rtl="0" fontAlgn="base">
        <a:spcBef>
          <a:spcPct val="0"/>
        </a:spcBef>
        <a:spcAft>
          <a:spcPct val="0"/>
        </a:spcAft>
        <a:defRPr sz="3200" b="1">
          <a:solidFill>
            <a:srgbClr val="000099"/>
          </a:solidFill>
          <a:latin typeface="Arial" pitchFamily="34" charset="0"/>
        </a:defRPr>
      </a:lvl8pPr>
      <a:lvl9pPr marL="1828800" algn="ctr" defTabSz="992188" rtl="0" fontAlgn="base">
        <a:spcBef>
          <a:spcPct val="0"/>
        </a:spcBef>
        <a:spcAft>
          <a:spcPct val="0"/>
        </a:spcAft>
        <a:defRPr sz="3200" b="1">
          <a:solidFill>
            <a:srgbClr val="000099"/>
          </a:solidFill>
          <a:latin typeface="Arial" pitchFamily="34" charset="0"/>
        </a:defRPr>
      </a:lvl9pPr>
    </p:titleStyle>
    <p:bodyStyle>
      <a:lvl1pPr marL="373063" indent="-373063" algn="l" defTabSz="992188" rtl="0" eaLnBrk="0" fontAlgn="base" hangingPunct="0">
        <a:spcBef>
          <a:spcPct val="20000"/>
        </a:spcBef>
        <a:spcAft>
          <a:spcPct val="0"/>
        </a:spcAft>
        <a:buChar char="•"/>
        <a:defRPr sz="2800">
          <a:solidFill>
            <a:schemeClr val="tx1"/>
          </a:solidFill>
          <a:latin typeface="+mn-lt"/>
          <a:ea typeface="+mn-ea"/>
          <a:cs typeface="+mn-cs"/>
        </a:defRPr>
      </a:lvl1pPr>
      <a:lvl2pPr marL="806450" indent="-309563" algn="l" defTabSz="992188" rtl="0" eaLnBrk="0" fontAlgn="base" hangingPunct="0">
        <a:spcBef>
          <a:spcPct val="20000"/>
        </a:spcBef>
        <a:spcAft>
          <a:spcPct val="0"/>
        </a:spcAft>
        <a:buChar char="•"/>
        <a:defRPr sz="2400">
          <a:solidFill>
            <a:srgbClr val="636DB3"/>
          </a:solidFill>
          <a:latin typeface="+mn-lt"/>
        </a:defRPr>
      </a:lvl2pPr>
      <a:lvl3pPr marL="1241425" indent="-249238" algn="l" defTabSz="992188" rtl="0" eaLnBrk="0" fontAlgn="base" hangingPunct="0">
        <a:spcBef>
          <a:spcPct val="20000"/>
        </a:spcBef>
        <a:spcAft>
          <a:spcPct val="0"/>
        </a:spcAft>
        <a:buChar char="•"/>
        <a:defRPr sz="2400">
          <a:solidFill>
            <a:schemeClr val="accent1"/>
          </a:solidFill>
          <a:latin typeface="+mn-lt"/>
        </a:defRPr>
      </a:lvl3pPr>
      <a:lvl4pPr marL="1736725" indent="-247650" algn="l" defTabSz="992188" rtl="0" eaLnBrk="0" fontAlgn="base" hangingPunct="0">
        <a:spcBef>
          <a:spcPct val="20000"/>
        </a:spcBef>
        <a:spcAft>
          <a:spcPct val="0"/>
        </a:spcAft>
        <a:buChar char="•"/>
        <a:defRPr sz="2000">
          <a:solidFill>
            <a:schemeClr val="tx1"/>
          </a:solidFill>
          <a:latin typeface="+mn-lt"/>
        </a:defRPr>
      </a:lvl4pPr>
      <a:lvl5pPr marL="2233613" indent="-247650" algn="l" defTabSz="992188" rtl="0" eaLnBrk="0" fontAlgn="base" hangingPunct="0">
        <a:spcBef>
          <a:spcPct val="20000"/>
        </a:spcBef>
        <a:spcAft>
          <a:spcPct val="0"/>
        </a:spcAft>
        <a:buChar char="•"/>
        <a:defRPr sz="2000">
          <a:solidFill>
            <a:schemeClr val="tx1"/>
          </a:solidFill>
          <a:latin typeface="+mn-lt"/>
        </a:defRPr>
      </a:lvl5pPr>
      <a:lvl6pPr marL="2690813" indent="-247650" algn="l" defTabSz="992188" rtl="0" fontAlgn="base">
        <a:spcBef>
          <a:spcPct val="20000"/>
        </a:spcBef>
        <a:spcAft>
          <a:spcPct val="0"/>
        </a:spcAft>
        <a:buChar char="•"/>
        <a:defRPr sz="2000">
          <a:solidFill>
            <a:schemeClr val="tx1"/>
          </a:solidFill>
          <a:latin typeface="+mn-lt"/>
        </a:defRPr>
      </a:lvl6pPr>
      <a:lvl7pPr marL="3148013" indent="-247650" algn="l" defTabSz="992188" rtl="0" fontAlgn="base">
        <a:spcBef>
          <a:spcPct val="20000"/>
        </a:spcBef>
        <a:spcAft>
          <a:spcPct val="0"/>
        </a:spcAft>
        <a:buChar char="•"/>
        <a:defRPr sz="2000">
          <a:solidFill>
            <a:schemeClr val="tx1"/>
          </a:solidFill>
          <a:latin typeface="+mn-lt"/>
        </a:defRPr>
      </a:lvl7pPr>
      <a:lvl8pPr marL="3605213" indent="-247650" algn="l" defTabSz="992188" rtl="0" fontAlgn="base">
        <a:spcBef>
          <a:spcPct val="20000"/>
        </a:spcBef>
        <a:spcAft>
          <a:spcPct val="0"/>
        </a:spcAft>
        <a:buChar char="•"/>
        <a:defRPr sz="2000">
          <a:solidFill>
            <a:schemeClr val="tx1"/>
          </a:solidFill>
          <a:latin typeface="+mn-lt"/>
        </a:defRPr>
      </a:lvl8pPr>
      <a:lvl9pPr marL="4062413" indent="-247650" algn="l" defTabSz="992188"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502920" y="152404"/>
            <a:ext cx="9052560" cy="5635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502920" y="914400"/>
            <a:ext cx="9052560" cy="5410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4100" name="Rectangle 4"/>
          <p:cNvSpPr>
            <a:spLocks noGrp="1" noChangeArrowheads="1"/>
          </p:cNvSpPr>
          <p:nvPr>
            <p:ph type="ftr" sz="quarter" idx="3"/>
          </p:nvPr>
        </p:nvSpPr>
        <p:spPr bwMode="auto">
          <a:xfrm>
            <a:off x="3436620" y="6565925"/>
            <a:ext cx="318516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ea typeface="+mn-ea"/>
                <a:cs typeface="+mn-cs"/>
              </a:defRPr>
            </a:lvl1pPr>
          </a:lstStyle>
          <a:p>
            <a:pPr eaLnBrk="1" hangingPunct="1">
              <a:defRPr/>
            </a:pPr>
            <a:endParaRPr lang="en-US" b="0" i="0">
              <a:solidFill>
                <a:srgbClr val="000000"/>
              </a:solidFill>
            </a:endParaRPr>
          </a:p>
        </p:txBody>
      </p:sp>
      <p:sp>
        <p:nvSpPr>
          <p:cNvPr id="4101" name="Rectangle 5"/>
          <p:cNvSpPr>
            <a:spLocks noGrp="1" noChangeArrowheads="1"/>
          </p:cNvSpPr>
          <p:nvPr>
            <p:ph type="sldNum" sz="quarter" idx="4"/>
          </p:nvPr>
        </p:nvSpPr>
        <p:spPr bwMode="auto">
          <a:xfrm>
            <a:off x="9304020" y="6464325"/>
            <a:ext cx="754380" cy="3206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vl1pPr>
          </a:lstStyle>
          <a:p>
            <a:pPr eaLnBrk="1" hangingPunct="1"/>
            <a:fld id="{FF4ED9B7-95DD-4DD9-ACD0-C58F1B0B8B13}" type="slidenum">
              <a:rPr lang="en-US" b="0" i="0" smtClean="0">
                <a:solidFill>
                  <a:srgbClr val="000000"/>
                </a:solidFill>
                <a:latin typeface="Arial" pitchFamily="34" charset="0"/>
                <a:ea typeface="ＭＳ Ｐゴシック" pitchFamily="34" charset="-128"/>
              </a:rPr>
              <a:pPr eaLnBrk="1" hangingPunct="1"/>
              <a:t>‹#›</a:t>
            </a:fld>
            <a:endParaRPr lang="en-US" b="0" i="0" smtClean="0">
              <a:solidFill>
                <a:srgbClr val="000000"/>
              </a:solidFill>
              <a:latin typeface="Arial" pitchFamily="34" charset="0"/>
              <a:ea typeface="ＭＳ Ｐゴシック" pitchFamily="34" charset="-128"/>
            </a:endParaRPr>
          </a:p>
        </p:txBody>
      </p:sp>
      <p:pic>
        <p:nvPicPr>
          <p:cNvPr id="1030" name="Picture 6" descr="JLab_logo_white1"/>
          <p:cNvPicPr>
            <a:picLocks noChangeAspect="1" noChangeArrowheads="1"/>
          </p:cNvPicPr>
          <p:nvPr/>
        </p:nvPicPr>
        <p:blipFill>
          <a:blip r:embed="rId13" cstate="print"/>
          <a:srcRect/>
          <a:stretch>
            <a:fillRect/>
          </a:stretch>
        </p:blipFill>
        <p:spPr bwMode="auto">
          <a:xfrm>
            <a:off x="0" y="6477000"/>
            <a:ext cx="1341120" cy="381000"/>
          </a:xfrm>
          <a:prstGeom prst="rect">
            <a:avLst/>
          </a:prstGeom>
          <a:noFill/>
          <a:ln w="9525">
            <a:noFill/>
            <a:miter lim="800000"/>
            <a:headEnd/>
            <a:tailEnd/>
          </a:ln>
        </p:spPr>
      </p:pic>
      <p:pic>
        <p:nvPicPr>
          <p:cNvPr id="1031" name="Picture 7"/>
          <p:cNvPicPr>
            <a:picLocks noChangeAspect="1" noChangeArrowheads="1"/>
          </p:cNvPicPr>
          <p:nvPr/>
        </p:nvPicPr>
        <p:blipFill>
          <a:blip r:embed="rId14" cstate="print"/>
          <a:srcRect/>
          <a:stretch>
            <a:fillRect/>
          </a:stretch>
        </p:blipFill>
        <p:spPr bwMode="auto">
          <a:xfrm>
            <a:off x="8856980" y="6497638"/>
            <a:ext cx="838200" cy="296862"/>
          </a:xfrm>
          <a:prstGeom prst="rect">
            <a:avLst/>
          </a:prstGeom>
          <a:noFill/>
          <a:ln w="9525">
            <a:noFill/>
            <a:miter lim="800000"/>
            <a:headEnd/>
            <a:tailEnd/>
          </a:ln>
        </p:spPr>
      </p:pic>
      <p:sp>
        <p:nvSpPr>
          <p:cNvPr id="1032" name="Line 8"/>
          <p:cNvSpPr>
            <a:spLocks noChangeShapeType="1"/>
          </p:cNvSpPr>
          <p:nvPr/>
        </p:nvSpPr>
        <p:spPr bwMode="auto">
          <a:xfrm>
            <a:off x="0" y="6477000"/>
            <a:ext cx="10058400" cy="0"/>
          </a:xfrm>
          <a:prstGeom prst="line">
            <a:avLst/>
          </a:prstGeom>
          <a:noFill/>
          <a:ln w="76200">
            <a:solidFill>
              <a:srgbClr val="C0C0C0"/>
            </a:solidFill>
            <a:round/>
            <a:headEnd/>
            <a:tailEnd/>
          </a:ln>
        </p:spPr>
        <p:txBody>
          <a:bodyPr/>
          <a:lstStyle/>
          <a:p>
            <a:pPr eaLnBrk="1" hangingPunct="1"/>
            <a:endParaRPr lang="en-US" sz="1800" b="0" i="0" smtClean="0">
              <a:solidFill>
                <a:srgbClr val="000000"/>
              </a:solidFill>
              <a:latin typeface="Arial" pitchFamily="34" charset="0"/>
              <a:ea typeface="ＭＳ Ｐゴシック" pitchFamily="34" charset="-128"/>
            </a:endParaRPr>
          </a:p>
        </p:txBody>
      </p:sp>
      <p:sp>
        <p:nvSpPr>
          <p:cNvPr id="1033" name="Line 9"/>
          <p:cNvSpPr>
            <a:spLocks noChangeShapeType="1"/>
          </p:cNvSpPr>
          <p:nvPr/>
        </p:nvSpPr>
        <p:spPr bwMode="auto">
          <a:xfrm>
            <a:off x="0" y="762000"/>
            <a:ext cx="10058400" cy="0"/>
          </a:xfrm>
          <a:prstGeom prst="line">
            <a:avLst/>
          </a:prstGeom>
          <a:noFill/>
          <a:ln w="76200">
            <a:solidFill>
              <a:srgbClr val="C0C0C0"/>
            </a:solidFill>
            <a:round/>
            <a:headEnd/>
            <a:tailEnd/>
          </a:ln>
        </p:spPr>
        <p:txBody>
          <a:bodyPr/>
          <a:lstStyle/>
          <a:p>
            <a:pPr eaLnBrk="1" hangingPunct="1"/>
            <a:endParaRPr lang="en-US" sz="1800" b="0" i="0" smtClean="0">
              <a:solidFill>
                <a:srgbClr val="000000"/>
              </a:solidFill>
              <a:latin typeface="Arial" pitchFamily="34" charset="0"/>
              <a:ea typeface="ＭＳ Ｐゴシック" pitchFamily="34" charset="-128"/>
            </a:endParaRPr>
          </a:p>
        </p:txBody>
      </p:sp>
    </p:spTree>
  </p:cSld>
  <p:clrMap bg1="lt1" tx1="dk1" bg2="lt2" tx2="dk2" accent1="accent1" accent2="accent2" accent3="accent3" accent4="accent4" accent5="accent5" accent6="accent6" hlink="hlink" folHlink="folHlink"/>
  <p:sldLayoutIdLst>
    <p:sldLayoutId id="2147505175" r:id="rId1"/>
    <p:sldLayoutId id="2147505176" r:id="rId2"/>
    <p:sldLayoutId id="2147505177" r:id="rId3"/>
    <p:sldLayoutId id="2147505178" r:id="rId4"/>
    <p:sldLayoutId id="2147505179" r:id="rId5"/>
    <p:sldLayoutId id="2147505180" r:id="rId6"/>
    <p:sldLayoutId id="2147505181" r:id="rId7"/>
    <p:sldLayoutId id="2147505182" r:id="rId8"/>
    <p:sldLayoutId id="2147505183" r:id="rId9"/>
    <p:sldLayoutId id="2147505184" r:id="rId10"/>
    <p:sldLayoutId id="2147505185" r:id="rId11"/>
  </p:sldLayoutIdLst>
  <p:hf hdr="0" dt="0"/>
  <p:txStyles>
    <p:titleStyle>
      <a:lvl1pPr algn="ctr" rtl="0" eaLnBrk="0" fontAlgn="base" hangingPunct="0">
        <a:spcBef>
          <a:spcPct val="0"/>
        </a:spcBef>
        <a:spcAft>
          <a:spcPct val="0"/>
        </a:spcAft>
        <a:defRPr sz="3600">
          <a:solidFill>
            <a:schemeClr val="tx2"/>
          </a:solidFill>
          <a:latin typeface="+mj-lt"/>
          <a:ea typeface="ＭＳ Ｐゴシック" charset="-128"/>
          <a:cs typeface="ＭＳ Ｐゴシック" charset="-128"/>
        </a:defRPr>
      </a:lvl1pPr>
      <a:lvl2pPr algn="ctr" rtl="0" eaLnBrk="0" fontAlgn="base" hangingPunct="0">
        <a:spcBef>
          <a:spcPct val="0"/>
        </a:spcBef>
        <a:spcAft>
          <a:spcPct val="0"/>
        </a:spcAft>
        <a:defRPr sz="3600">
          <a:solidFill>
            <a:schemeClr val="tx2"/>
          </a:solidFill>
          <a:latin typeface="Arial" charset="0"/>
          <a:ea typeface="ＭＳ Ｐゴシック" charset="-128"/>
          <a:cs typeface="ＭＳ Ｐゴシック" charset="-128"/>
        </a:defRPr>
      </a:lvl2pPr>
      <a:lvl3pPr algn="ctr" rtl="0" eaLnBrk="0" fontAlgn="base" hangingPunct="0">
        <a:spcBef>
          <a:spcPct val="0"/>
        </a:spcBef>
        <a:spcAft>
          <a:spcPct val="0"/>
        </a:spcAft>
        <a:defRPr sz="3600">
          <a:solidFill>
            <a:schemeClr val="tx2"/>
          </a:solidFill>
          <a:latin typeface="Arial" charset="0"/>
          <a:ea typeface="ＭＳ Ｐゴシック" charset="-128"/>
          <a:cs typeface="ＭＳ Ｐゴシック" charset="-128"/>
        </a:defRPr>
      </a:lvl3pPr>
      <a:lvl4pPr algn="ctr" rtl="0" eaLnBrk="0" fontAlgn="base" hangingPunct="0">
        <a:spcBef>
          <a:spcPct val="0"/>
        </a:spcBef>
        <a:spcAft>
          <a:spcPct val="0"/>
        </a:spcAft>
        <a:defRPr sz="3600">
          <a:solidFill>
            <a:schemeClr val="tx2"/>
          </a:solidFill>
          <a:latin typeface="Arial" charset="0"/>
          <a:ea typeface="ＭＳ Ｐゴシック" charset="-128"/>
          <a:cs typeface="ＭＳ Ｐゴシック" charset="-128"/>
        </a:defRPr>
      </a:lvl4pPr>
      <a:lvl5pPr algn="ctr" rtl="0" eaLnBrk="0" fontAlgn="base" hangingPunct="0">
        <a:spcBef>
          <a:spcPct val="0"/>
        </a:spcBef>
        <a:spcAft>
          <a:spcPct val="0"/>
        </a:spcAft>
        <a:defRPr sz="3600">
          <a:solidFill>
            <a:schemeClr val="tx2"/>
          </a:solidFill>
          <a:latin typeface="Arial" charset="0"/>
          <a:ea typeface="ＭＳ Ｐゴシック" charset="-128"/>
          <a:cs typeface="ＭＳ Ｐゴシック" charset="-128"/>
        </a:defRPr>
      </a:lvl5pPr>
      <a:lvl6pPr marL="457200" algn="ctr" rtl="0" fontAlgn="base">
        <a:spcBef>
          <a:spcPct val="0"/>
        </a:spcBef>
        <a:spcAft>
          <a:spcPct val="0"/>
        </a:spcAft>
        <a:defRPr sz="3600">
          <a:solidFill>
            <a:schemeClr val="tx2"/>
          </a:solidFill>
          <a:latin typeface="Arial" charset="0"/>
        </a:defRPr>
      </a:lvl6pPr>
      <a:lvl7pPr marL="914400" algn="ctr" rtl="0" fontAlgn="base">
        <a:spcBef>
          <a:spcPct val="0"/>
        </a:spcBef>
        <a:spcAft>
          <a:spcPct val="0"/>
        </a:spcAft>
        <a:defRPr sz="3600">
          <a:solidFill>
            <a:schemeClr val="tx2"/>
          </a:solidFill>
          <a:latin typeface="Arial" charset="0"/>
        </a:defRPr>
      </a:lvl7pPr>
      <a:lvl8pPr marL="1371600" algn="ctr" rtl="0" fontAlgn="base">
        <a:spcBef>
          <a:spcPct val="0"/>
        </a:spcBef>
        <a:spcAft>
          <a:spcPct val="0"/>
        </a:spcAft>
        <a:defRPr sz="3600">
          <a:solidFill>
            <a:schemeClr val="tx2"/>
          </a:solidFill>
          <a:latin typeface="Arial" charset="0"/>
        </a:defRPr>
      </a:lvl8pPr>
      <a:lvl9pPr marL="1828800" algn="ctr" rtl="0" fontAlgn="base">
        <a:spcBef>
          <a:spcPct val="0"/>
        </a:spcBef>
        <a:spcAft>
          <a:spcPct val="0"/>
        </a:spcAft>
        <a:defRPr sz="36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ＭＳ Ｐゴシック" charset="-128"/>
          <a:cs typeface="ＭＳ Ｐゴシック" charset="-128"/>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128"/>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128"/>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128"/>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128"/>
        </a:defRPr>
      </a:lvl5pPr>
      <a:lvl6pPr marL="2514600" indent="-228600" algn="l" rtl="0" fontAlgn="base">
        <a:spcBef>
          <a:spcPct val="20000"/>
        </a:spcBef>
        <a:spcAft>
          <a:spcPct val="0"/>
        </a:spcAft>
        <a:buChar char="»"/>
        <a:defRPr sz="2000">
          <a:solidFill>
            <a:schemeClr val="tx1"/>
          </a:solidFill>
          <a:latin typeface="+mn-lt"/>
          <a:ea typeface="ＭＳ Ｐゴシック" charset="-128"/>
        </a:defRPr>
      </a:lvl6pPr>
      <a:lvl7pPr marL="2971800" indent="-228600" algn="l" rtl="0" fontAlgn="base">
        <a:spcBef>
          <a:spcPct val="20000"/>
        </a:spcBef>
        <a:spcAft>
          <a:spcPct val="0"/>
        </a:spcAft>
        <a:buChar char="»"/>
        <a:defRPr sz="2000">
          <a:solidFill>
            <a:schemeClr val="tx1"/>
          </a:solidFill>
          <a:latin typeface="+mn-lt"/>
          <a:ea typeface="ＭＳ Ｐゴシック" charset="-128"/>
        </a:defRPr>
      </a:lvl7pPr>
      <a:lvl8pPr marL="3429000" indent="-228600" algn="l" rtl="0" fontAlgn="base">
        <a:spcBef>
          <a:spcPct val="20000"/>
        </a:spcBef>
        <a:spcAft>
          <a:spcPct val="0"/>
        </a:spcAft>
        <a:buChar char="»"/>
        <a:defRPr sz="2000">
          <a:solidFill>
            <a:schemeClr val="tx1"/>
          </a:solidFill>
          <a:latin typeface="+mn-lt"/>
          <a:ea typeface="ＭＳ Ｐゴシック" charset="-128"/>
        </a:defRPr>
      </a:lvl8pPr>
      <a:lvl9pPr marL="3886200" indent="-228600" algn="l" rtl="0" fontAlgn="base">
        <a:spcBef>
          <a:spcPct val="20000"/>
        </a:spcBef>
        <a:spcAft>
          <a:spcPct val="0"/>
        </a:spcAft>
        <a:buChar char="»"/>
        <a:defRPr sz="2000">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502920" y="152404"/>
            <a:ext cx="9052560" cy="5635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502920" y="914400"/>
            <a:ext cx="9052560" cy="5410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4100" name="Rectangle 4"/>
          <p:cNvSpPr>
            <a:spLocks noGrp="1" noChangeArrowheads="1"/>
          </p:cNvSpPr>
          <p:nvPr>
            <p:ph type="ftr" sz="quarter" idx="3"/>
          </p:nvPr>
        </p:nvSpPr>
        <p:spPr bwMode="auto">
          <a:xfrm>
            <a:off x="3436620" y="6565925"/>
            <a:ext cx="318516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ea typeface="+mn-ea"/>
                <a:cs typeface="+mn-cs"/>
              </a:defRPr>
            </a:lvl1pPr>
          </a:lstStyle>
          <a:p>
            <a:pPr eaLnBrk="1" hangingPunct="1">
              <a:defRPr/>
            </a:pPr>
            <a:endParaRPr lang="en-US" b="0" i="0">
              <a:solidFill>
                <a:srgbClr val="000000"/>
              </a:solidFill>
            </a:endParaRPr>
          </a:p>
        </p:txBody>
      </p:sp>
      <p:sp>
        <p:nvSpPr>
          <p:cNvPr id="4101" name="Rectangle 5"/>
          <p:cNvSpPr>
            <a:spLocks noGrp="1" noChangeArrowheads="1"/>
          </p:cNvSpPr>
          <p:nvPr>
            <p:ph type="sldNum" sz="quarter" idx="4"/>
          </p:nvPr>
        </p:nvSpPr>
        <p:spPr bwMode="auto">
          <a:xfrm>
            <a:off x="9304020" y="6464325"/>
            <a:ext cx="754380" cy="3206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vl1pPr>
          </a:lstStyle>
          <a:p>
            <a:pPr eaLnBrk="1" hangingPunct="1"/>
            <a:fld id="{B3244474-0847-469A-9C30-B9E92DF910C9}" type="slidenum">
              <a:rPr lang="en-US" b="0" i="0" smtClean="0">
                <a:solidFill>
                  <a:srgbClr val="000000"/>
                </a:solidFill>
                <a:latin typeface="Arial" pitchFamily="34" charset="0"/>
                <a:ea typeface="ＭＳ Ｐゴシック" pitchFamily="34" charset="-128"/>
              </a:rPr>
              <a:pPr eaLnBrk="1" hangingPunct="1"/>
              <a:t>‹#›</a:t>
            </a:fld>
            <a:endParaRPr lang="en-US" b="0" i="0" smtClean="0">
              <a:solidFill>
                <a:srgbClr val="000000"/>
              </a:solidFill>
              <a:latin typeface="Arial" pitchFamily="34" charset="0"/>
              <a:ea typeface="ＭＳ Ｐゴシック" pitchFamily="34" charset="-128"/>
            </a:endParaRPr>
          </a:p>
        </p:txBody>
      </p:sp>
      <p:pic>
        <p:nvPicPr>
          <p:cNvPr id="1030" name="Picture 6" descr="JLab_logo_white1"/>
          <p:cNvPicPr>
            <a:picLocks noChangeAspect="1" noChangeArrowheads="1"/>
          </p:cNvPicPr>
          <p:nvPr/>
        </p:nvPicPr>
        <p:blipFill>
          <a:blip r:embed="rId13" cstate="print"/>
          <a:srcRect/>
          <a:stretch>
            <a:fillRect/>
          </a:stretch>
        </p:blipFill>
        <p:spPr bwMode="auto">
          <a:xfrm>
            <a:off x="0" y="6477000"/>
            <a:ext cx="1341120" cy="381000"/>
          </a:xfrm>
          <a:prstGeom prst="rect">
            <a:avLst/>
          </a:prstGeom>
          <a:noFill/>
          <a:ln w="9525">
            <a:noFill/>
            <a:miter lim="800000"/>
            <a:headEnd/>
            <a:tailEnd/>
          </a:ln>
        </p:spPr>
      </p:pic>
      <p:pic>
        <p:nvPicPr>
          <p:cNvPr id="1031" name="Picture 7"/>
          <p:cNvPicPr>
            <a:picLocks noChangeAspect="1" noChangeArrowheads="1"/>
          </p:cNvPicPr>
          <p:nvPr/>
        </p:nvPicPr>
        <p:blipFill>
          <a:blip r:embed="rId14" cstate="print"/>
          <a:srcRect/>
          <a:stretch>
            <a:fillRect/>
          </a:stretch>
        </p:blipFill>
        <p:spPr bwMode="auto">
          <a:xfrm>
            <a:off x="8856980" y="6497638"/>
            <a:ext cx="838200" cy="296862"/>
          </a:xfrm>
          <a:prstGeom prst="rect">
            <a:avLst/>
          </a:prstGeom>
          <a:noFill/>
          <a:ln w="9525">
            <a:noFill/>
            <a:miter lim="800000"/>
            <a:headEnd/>
            <a:tailEnd/>
          </a:ln>
        </p:spPr>
      </p:pic>
      <p:sp>
        <p:nvSpPr>
          <p:cNvPr id="1032" name="Line 8"/>
          <p:cNvSpPr>
            <a:spLocks noChangeShapeType="1"/>
          </p:cNvSpPr>
          <p:nvPr/>
        </p:nvSpPr>
        <p:spPr bwMode="auto">
          <a:xfrm>
            <a:off x="0" y="6477000"/>
            <a:ext cx="10058400" cy="0"/>
          </a:xfrm>
          <a:prstGeom prst="line">
            <a:avLst/>
          </a:prstGeom>
          <a:noFill/>
          <a:ln w="76200">
            <a:solidFill>
              <a:srgbClr val="C0C0C0"/>
            </a:solidFill>
            <a:round/>
            <a:headEnd/>
            <a:tailEnd/>
          </a:ln>
        </p:spPr>
        <p:txBody>
          <a:bodyPr/>
          <a:lstStyle/>
          <a:p>
            <a:pPr eaLnBrk="1" hangingPunct="1"/>
            <a:endParaRPr lang="en-US" sz="1800" b="0" i="0" smtClean="0">
              <a:solidFill>
                <a:srgbClr val="000000"/>
              </a:solidFill>
              <a:latin typeface="Arial" pitchFamily="34" charset="0"/>
              <a:ea typeface="ＭＳ Ｐゴシック" pitchFamily="34" charset="-128"/>
            </a:endParaRPr>
          </a:p>
        </p:txBody>
      </p:sp>
      <p:sp>
        <p:nvSpPr>
          <p:cNvPr id="1033" name="Line 9"/>
          <p:cNvSpPr>
            <a:spLocks noChangeShapeType="1"/>
          </p:cNvSpPr>
          <p:nvPr/>
        </p:nvSpPr>
        <p:spPr bwMode="auto">
          <a:xfrm>
            <a:off x="0" y="762000"/>
            <a:ext cx="10058400" cy="0"/>
          </a:xfrm>
          <a:prstGeom prst="line">
            <a:avLst/>
          </a:prstGeom>
          <a:noFill/>
          <a:ln w="76200">
            <a:solidFill>
              <a:srgbClr val="C0C0C0"/>
            </a:solidFill>
            <a:round/>
            <a:headEnd/>
            <a:tailEnd/>
          </a:ln>
        </p:spPr>
        <p:txBody>
          <a:bodyPr/>
          <a:lstStyle/>
          <a:p>
            <a:pPr eaLnBrk="1" hangingPunct="1"/>
            <a:endParaRPr lang="en-US" sz="1800" b="0" i="0" smtClean="0">
              <a:solidFill>
                <a:srgbClr val="000000"/>
              </a:solidFill>
              <a:latin typeface="Arial" pitchFamily="34" charset="0"/>
              <a:ea typeface="ＭＳ Ｐゴシック" pitchFamily="34" charset="-128"/>
            </a:endParaRPr>
          </a:p>
        </p:txBody>
      </p:sp>
    </p:spTree>
  </p:cSld>
  <p:clrMap bg1="lt1" tx1="dk1" bg2="lt2" tx2="dk2" accent1="accent1" accent2="accent2" accent3="accent3" accent4="accent4" accent5="accent5" accent6="accent6" hlink="hlink" folHlink="folHlink"/>
  <p:sldLayoutIdLst>
    <p:sldLayoutId id="2147505187" r:id="rId1"/>
    <p:sldLayoutId id="2147505188" r:id="rId2"/>
    <p:sldLayoutId id="2147505189" r:id="rId3"/>
    <p:sldLayoutId id="2147505190" r:id="rId4"/>
    <p:sldLayoutId id="2147505191" r:id="rId5"/>
    <p:sldLayoutId id="2147505192" r:id="rId6"/>
    <p:sldLayoutId id="2147505193" r:id="rId7"/>
    <p:sldLayoutId id="2147505194" r:id="rId8"/>
    <p:sldLayoutId id="2147505195" r:id="rId9"/>
    <p:sldLayoutId id="2147505196" r:id="rId10"/>
    <p:sldLayoutId id="2147505197" r:id="rId11"/>
  </p:sldLayoutIdLst>
  <p:hf hdr="0" dt="0"/>
  <p:txStyles>
    <p:titleStyle>
      <a:lvl1pPr algn="ctr" rtl="0" eaLnBrk="0" fontAlgn="base" hangingPunct="0">
        <a:spcBef>
          <a:spcPct val="0"/>
        </a:spcBef>
        <a:spcAft>
          <a:spcPct val="0"/>
        </a:spcAft>
        <a:defRPr sz="3600">
          <a:solidFill>
            <a:schemeClr val="tx2"/>
          </a:solidFill>
          <a:latin typeface="+mj-lt"/>
          <a:ea typeface="ＭＳ Ｐゴシック" charset="-128"/>
          <a:cs typeface="ＭＳ Ｐゴシック" charset="-128"/>
        </a:defRPr>
      </a:lvl1pPr>
      <a:lvl2pPr algn="ctr" rtl="0" eaLnBrk="0" fontAlgn="base" hangingPunct="0">
        <a:spcBef>
          <a:spcPct val="0"/>
        </a:spcBef>
        <a:spcAft>
          <a:spcPct val="0"/>
        </a:spcAft>
        <a:defRPr sz="3600">
          <a:solidFill>
            <a:schemeClr val="tx2"/>
          </a:solidFill>
          <a:latin typeface="Arial" charset="0"/>
          <a:ea typeface="ＭＳ Ｐゴシック" charset="-128"/>
          <a:cs typeface="ＭＳ Ｐゴシック" charset="-128"/>
        </a:defRPr>
      </a:lvl2pPr>
      <a:lvl3pPr algn="ctr" rtl="0" eaLnBrk="0" fontAlgn="base" hangingPunct="0">
        <a:spcBef>
          <a:spcPct val="0"/>
        </a:spcBef>
        <a:spcAft>
          <a:spcPct val="0"/>
        </a:spcAft>
        <a:defRPr sz="3600">
          <a:solidFill>
            <a:schemeClr val="tx2"/>
          </a:solidFill>
          <a:latin typeface="Arial" charset="0"/>
          <a:ea typeface="ＭＳ Ｐゴシック" charset="-128"/>
          <a:cs typeface="ＭＳ Ｐゴシック" charset="-128"/>
        </a:defRPr>
      </a:lvl3pPr>
      <a:lvl4pPr algn="ctr" rtl="0" eaLnBrk="0" fontAlgn="base" hangingPunct="0">
        <a:spcBef>
          <a:spcPct val="0"/>
        </a:spcBef>
        <a:spcAft>
          <a:spcPct val="0"/>
        </a:spcAft>
        <a:defRPr sz="3600">
          <a:solidFill>
            <a:schemeClr val="tx2"/>
          </a:solidFill>
          <a:latin typeface="Arial" charset="0"/>
          <a:ea typeface="ＭＳ Ｐゴシック" charset="-128"/>
          <a:cs typeface="ＭＳ Ｐゴシック" charset="-128"/>
        </a:defRPr>
      </a:lvl4pPr>
      <a:lvl5pPr algn="ctr" rtl="0" eaLnBrk="0" fontAlgn="base" hangingPunct="0">
        <a:spcBef>
          <a:spcPct val="0"/>
        </a:spcBef>
        <a:spcAft>
          <a:spcPct val="0"/>
        </a:spcAft>
        <a:defRPr sz="3600">
          <a:solidFill>
            <a:schemeClr val="tx2"/>
          </a:solidFill>
          <a:latin typeface="Arial" charset="0"/>
          <a:ea typeface="ＭＳ Ｐゴシック" charset="-128"/>
          <a:cs typeface="ＭＳ Ｐゴシック" charset="-128"/>
        </a:defRPr>
      </a:lvl5pPr>
      <a:lvl6pPr marL="457200" algn="ctr" rtl="0" fontAlgn="base">
        <a:spcBef>
          <a:spcPct val="0"/>
        </a:spcBef>
        <a:spcAft>
          <a:spcPct val="0"/>
        </a:spcAft>
        <a:defRPr sz="3600">
          <a:solidFill>
            <a:schemeClr val="tx2"/>
          </a:solidFill>
          <a:latin typeface="Arial" charset="0"/>
        </a:defRPr>
      </a:lvl6pPr>
      <a:lvl7pPr marL="914400" algn="ctr" rtl="0" fontAlgn="base">
        <a:spcBef>
          <a:spcPct val="0"/>
        </a:spcBef>
        <a:spcAft>
          <a:spcPct val="0"/>
        </a:spcAft>
        <a:defRPr sz="3600">
          <a:solidFill>
            <a:schemeClr val="tx2"/>
          </a:solidFill>
          <a:latin typeface="Arial" charset="0"/>
        </a:defRPr>
      </a:lvl7pPr>
      <a:lvl8pPr marL="1371600" algn="ctr" rtl="0" fontAlgn="base">
        <a:spcBef>
          <a:spcPct val="0"/>
        </a:spcBef>
        <a:spcAft>
          <a:spcPct val="0"/>
        </a:spcAft>
        <a:defRPr sz="3600">
          <a:solidFill>
            <a:schemeClr val="tx2"/>
          </a:solidFill>
          <a:latin typeface="Arial" charset="0"/>
        </a:defRPr>
      </a:lvl8pPr>
      <a:lvl9pPr marL="1828800" algn="ctr" rtl="0" fontAlgn="base">
        <a:spcBef>
          <a:spcPct val="0"/>
        </a:spcBef>
        <a:spcAft>
          <a:spcPct val="0"/>
        </a:spcAft>
        <a:defRPr sz="36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ＭＳ Ｐゴシック" charset="-128"/>
          <a:cs typeface="ＭＳ Ｐゴシック" charset="-128"/>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128"/>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128"/>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128"/>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128"/>
        </a:defRPr>
      </a:lvl5pPr>
      <a:lvl6pPr marL="2514600" indent="-228600" algn="l" rtl="0" fontAlgn="base">
        <a:spcBef>
          <a:spcPct val="20000"/>
        </a:spcBef>
        <a:spcAft>
          <a:spcPct val="0"/>
        </a:spcAft>
        <a:buChar char="»"/>
        <a:defRPr sz="2000">
          <a:solidFill>
            <a:schemeClr val="tx1"/>
          </a:solidFill>
          <a:latin typeface="+mn-lt"/>
          <a:ea typeface="ＭＳ Ｐゴシック" charset="-128"/>
        </a:defRPr>
      </a:lvl6pPr>
      <a:lvl7pPr marL="2971800" indent="-228600" algn="l" rtl="0" fontAlgn="base">
        <a:spcBef>
          <a:spcPct val="20000"/>
        </a:spcBef>
        <a:spcAft>
          <a:spcPct val="0"/>
        </a:spcAft>
        <a:buChar char="»"/>
        <a:defRPr sz="2000">
          <a:solidFill>
            <a:schemeClr val="tx1"/>
          </a:solidFill>
          <a:latin typeface="+mn-lt"/>
          <a:ea typeface="ＭＳ Ｐゴシック" charset="-128"/>
        </a:defRPr>
      </a:lvl7pPr>
      <a:lvl8pPr marL="3429000" indent="-228600" algn="l" rtl="0" fontAlgn="base">
        <a:spcBef>
          <a:spcPct val="20000"/>
        </a:spcBef>
        <a:spcAft>
          <a:spcPct val="0"/>
        </a:spcAft>
        <a:buChar char="»"/>
        <a:defRPr sz="2000">
          <a:solidFill>
            <a:schemeClr val="tx1"/>
          </a:solidFill>
          <a:latin typeface="+mn-lt"/>
          <a:ea typeface="ＭＳ Ｐゴシック" charset="-128"/>
        </a:defRPr>
      </a:lvl8pPr>
      <a:lvl9pPr marL="3886200" indent="-228600" algn="l" rtl="0" fontAlgn="base">
        <a:spcBef>
          <a:spcPct val="20000"/>
        </a:spcBef>
        <a:spcAft>
          <a:spcPct val="0"/>
        </a:spcAft>
        <a:buChar char="»"/>
        <a:defRPr sz="2000">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502920" y="152404"/>
            <a:ext cx="9052560" cy="5635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502920" y="914400"/>
            <a:ext cx="9052560" cy="5410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4100" name="Rectangle 4"/>
          <p:cNvSpPr>
            <a:spLocks noGrp="1" noChangeArrowheads="1"/>
          </p:cNvSpPr>
          <p:nvPr>
            <p:ph type="ftr" sz="quarter" idx="3"/>
          </p:nvPr>
        </p:nvSpPr>
        <p:spPr bwMode="auto">
          <a:xfrm>
            <a:off x="3436620" y="6565923"/>
            <a:ext cx="318516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ea typeface="+mn-ea"/>
                <a:cs typeface="+mn-cs"/>
              </a:defRPr>
            </a:lvl1pPr>
          </a:lstStyle>
          <a:p>
            <a:pPr eaLnBrk="1" hangingPunct="1">
              <a:defRPr/>
            </a:pPr>
            <a:endParaRPr lang="en-US" b="0" i="0">
              <a:solidFill>
                <a:srgbClr val="000000"/>
              </a:solidFill>
            </a:endParaRPr>
          </a:p>
        </p:txBody>
      </p:sp>
      <p:sp>
        <p:nvSpPr>
          <p:cNvPr id="4101" name="Rectangle 5"/>
          <p:cNvSpPr>
            <a:spLocks noGrp="1" noChangeArrowheads="1"/>
          </p:cNvSpPr>
          <p:nvPr>
            <p:ph type="sldNum" sz="quarter" idx="4"/>
          </p:nvPr>
        </p:nvSpPr>
        <p:spPr bwMode="auto">
          <a:xfrm>
            <a:off x="9304020" y="6464323"/>
            <a:ext cx="754380" cy="3206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vl1pPr>
          </a:lstStyle>
          <a:p>
            <a:pPr eaLnBrk="1" hangingPunct="1"/>
            <a:fld id="{B3244474-0847-469A-9C30-B9E92DF910C9}" type="slidenum">
              <a:rPr lang="en-US" b="0" i="0" smtClean="0">
                <a:solidFill>
                  <a:srgbClr val="000000"/>
                </a:solidFill>
                <a:latin typeface="Arial" pitchFamily="34" charset="0"/>
                <a:ea typeface="ＭＳ Ｐゴシック" pitchFamily="34" charset="-128"/>
              </a:rPr>
              <a:pPr eaLnBrk="1" hangingPunct="1"/>
              <a:t>‹#›</a:t>
            </a:fld>
            <a:endParaRPr lang="en-US" b="0" i="0" smtClean="0">
              <a:solidFill>
                <a:srgbClr val="000000"/>
              </a:solidFill>
              <a:latin typeface="Arial" pitchFamily="34" charset="0"/>
              <a:ea typeface="ＭＳ Ｐゴシック" pitchFamily="34" charset="-128"/>
            </a:endParaRPr>
          </a:p>
        </p:txBody>
      </p:sp>
      <p:pic>
        <p:nvPicPr>
          <p:cNvPr id="1030" name="Picture 6" descr="JLab_logo_white1"/>
          <p:cNvPicPr>
            <a:picLocks noChangeAspect="1" noChangeArrowheads="1"/>
          </p:cNvPicPr>
          <p:nvPr/>
        </p:nvPicPr>
        <p:blipFill>
          <a:blip r:embed="rId13" cstate="print"/>
          <a:srcRect/>
          <a:stretch>
            <a:fillRect/>
          </a:stretch>
        </p:blipFill>
        <p:spPr bwMode="auto">
          <a:xfrm>
            <a:off x="0" y="6477000"/>
            <a:ext cx="1341120" cy="381000"/>
          </a:xfrm>
          <a:prstGeom prst="rect">
            <a:avLst/>
          </a:prstGeom>
          <a:noFill/>
          <a:ln w="9525">
            <a:noFill/>
            <a:miter lim="800000"/>
            <a:headEnd/>
            <a:tailEnd/>
          </a:ln>
        </p:spPr>
      </p:pic>
      <p:pic>
        <p:nvPicPr>
          <p:cNvPr id="1031" name="Picture 7"/>
          <p:cNvPicPr>
            <a:picLocks noChangeAspect="1" noChangeArrowheads="1"/>
          </p:cNvPicPr>
          <p:nvPr/>
        </p:nvPicPr>
        <p:blipFill>
          <a:blip r:embed="rId14" cstate="print"/>
          <a:srcRect/>
          <a:stretch>
            <a:fillRect/>
          </a:stretch>
        </p:blipFill>
        <p:spPr bwMode="auto">
          <a:xfrm>
            <a:off x="8856980" y="6497638"/>
            <a:ext cx="838200" cy="296862"/>
          </a:xfrm>
          <a:prstGeom prst="rect">
            <a:avLst/>
          </a:prstGeom>
          <a:noFill/>
          <a:ln w="9525">
            <a:noFill/>
            <a:miter lim="800000"/>
            <a:headEnd/>
            <a:tailEnd/>
          </a:ln>
        </p:spPr>
      </p:pic>
      <p:sp>
        <p:nvSpPr>
          <p:cNvPr id="1032" name="Line 8"/>
          <p:cNvSpPr>
            <a:spLocks noChangeShapeType="1"/>
          </p:cNvSpPr>
          <p:nvPr/>
        </p:nvSpPr>
        <p:spPr bwMode="auto">
          <a:xfrm>
            <a:off x="0" y="6477000"/>
            <a:ext cx="10058400" cy="0"/>
          </a:xfrm>
          <a:prstGeom prst="line">
            <a:avLst/>
          </a:prstGeom>
          <a:noFill/>
          <a:ln w="76200">
            <a:solidFill>
              <a:srgbClr val="C0C0C0"/>
            </a:solidFill>
            <a:round/>
            <a:headEnd/>
            <a:tailEnd/>
          </a:ln>
        </p:spPr>
        <p:txBody>
          <a:bodyPr/>
          <a:lstStyle/>
          <a:p>
            <a:pPr eaLnBrk="1" hangingPunct="1"/>
            <a:endParaRPr lang="en-US" sz="1800" b="0" i="0" smtClean="0">
              <a:solidFill>
                <a:srgbClr val="000000"/>
              </a:solidFill>
              <a:latin typeface="Arial" pitchFamily="34" charset="0"/>
              <a:ea typeface="ＭＳ Ｐゴシック" pitchFamily="34" charset="-128"/>
            </a:endParaRPr>
          </a:p>
        </p:txBody>
      </p:sp>
      <p:sp>
        <p:nvSpPr>
          <p:cNvPr id="1033" name="Line 9"/>
          <p:cNvSpPr>
            <a:spLocks noChangeShapeType="1"/>
          </p:cNvSpPr>
          <p:nvPr/>
        </p:nvSpPr>
        <p:spPr bwMode="auto">
          <a:xfrm>
            <a:off x="0" y="762000"/>
            <a:ext cx="10058400" cy="0"/>
          </a:xfrm>
          <a:prstGeom prst="line">
            <a:avLst/>
          </a:prstGeom>
          <a:noFill/>
          <a:ln w="76200">
            <a:solidFill>
              <a:srgbClr val="C0C0C0"/>
            </a:solidFill>
            <a:round/>
            <a:headEnd/>
            <a:tailEnd/>
          </a:ln>
        </p:spPr>
        <p:txBody>
          <a:bodyPr/>
          <a:lstStyle/>
          <a:p>
            <a:pPr eaLnBrk="1" hangingPunct="1"/>
            <a:endParaRPr lang="en-US" sz="1800" b="0" i="0" smtClean="0">
              <a:solidFill>
                <a:srgbClr val="000000"/>
              </a:solidFill>
              <a:latin typeface="Arial" pitchFamily="34" charset="0"/>
              <a:ea typeface="ＭＳ Ｐゴシック" pitchFamily="34" charset="-128"/>
            </a:endParaRPr>
          </a:p>
        </p:txBody>
      </p:sp>
    </p:spTree>
  </p:cSld>
  <p:clrMap bg1="lt1" tx1="dk1" bg2="lt2" tx2="dk2" accent1="accent1" accent2="accent2" accent3="accent3" accent4="accent4" accent5="accent5" accent6="accent6" hlink="hlink" folHlink="folHlink"/>
  <p:sldLayoutIdLst>
    <p:sldLayoutId id="2147505199" r:id="rId1"/>
    <p:sldLayoutId id="2147505200" r:id="rId2"/>
    <p:sldLayoutId id="2147505201" r:id="rId3"/>
    <p:sldLayoutId id="2147505202" r:id="rId4"/>
    <p:sldLayoutId id="2147505203" r:id="rId5"/>
    <p:sldLayoutId id="2147505204" r:id="rId6"/>
    <p:sldLayoutId id="2147505205" r:id="rId7"/>
    <p:sldLayoutId id="2147505206" r:id="rId8"/>
    <p:sldLayoutId id="2147505207" r:id="rId9"/>
    <p:sldLayoutId id="2147505208" r:id="rId10"/>
    <p:sldLayoutId id="2147505209" r:id="rId11"/>
  </p:sldLayoutIdLst>
  <p:hf hdr="0" dt="0"/>
  <p:txStyles>
    <p:titleStyle>
      <a:lvl1pPr algn="ctr" rtl="0" eaLnBrk="0" fontAlgn="base" hangingPunct="0">
        <a:spcBef>
          <a:spcPct val="0"/>
        </a:spcBef>
        <a:spcAft>
          <a:spcPct val="0"/>
        </a:spcAft>
        <a:defRPr sz="3600">
          <a:solidFill>
            <a:schemeClr val="tx2"/>
          </a:solidFill>
          <a:latin typeface="+mj-lt"/>
          <a:ea typeface="ＭＳ Ｐゴシック" charset="-128"/>
          <a:cs typeface="ＭＳ Ｐゴシック" charset="-128"/>
        </a:defRPr>
      </a:lvl1pPr>
      <a:lvl2pPr algn="ctr" rtl="0" eaLnBrk="0" fontAlgn="base" hangingPunct="0">
        <a:spcBef>
          <a:spcPct val="0"/>
        </a:spcBef>
        <a:spcAft>
          <a:spcPct val="0"/>
        </a:spcAft>
        <a:defRPr sz="3600">
          <a:solidFill>
            <a:schemeClr val="tx2"/>
          </a:solidFill>
          <a:latin typeface="Arial" charset="0"/>
          <a:ea typeface="ＭＳ Ｐゴシック" charset="-128"/>
          <a:cs typeface="ＭＳ Ｐゴシック" charset="-128"/>
        </a:defRPr>
      </a:lvl2pPr>
      <a:lvl3pPr algn="ctr" rtl="0" eaLnBrk="0" fontAlgn="base" hangingPunct="0">
        <a:spcBef>
          <a:spcPct val="0"/>
        </a:spcBef>
        <a:spcAft>
          <a:spcPct val="0"/>
        </a:spcAft>
        <a:defRPr sz="3600">
          <a:solidFill>
            <a:schemeClr val="tx2"/>
          </a:solidFill>
          <a:latin typeface="Arial" charset="0"/>
          <a:ea typeface="ＭＳ Ｐゴシック" charset="-128"/>
          <a:cs typeface="ＭＳ Ｐゴシック" charset="-128"/>
        </a:defRPr>
      </a:lvl3pPr>
      <a:lvl4pPr algn="ctr" rtl="0" eaLnBrk="0" fontAlgn="base" hangingPunct="0">
        <a:spcBef>
          <a:spcPct val="0"/>
        </a:spcBef>
        <a:spcAft>
          <a:spcPct val="0"/>
        </a:spcAft>
        <a:defRPr sz="3600">
          <a:solidFill>
            <a:schemeClr val="tx2"/>
          </a:solidFill>
          <a:latin typeface="Arial" charset="0"/>
          <a:ea typeface="ＭＳ Ｐゴシック" charset="-128"/>
          <a:cs typeface="ＭＳ Ｐゴシック" charset="-128"/>
        </a:defRPr>
      </a:lvl4pPr>
      <a:lvl5pPr algn="ctr" rtl="0" eaLnBrk="0" fontAlgn="base" hangingPunct="0">
        <a:spcBef>
          <a:spcPct val="0"/>
        </a:spcBef>
        <a:spcAft>
          <a:spcPct val="0"/>
        </a:spcAft>
        <a:defRPr sz="3600">
          <a:solidFill>
            <a:schemeClr val="tx2"/>
          </a:solidFill>
          <a:latin typeface="Arial" charset="0"/>
          <a:ea typeface="ＭＳ Ｐゴシック" charset="-128"/>
          <a:cs typeface="ＭＳ Ｐゴシック" charset="-128"/>
        </a:defRPr>
      </a:lvl5pPr>
      <a:lvl6pPr marL="457200" algn="ctr" rtl="0" fontAlgn="base">
        <a:spcBef>
          <a:spcPct val="0"/>
        </a:spcBef>
        <a:spcAft>
          <a:spcPct val="0"/>
        </a:spcAft>
        <a:defRPr sz="3600">
          <a:solidFill>
            <a:schemeClr val="tx2"/>
          </a:solidFill>
          <a:latin typeface="Arial" charset="0"/>
        </a:defRPr>
      </a:lvl6pPr>
      <a:lvl7pPr marL="914400" algn="ctr" rtl="0" fontAlgn="base">
        <a:spcBef>
          <a:spcPct val="0"/>
        </a:spcBef>
        <a:spcAft>
          <a:spcPct val="0"/>
        </a:spcAft>
        <a:defRPr sz="3600">
          <a:solidFill>
            <a:schemeClr val="tx2"/>
          </a:solidFill>
          <a:latin typeface="Arial" charset="0"/>
        </a:defRPr>
      </a:lvl7pPr>
      <a:lvl8pPr marL="1371600" algn="ctr" rtl="0" fontAlgn="base">
        <a:spcBef>
          <a:spcPct val="0"/>
        </a:spcBef>
        <a:spcAft>
          <a:spcPct val="0"/>
        </a:spcAft>
        <a:defRPr sz="3600">
          <a:solidFill>
            <a:schemeClr val="tx2"/>
          </a:solidFill>
          <a:latin typeface="Arial" charset="0"/>
        </a:defRPr>
      </a:lvl8pPr>
      <a:lvl9pPr marL="1828800" algn="ctr" rtl="0" fontAlgn="base">
        <a:spcBef>
          <a:spcPct val="0"/>
        </a:spcBef>
        <a:spcAft>
          <a:spcPct val="0"/>
        </a:spcAft>
        <a:defRPr sz="36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ＭＳ Ｐゴシック" charset="-128"/>
          <a:cs typeface="ＭＳ Ｐゴシック" charset="-128"/>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128"/>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128"/>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128"/>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128"/>
        </a:defRPr>
      </a:lvl5pPr>
      <a:lvl6pPr marL="2514600" indent="-228600" algn="l" rtl="0" fontAlgn="base">
        <a:spcBef>
          <a:spcPct val="20000"/>
        </a:spcBef>
        <a:spcAft>
          <a:spcPct val="0"/>
        </a:spcAft>
        <a:buChar char="»"/>
        <a:defRPr sz="2000">
          <a:solidFill>
            <a:schemeClr val="tx1"/>
          </a:solidFill>
          <a:latin typeface="+mn-lt"/>
          <a:ea typeface="ＭＳ Ｐゴシック" charset="-128"/>
        </a:defRPr>
      </a:lvl6pPr>
      <a:lvl7pPr marL="2971800" indent="-228600" algn="l" rtl="0" fontAlgn="base">
        <a:spcBef>
          <a:spcPct val="20000"/>
        </a:spcBef>
        <a:spcAft>
          <a:spcPct val="0"/>
        </a:spcAft>
        <a:buChar char="»"/>
        <a:defRPr sz="2000">
          <a:solidFill>
            <a:schemeClr val="tx1"/>
          </a:solidFill>
          <a:latin typeface="+mn-lt"/>
          <a:ea typeface="ＭＳ Ｐゴシック" charset="-128"/>
        </a:defRPr>
      </a:lvl7pPr>
      <a:lvl8pPr marL="3429000" indent="-228600" algn="l" rtl="0" fontAlgn="base">
        <a:spcBef>
          <a:spcPct val="20000"/>
        </a:spcBef>
        <a:spcAft>
          <a:spcPct val="0"/>
        </a:spcAft>
        <a:buChar char="»"/>
        <a:defRPr sz="2000">
          <a:solidFill>
            <a:schemeClr val="tx1"/>
          </a:solidFill>
          <a:latin typeface="+mn-lt"/>
          <a:ea typeface="ＭＳ Ｐゴシック" charset="-128"/>
        </a:defRPr>
      </a:lvl8pPr>
      <a:lvl9pPr marL="3886200" indent="-228600" algn="l" rtl="0" fontAlgn="base">
        <a:spcBef>
          <a:spcPct val="20000"/>
        </a:spcBef>
        <a:spcAft>
          <a:spcPct val="0"/>
        </a:spcAft>
        <a:buChar char="»"/>
        <a:defRPr sz="2000">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502920" y="152404"/>
            <a:ext cx="9052560" cy="5635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502920" y="914400"/>
            <a:ext cx="9052560" cy="5410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4100" name="Rectangle 4"/>
          <p:cNvSpPr>
            <a:spLocks noGrp="1" noChangeArrowheads="1"/>
          </p:cNvSpPr>
          <p:nvPr>
            <p:ph type="ftr" sz="quarter" idx="3"/>
          </p:nvPr>
        </p:nvSpPr>
        <p:spPr bwMode="auto">
          <a:xfrm>
            <a:off x="3436620" y="6565915"/>
            <a:ext cx="318516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ea typeface="+mn-ea"/>
                <a:cs typeface="+mn-cs"/>
              </a:defRPr>
            </a:lvl1pPr>
          </a:lstStyle>
          <a:p>
            <a:pPr eaLnBrk="1" hangingPunct="1">
              <a:defRPr/>
            </a:pPr>
            <a:endParaRPr lang="en-US" b="0" i="0">
              <a:solidFill>
                <a:srgbClr val="000000"/>
              </a:solidFill>
            </a:endParaRPr>
          </a:p>
        </p:txBody>
      </p:sp>
      <p:sp>
        <p:nvSpPr>
          <p:cNvPr id="4101" name="Rectangle 5"/>
          <p:cNvSpPr>
            <a:spLocks noGrp="1" noChangeArrowheads="1"/>
          </p:cNvSpPr>
          <p:nvPr>
            <p:ph type="sldNum" sz="quarter" idx="4"/>
          </p:nvPr>
        </p:nvSpPr>
        <p:spPr bwMode="auto">
          <a:xfrm>
            <a:off x="9304020" y="6464315"/>
            <a:ext cx="754380" cy="3206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vl1pPr>
          </a:lstStyle>
          <a:p>
            <a:pPr eaLnBrk="1" hangingPunct="1"/>
            <a:fld id="{B3244474-0847-469A-9C30-B9E92DF910C9}" type="slidenum">
              <a:rPr lang="en-US" b="0" i="0" smtClean="0">
                <a:solidFill>
                  <a:srgbClr val="000000"/>
                </a:solidFill>
                <a:latin typeface="Arial" pitchFamily="34" charset="0"/>
                <a:ea typeface="ＭＳ Ｐゴシック" pitchFamily="34" charset="-128"/>
              </a:rPr>
              <a:pPr eaLnBrk="1" hangingPunct="1"/>
              <a:t>‹#›</a:t>
            </a:fld>
            <a:endParaRPr lang="en-US" b="0" i="0" smtClean="0">
              <a:solidFill>
                <a:srgbClr val="000000"/>
              </a:solidFill>
              <a:latin typeface="Arial" pitchFamily="34" charset="0"/>
              <a:ea typeface="ＭＳ Ｐゴシック" pitchFamily="34" charset="-128"/>
            </a:endParaRPr>
          </a:p>
        </p:txBody>
      </p:sp>
      <p:pic>
        <p:nvPicPr>
          <p:cNvPr id="1030" name="Picture 6" descr="JLab_logo_white1"/>
          <p:cNvPicPr>
            <a:picLocks noChangeAspect="1" noChangeArrowheads="1"/>
          </p:cNvPicPr>
          <p:nvPr/>
        </p:nvPicPr>
        <p:blipFill>
          <a:blip r:embed="rId13" cstate="print"/>
          <a:srcRect/>
          <a:stretch>
            <a:fillRect/>
          </a:stretch>
        </p:blipFill>
        <p:spPr bwMode="auto">
          <a:xfrm>
            <a:off x="0" y="6477000"/>
            <a:ext cx="1341120" cy="381000"/>
          </a:xfrm>
          <a:prstGeom prst="rect">
            <a:avLst/>
          </a:prstGeom>
          <a:noFill/>
          <a:ln w="9525">
            <a:noFill/>
            <a:miter lim="800000"/>
            <a:headEnd/>
            <a:tailEnd/>
          </a:ln>
        </p:spPr>
      </p:pic>
      <p:pic>
        <p:nvPicPr>
          <p:cNvPr id="1031" name="Picture 7"/>
          <p:cNvPicPr>
            <a:picLocks noChangeAspect="1" noChangeArrowheads="1"/>
          </p:cNvPicPr>
          <p:nvPr/>
        </p:nvPicPr>
        <p:blipFill>
          <a:blip r:embed="rId14" cstate="print"/>
          <a:srcRect/>
          <a:stretch>
            <a:fillRect/>
          </a:stretch>
        </p:blipFill>
        <p:spPr bwMode="auto">
          <a:xfrm>
            <a:off x="8856980" y="6497638"/>
            <a:ext cx="838200" cy="296862"/>
          </a:xfrm>
          <a:prstGeom prst="rect">
            <a:avLst/>
          </a:prstGeom>
          <a:noFill/>
          <a:ln w="9525">
            <a:noFill/>
            <a:miter lim="800000"/>
            <a:headEnd/>
            <a:tailEnd/>
          </a:ln>
        </p:spPr>
      </p:pic>
      <p:sp>
        <p:nvSpPr>
          <p:cNvPr id="1032" name="Line 8"/>
          <p:cNvSpPr>
            <a:spLocks noChangeShapeType="1"/>
          </p:cNvSpPr>
          <p:nvPr/>
        </p:nvSpPr>
        <p:spPr bwMode="auto">
          <a:xfrm>
            <a:off x="0" y="6477000"/>
            <a:ext cx="10058400" cy="0"/>
          </a:xfrm>
          <a:prstGeom prst="line">
            <a:avLst/>
          </a:prstGeom>
          <a:noFill/>
          <a:ln w="76200">
            <a:solidFill>
              <a:srgbClr val="C0C0C0"/>
            </a:solidFill>
            <a:round/>
            <a:headEnd/>
            <a:tailEnd/>
          </a:ln>
        </p:spPr>
        <p:txBody>
          <a:bodyPr/>
          <a:lstStyle/>
          <a:p>
            <a:pPr eaLnBrk="1" hangingPunct="1"/>
            <a:endParaRPr lang="en-US" sz="1800" b="0" i="0" smtClean="0">
              <a:solidFill>
                <a:srgbClr val="000000"/>
              </a:solidFill>
              <a:latin typeface="Arial" pitchFamily="34" charset="0"/>
              <a:ea typeface="ＭＳ Ｐゴシック" pitchFamily="34" charset="-128"/>
            </a:endParaRPr>
          </a:p>
        </p:txBody>
      </p:sp>
      <p:sp>
        <p:nvSpPr>
          <p:cNvPr id="1033" name="Line 9"/>
          <p:cNvSpPr>
            <a:spLocks noChangeShapeType="1"/>
          </p:cNvSpPr>
          <p:nvPr/>
        </p:nvSpPr>
        <p:spPr bwMode="auto">
          <a:xfrm>
            <a:off x="0" y="762000"/>
            <a:ext cx="10058400" cy="0"/>
          </a:xfrm>
          <a:prstGeom prst="line">
            <a:avLst/>
          </a:prstGeom>
          <a:noFill/>
          <a:ln w="76200">
            <a:solidFill>
              <a:srgbClr val="C0C0C0"/>
            </a:solidFill>
            <a:round/>
            <a:headEnd/>
            <a:tailEnd/>
          </a:ln>
        </p:spPr>
        <p:txBody>
          <a:bodyPr/>
          <a:lstStyle/>
          <a:p>
            <a:pPr eaLnBrk="1" hangingPunct="1"/>
            <a:endParaRPr lang="en-US" sz="1800" b="0" i="0" smtClean="0">
              <a:solidFill>
                <a:srgbClr val="000000"/>
              </a:solidFill>
              <a:latin typeface="Arial" pitchFamily="34" charset="0"/>
              <a:ea typeface="ＭＳ Ｐゴシック" pitchFamily="34" charset="-128"/>
            </a:endParaRPr>
          </a:p>
        </p:txBody>
      </p:sp>
    </p:spTree>
  </p:cSld>
  <p:clrMap bg1="lt1" tx1="dk1" bg2="lt2" tx2="dk2" accent1="accent1" accent2="accent2" accent3="accent3" accent4="accent4" accent5="accent5" accent6="accent6" hlink="hlink" folHlink="folHlink"/>
  <p:sldLayoutIdLst>
    <p:sldLayoutId id="2147505211" r:id="rId1"/>
    <p:sldLayoutId id="2147505212" r:id="rId2"/>
    <p:sldLayoutId id="2147505213" r:id="rId3"/>
    <p:sldLayoutId id="2147505214" r:id="rId4"/>
    <p:sldLayoutId id="2147505215" r:id="rId5"/>
    <p:sldLayoutId id="2147505216" r:id="rId6"/>
    <p:sldLayoutId id="2147505217" r:id="rId7"/>
    <p:sldLayoutId id="2147505218" r:id="rId8"/>
    <p:sldLayoutId id="2147505219" r:id="rId9"/>
    <p:sldLayoutId id="2147505220" r:id="rId10"/>
    <p:sldLayoutId id="2147505221" r:id="rId11"/>
  </p:sldLayoutIdLst>
  <p:hf hdr="0" dt="0"/>
  <p:txStyles>
    <p:titleStyle>
      <a:lvl1pPr algn="ctr" rtl="0" eaLnBrk="0" fontAlgn="base" hangingPunct="0">
        <a:spcBef>
          <a:spcPct val="0"/>
        </a:spcBef>
        <a:spcAft>
          <a:spcPct val="0"/>
        </a:spcAft>
        <a:defRPr sz="3600">
          <a:solidFill>
            <a:schemeClr val="tx2"/>
          </a:solidFill>
          <a:latin typeface="+mj-lt"/>
          <a:ea typeface="ＭＳ Ｐゴシック" charset="-128"/>
          <a:cs typeface="ＭＳ Ｐゴシック" charset="-128"/>
        </a:defRPr>
      </a:lvl1pPr>
      <a:lvl2pPr algn="ctr" rtl="0" eaLnBrk="0" fontAlgn="base" hangingPunct="0">
        <a:spcBef>
          <a:spcPct val="0"/>
        </a:spcBef>
        <a:spcAft>
          <a:spcPct val="0"/>
        </a:spcAft>
        <a:defRPr sz="3600">
          <a:solidFill>
            <a:schemeClr val="tx2"/>
          </a:solidFill>
          <a:latin typeface="Arial" charset="0"/>
          <a:ea typeface="ＭＳ Ｐゴシック" charset="-128"/>
          <a:cs typeface="ＭＳ Ｐゴシック" charset="-128"/>
        </a:defRPr>
      </a:lvl2pPr>
      <a:lvl3pPr algn="ctr" rtl="0" eaLnBrk="0" fontAlgn="base" hangingPunct="0">
        <a:spcBef>
          <a:spcPct val="0"/>
        </a:spcBef>
        <a:spcAft>
          <a:spcPct val="0"/>
        </a:spcAft>
        <a:defRPr sz="3600">
          <a:solidFill>
            <a:schemeClr val="tx2"/>
          </a:solidFill>
          <a:latin typeface="Arial" charset="0"/>
          <a:ea typeface="ＭＳ Ｐゴシック" charset="-128"/>
          <a:cs typeface="ＭＳ Ｐゴシック" charset="-128"/>
        </a:defRPr>
      </a:lvl3pPr>
      <a:lvl4pPr algn="ctr" rtl="0" eaLnBrk="0" fontAlgn="base" hangingPunct="0">
        <a:spcBef>
          <a:spcPct val="0"/>
        </a:spcBef>
        <a:spcAft>
          <a:spcPct val="0"/>
        </a:spcAft>
        <a:defRPr sz="3600">
          <a:solidFill>
            <a:schemeClr val="tx2"/>
          </a:solidFill>
          <a:latin typeface="Arial" charset="0"/>
          <a:ea typeface="ＭＳ Ｐゴシック" charset="-128"/>
          <a:cs typeface="ＭＳ Ｐゴシック" charset="-128"/>
        </a:defRPr>
      </a:lvl4pPr>
      <a:lvl5pPr algn="ctr" rtl="0" eaLnBrk="0" fontAlgn="base" hangingPunct="0">
        <a:spcBef>
          <a:spcPct val="0"/>
        </a:spcBef>
        <a:spcAft>
          <a:spcPct val="0"/>
        </a:spcAft>
        <a:defRPr sz="3600">
          <a:solidFill>
            <a:schemeClr val="tx2"/>
          </a:solidFill>
          <a:latin typeface="Arial" charset="0"/>
          <a:ea typeface="ＭＳ Ｐゴシック" charset="-128"/>
          <a:cs typeface="ＭＳ Ｐゴシック" charset="-128"/>
        </a:defRPr>
      </a:lvl5pPr>
      <a:lvl6pPr marL="457200" algn="ctr" rtl="0" fontAlgn="base">
        <a:spcBef>
          <a:spcPct val="0"/>
        </a:spcBef>
        <a:spcAft>
          <a:spcPct val="0"/>
        </a:spcAft>
        <a:defRPr sz="3600">
          <a:solidFill>
            <a:schemeClr val="tx2"/>
          </a:solidFill>
          <a:latin typeface="Arial" charset="0"/>
        </a:defRPr>
      </a:lvl6pPr>
      <a:lvl7pPr marL="914400" algn="ctr" rtl="0" fontAlgn="base">
        <a:spcBef>
          <a:spcPct val="0"/>
        </a:spcBef>
        <a:spcAft>
          <a:spcPct val="0"/>
        </a:spcAft>
        <a:defRPr sz="3600">
          <a:solidFill>
            <a:schemeClr val="tx2"/>
          </a:solidFill>
          <a:latin typeface="Arial" charset="0"/>
        </a:defRPr>
      </a:lvl7pPr>
      <a:lvl8pPr marL="1371600" algn="ctr" rtl="0" fontAlgn="base">
        <a:spcBef>
          <a:spcPct val="0"/>
        </a:spcBef>
        <a:spcAft>
          <a:spcPct val="0"/>
        </a:spcAft>
        <a:defRPr sz="3600">
          <a:solidFill>
            <a:schemeClr val="tx2"/>
          </a:solidFill>
          <a:latin typeface="Arial" charset="0"/>
        </a:defRPr>
      </a:lvl8pPr>
      <a:lvl9pPr marL="1828800" algn="ctr" rtl="0" fontAlgn="base">
        <a:spcBef>
          <a:spcPct val="0"/>
        </a:spcBef>
        <a:spcAft>
          <a:spcPct val="0"/>
        </a:spcAft>
        <a:defRPr sz="36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ＭＳ Ｐゴシック" charset="-128"/>
          <a:cs typeface="ＭＳ Ｐゴシック" charset="-128"/>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128"/>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128"/>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128"/>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128"/>
        </a:defRPr>
      </a:lvl5pPr>
      <a:lvl6pPr marL="2514600" indent="-228600" algn="l" rtl="0" fontAlgn="base">
        <a:spcBef>
          <a:spcPct val="20000"/>
        </a:spcBef>
        <a:spcAft>
          <a:spcPct val="0"/>
        </a:spcAft>
        <a:buChar char="»"/>
        <a:defRPr sz="2000">
          <a:solidFill>
            <a:schemeClr val="tx1"/>
          </a:solidFill>
          <a:latin typeface="+mn-lt"/>
          <a:ea typeface="ＭＳ Ｐゴシック" charset="-128"/>
        </a:defRPr>
      </a:lvl6pPr>
      <a:lvl7pPr marL="2971800" indent="-228600" algn="l" rtl="0" fontAlgn="base">
        <a:spcBef>
          <a:spcPct val="20000"/>
        </a:spcBef>
        <a:spcAft>
          <a:spcPct val="0"/>
        </a:spcAft>
        <a:buChar char="»"/>
        <a:defRPr sz="2000">
          <a:solidFill>
            <a:schemeClr val="tx1"/>
          </a:solidFill>
          <a:latin typeface="+mn-lt"/>
          <a:ea typeface="ＭＳ Ｐゴシック" charset="-128"/>
        </a:defRPr>
      </a:lvl7pPr>
      <a:lvl8pPr marL="3429000" indent="-228600" algn="l" rtl="0" fontAlgn="base">
        <a:spcBef>
          <a:spcPct val="20000"/>
        </a:spcBef>
        <a:spcAft>
          <a:spcPct val="0"/>
        </a:spcAft>
        <a:buChar char="»"/>
        <a:defRPr sz="2000">
          <a:solidFill>
            <a:schemeClr val="tx1"/>
          </a:solidFill>
          <a:latin typeface="+mn-lt"/>
          <a:ea typeface="ＭＳ Ｐゴシック" charset="-128"/>
        </a:defRPr>
      </a:lvl8pPr>
      <a:lvl9pPr marL="3886200" indent="-228600" algn="l" rtl="0" fontAlgn="base">
        <a:spcBef>
          <a:spcPct val="20000"/>
        </a:spcBef>
        <a:spcAft>
          <a:spcPct val="0"/>
        </a:spcAft>
        <a:buChar char="»"/>
        <a:defRPr sz="2000">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任意多边形 12"/>
          <p:cNvSpPr>
            <a:spLocks/>
          </p:cNvSpPr>
          <p:nvPr/>
        </p:nvSpPr>
        <p:spPr bwMode="auto">
          <a:xfrm>
            <a:off x="549201" y="5944936"/>
            <a:ext cx="5434686" cy="921076"/>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pPr eaLnBrk="1" fontAlgn="auto" hangingPunct="1">
              <a:spcBef>
                <a:spcPts val="0"/>
              </a:spcBef>
              <a:spcAft>
                <a:spcPts val="0"/>
              </a:spcAft>
            </a:pPr>
            <a:endParaRPr lang="en-US" sz="1800" b="0" i="0">
              <a:solidFill>
                <a:srgbClr val="001C54"/>
              </a:solidFill>
              <a:latin typeface="Calibri"/>
            </a:endParaRPr>
          </a:p>
        </p:txBody>
      </p:sp>
      <p:sp>
        <p:nvSpPr>
          <p:cNvPr id="12" name="任意多边形 11"/>
          <p:cNvSpPr>
            <a:spLocks/>
          </p:cNvSpPr>
          <p:nvPr/>
        </p:nvSpPr>
        <p:spPr bwMode="auto">
          <a:xfrm>
            <a:off x="534289" y="5939011"/>
            <a:ext cx="4059496" cy="9334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591" h="588">
                <a:moveTo>
                  <a:pt x="0" y="0"/>
                </a:moveTo>
                <a:lnTo>
                  <a:pt x="5591" y="585"/>
                </a:lnTo>
                <a:lnTo>
                  <a:pt x="4415" y="588"/>
                </a:lnTo>
                <a:lnTo>
                  <a:pt x="12" y="4"/>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pPr eaLnBrk="1" fontAlgn="auto" hangingPunct="1">
              <a:spcBef>
                <a:spcPts val="0"/>
              </a:spcBef>
              <a:spcAft>
                <a:spcPts val="0"/>
              </a:spcAft>
            </a:pPr>
            <a:endParaRPr lang="en-US" sz="1800" b="0" i="0">
              <a:solidFill>
                <a:srgbClr val="001C54"/>
              </a:solidFill>
              <a:latin typeface="Calibri"/>
            </a:endParaRPr>
          </a:p>
        </p:txBody>
      </p:sp>
      <p:sp>
        <p:nvSpPr>
          <p:cNvPr id="14" name="直角三角形 13"/>
          <p:cNvSpPr>
            <a:spLocks/>
          </p:cNvSpPr>
          <p:nvPr/>
        </p:nvSpPr>
        <p:spPr bwMode="auto">
          <a:xfrm>
            <a:off x="-6646" y="5791253"/>
            <a:ext cx="3742545" cy="1080868"/>
          </a:xfrm>
          <a:prstGeom prst="rtTriangle">
            <a:avLst/>
          </a:prstGeom>
          <a:blipFill>
            <a:blip r:embed="rId14"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eaLnBrk="1" fontAlgn="auto" hangingPunct="1">
              <a:spcBef>
                <a:spcPts val="0"/>
              </a:spcBef>
              <a:spcAft>
                <a:spcPts val="0"/>
              </a:spcAft>
            </a:pPr>
            <a:endParaRPr lang="en-US" sz="1800" b="0" i="0">
              <a:solidFill>
                <a:prstClr val="white"/>
              </a:solidFill>
            </a:endParaRPr>
          </a:p>
        </p:txBody>
      </p:sp>
      <p:cxnSp>
        <p:nvCxnSpPr>
          <p:cNvPr id="15" name="直接连接符 14"/>
          <p:cNvCxnSpPr/>
          <p:nvPr/>
        </p:nvCxnSpPr>
        <p:spPr>
          <a:xfrm>
            <a:off x="-10158" y="5787747"/>
            <a:ext cx="3746060"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9" name="标题占位符 8"/>
          <p:cNvSpPr>
            <a:spLocks noGrp="1"/>
          </p:cNvSpPr>
          <p:nvPr>
            <p:ph type="title"/>
          </p:nvPr>
        </p:nvSpPr>
        <p:spPr>
          <a:xfrm>
            <a:off x="502920" y="274638"/>
            <a:ext cx="9052560" cy="1143000"/>
          </a:xfrm>
          <a:prstGeom prst="rect">
            <a:avLst/>
          </a:prstGeom>
        </p:spPr>
        <p:txBody>
          <a:bodyPr vert="horz" anchor="ctr">
            <a:normAutofit/>
            <a:scene3d>
              <a:camera prst="orthographicFront"/>
              <a:lightRig rig="soft" dir="t"/>
            </a:scene3d>
            <a:sp3d prstMaterial="softEdge">
              <a:bevelT w="25400" h="25400"/>
            </a:sp3d>
          </a:bodyPr>
          <a:lstStyle>
            <a:extLst/>
          </a:lstStyle>
          <a:p>
            <a:r>
              <a:rPr kumimoji="0" lang="zh-CN" altLang="en-US" smtClean="0"/>
              <a:t>单击此处编辑母版标题样式</a:t>
            </a:r>
            <a:endParaRPr kumimoji="0" lang="en-US"/>
          </a:p>
        </p:txBody>
      </p:sp>
      <p:sp>
        <p:nvSpPr>
          <p:cNvPr id="30" name="文本占位符 29"/>
          <p:cNvSpPr>
            <a:spLocks noGrp="1"/>
          </p:cNvSpPr>
          <p:nvPr>
            <p:ph type="body" idx="1"/>
          </p:nvPr>
        </p:nvSpPr>
        <p:spPr>
          <a:xfrm>
            <a:off x="502920" y="1481336"/>
            <a:ext cx="9052560" cy="4525963"/>
          </a:xfrm>
          <a:prstGeom prst="rect">
            <a:avLst/>
          </a:prstGeom>
        </p:spPr>
        <p:txBody>
          <a:bodyPr vert="horz">
            <a:normAutofit/>
          </a:bodyPr>
          <a:lstStyle>
            <a:extLst/>
          </a:lstStyle>
          <a:p>
            <a:pPr lvl="0" eaLnBrk="1" latinLnBrk="0" hangingPunct="1"/>
            <a:r>
              <a:rPr kumimoji="0" lang="zh-CN" altLang="en-US" smtClean="0"/>
              <a:t>单击此处编辑母版文本样式</a:t>
            </a:r>
          </a:p>
          <a:p>
            <a:pPr lvl="1" eaLnBrk="1" latinLnBrk="0" hangingPunct="1"/>
            <a:r>
              <a:rPr kumimoji="0" lang="zh-CN" altLang="en-US" smtClean="0"/>
              <a:t>第二级</a:t>
            </a:r>
          </a:p>
          <a:p>
            <a:pPr lvl="2" eaLnBrk="1" latinLnBrk="0" hangingPunct="1"/>
            <a:r>
              <a:rPr kumimoji="0" lang="zh-CN" altLang="en-US" smtClean="0"/>
              <a:t>第三级</a:t>
            </a:r>
          </a:p>
          <a:p>
            <a:pPr lvl="3" eaLnBrk="1" latinLnBrk="0" hangingPunct="1"/>
            <a:r>
              <a:rPr kumimoji="0" lang="zh-CN" altLang="en-US" smtClean="0"/>
              <a:t>第四级</a:t>
            </a:r>
          </a:p>
          <a:p>
            <a:pPr lvl="4" eaLnBrk="1" latinLnBrk="0" hangingPunct="1"/>
            <a:r>
              <a:rPr kumimoji="0" lang="zh-CN" altLang="en-US" smtClean="0"/>
              <a:t>第五级</a:t>
            </a:r>
            <a:endParaRPr kumimoji="0" lang="en-US"/>
          </a:p>
        </p:txBody>
      </p:sp>
      <p:sp>
        <p:nvSpPr>
          <p:cNvPr id="10" name="日期占位符 9"/>
          <p:cNvSpPr>
            <a:spLocks noGrp="1"/>
          </p:cNvSpPr>
          <p:nvPr>
            <p:ph type="dt" sz="half" idx="2"/>
          </p:nvPr>
        </p:nvSpPr>
        <p:spPr>
          <a:xfrm>
            <a:off x="7399735" y="6407944"/>
            <a:ext cx="2112264" cy="365760"/>
          </a:xfrm>
          <a:prstGeom prst="rect">
            <a:avLst/>
          </a:prstGeom>
        </p:spPr>
        <p:txBody>
          <a:bodyPr vert="horz" anchor="b"/>
          <a:lstStyle>
            <a:lvl1pPr algn="ctr" eaLnBrk="1" latinLnBrk="0" hangingPunct="1">
              <a:defRPr kumimoji="0" sz="1000">
                <a:solidFill>
                  <a:schemeClr val="accent1">
                    <a:lumMod val="50000"/>
                  </a:schemeClr>
                </a:solidFill>
                <a:latin typeface="Arial" pitchFamily="34" charset="0"/>
                <a:cs typeface="Arial" pitchFamily="34" charset="0"/>
              </a:defRPr>
            </a:lvl1pPr>
            <a:extLst/>
          </a:lstStyle>
          <a:p>
            <a:pPr fontAlgn="auto">
              <a:spcBef>
                <a:spcPts val="0"/>
              </a:spcBef>
              <a:spcAft>
                <a:spcPts val="0"/>
              </a:spcAft>
            </a:pPr>
            <a:r>
              <a:rPr lang="en-US" altLang="zh-CN" b="0" i="0" smtClean="0">
                <a:solidFill>
                  <a:srgbClr val="0F6FC6">
                    <a:lumMod val="50000"/>
                  </a:srgbClr>
                </a:solidFill>
              </a:rPr>
              <a:t>Workshops on Hadron Physics</a:t>
            </a:r>
            <a:endParaRPr lang="en-US" b="0" i="0" dirty="0">
              <a:solidFill>
                <a:srgbClr val="0F6FC6">
                  <a:lumMod val="50000"/>
                </a:srgbClr>
              </a:solidFill>
            </a:endParaRPr>
          </a:p>
        </p:txBody>
      </p:sp>
      <p:sp>
        <p:nvSpPr>
          <p:cNvPr id="22" name="页脚占位符 21"/>
          <p:cNvSpPr>
            <a:spLocks noGrp="1"/>
          </p:cNvSpPr>
          <p:nvPr>
            <p:ph type="ftr" sz="quarter" idx="3"/>
          </p:nvPr>
        </p:nvSpPr>
        <p:spPr>
          <a:xfrm>
            <a:off x="4945384" y="6407953"/>
            <a:ext cx="2458448" cy="365125"/>
          </a:xfrm>
          <a:prstGeom prst="rect">
            <a:avLst/>
          </a:prstGeom>
        </p:spPr>
        <p:txBody>
          <a:bodyPr vert="horz" anchor="b"/>
          <a:lstStyle>
            <a:lvl1pPr algn="ctr" eaLnBrk="1" latinLnBrk="0" hangingPunct="1">
              <a:defRPr kumimoji="0" sz="1000">
                <a:solidFill>
                  <a:schemeClr val="accent1">
                    <a:lumMod val="50000"/>
                  </a:schemeClr>
                </a:solidFill>
                <a:latin typeface="Arial" pitchFamily="34" charset="0"/>
                <a:cs typeface="Arial" pitchFamily="34" charset="0"/>
              </a:defRPr>
            </a:lvl1pPr>
            <a:extLst/>
          </a:lstStyle>
          <a:p>
            <a:pPr fontAlgn="auto">
              <a:spcBef>
                <a:spcPts val="0"/>
              </a:spcBef>
              <a:spcAft>
                <a:spcPts val="0"/>
              </a:spcAft>
            </a:pPr>
            <a:r>
              <a:rPr lang="en-US" b="0" i="0" smtClean="0">
                <a:solidFill>
                  <a:srgbClr val="0F6FC6">
                    <a:lumMod val="50000"/>
                  </a:srgbClr>
                </a:solidFill>
              </a:rPr>
              <a:t>Jin Huang &lt;jinhuang@jlab.org&gt;</a:t>
            </a:r>
            <a:endParaRPr lang="en-US" b="0" i="0" dirty="0">
              <a:solidFill>
                <a:srgbClr val="0F6FC6">
                  <a:lumMod val="50000"/>
                </a:srgbClr>
              </a:solidFill>
            </a:endParaRPr>
          </a:p>
        </p:txBody>
      </p:sp>
      <p:sp>
        <p:nvSpPr>
          <p:cNvPr id="18" name="灯片编号占位符 17"/>
          <p:cNvSpPr>
            <a:spLocks noGrp="1"/>
          </p:cNvSpPr>
          <p:nvPr>
            <p:ph type="sldNum" sz="quarter" idx="4"/>
          </p:nvPr>
        </p:nvSpPr>
        <p:spPr>
          <a:xfrm>
            <a:off x="9511999" y="6407953"/>
            <a:ext cx="402336" cy="365125"/>
          </a:xfrm>
          <a:prstGeom prst="rect">
            <a:avLst/>
          </a:prstGeom>
        </p:spPr>
        <p:txBody>
          <a:bodyPr vert="horz" anchor="b"/>
          <a:lstStyle>
            <a:lvl1pPr algn="r" eaLnBrk="1" latinLnBrk="0" hangingPunct="1">
              <a:defRPr kumimoji="0" sz="1000" b="0">
                <a:solidFill>
                  <a:schemeClr val="accent1">
                    <a:lumMod val="50000"/>
                  </a:schemeClr>
                </a:solidFill>
                <a:latin typeface="Arial" pitchFamily="34" charset="0"/>
                <a:cs typeface="Arial" pitchFamily="34" charset="0"/>
              </a:defRPr>
            </a:lvl1pPr>
            <a:extLst/>
          </a:lstStyle>
          <a:p>
            <a:pPr fontAlgn="auto">
              <a:spcBef>
                <a:spcPts val="0"/>
              </a:spcBef>
              <a:spcAft>
                <a:spcPts val="0"/>
              </a:spcAft>
            </a:pPr>
            <a:fld id="{EDE73889-8752-428C-A11C-8679396BAC9B}" type="slidenum">
              <a:rPr lang="en-US" i="0" smtClean="0">
                <a:solidFill>
                  <a:srgbClr val="0F6FC6">
                    <a:lumMod val="50000"/>
                  </a:srgbClr>
                </a:solidFill>
              </a:rPr>
              <a:pPr fontAlgn="auto">
                <a:spcBef>
                  <a:spcPts val="0"/>
                </a:spcBef>
                <a:spcAft>
                  <a:spcPts val="0"/>
                </a:spcAft>
              </a:pPr>
              <a:t>‹#›</a:t>
            </a:fld>
            <a:endParaRPr lang="en-US" i="0">
              <a:solidFill>
                <a:srgbClr val="0F6FC6">
                  <a:lumMod val="50000"/>
                </a:srgbClr>
              </a:solidFill>
            </a:endParaRPr>
          </a:p>
        </p:txBody>
      </p:sp>
      <p:pic>
        <p:nvPicPr>
          <p:cNvPr id="16" name="Picture 5" descr="E:\My Documents\my file\JLab\Document\Logo\JLab_logo_white.png"/>
          <p:cNvPicPr>
            <a:picLocks noChangeAspect="1" noChangeArrowheads="1"/>
          </p:cNvPicPr>
          <p:nvPr/>
        </p:nvPicPr>
        <p:blipFill>
          <a:blip r:embed="rId15" cstate="print"/>
          <a:srcRect/>
          <a:stretch>
            <a:fillRect/>
          </a:stretch>
        </p:blipFill>
        <p:spPr bwMode="auto">
          <a:xfrm>
            <a:off x="150592" y="6380145"/>
            <a:ext cx="1760220" cy="403347"/>
          </a:xfrm>
          <a:prstGeom prst="rect">
            <a:avLst/>
          </a:prstGeom>
          <a:noFill/>
        </p:spPr>
      </p:pic>
    </p:spTree>
  </p:cSld>
  <p:clrMap bg1="lt1" tx1="dk1" bg2="lt2" tx2="dk2" accent1="accent1" accent2="accent2" accent3="accent3" accent4="accent4" accent5="accent5" accent6="accent6" hlink="hlink" folHlink="folHlink"/>
  <p:sldLayoutIdLst>
    <p:sldLayoutId id="2147505235" r:id="rId1"/>
    <p:sldLayoutId id="2147505236" r:id="rId2"/>
    <p:sldLayoutId id="2147505237" r:id="rId3"/>
    <p:sldLayoutId id="2147505238" r:id="rId4"/>
    <p:sldLayoutId id="2147505239" r:id="rId5"/>
    <p:sldLayoutId id="2147505240" r:id="rId6"/>
    <p:sldLayoutId id="2147505241" r:id="rId7"/>
    <p:sldLayoutId id="2147505242" r:id="rId8"/>
    <p:sldLayoutId id="2147505243" r:id="rId9"/>
    <p:sldLayoutId id="2147505244" r:id="rId10"/>
    <p:sldLayoutId id="2147505245" r:id="rId11"/>
    <p:sldLayoutId id="2147505246" r:id="rId12"/>
  </p:sldLayoutIdLst>
  <p:transition>
    <p:strips dir="ru"/>
  </p:transition>
  <p:timing>
    <p:tnLst>
      <p:par>
        <p:cTn id="1" dur="indefinite" restart="never" nodeType="tmRoot"/>
      </p:par>
    </p:tnLst>
  </p:timing>
  <p:hf hdr="0"/>
  <p:txStyles>
    <p:title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p:titleStyle>
    <p:body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任意多边形 12"/>
          <p:cNvSpPr>
            <a:spLocks/>
          </p:cNvSpPr>
          <p:nvPr/>
        </p:nvSpPr>
        <p:spPr bwMode="auto">
          <a:xfrm>
            <a:off x="549201" y="5944936"/>
            <a:ext cx="5434686" cy="921076"/>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pPr eaLnBrk="1" fontAlgn="auto" hangingPunct="1">
              <a:spcBef>
                <a:spcPts val="0"/>
              </a:spcBef>
              <a:spcAft>
                <a:spcPts val="0"/>
              </a:spcAft>
            </a:pPr>
            <a:endParaRPr lang="en-US" sz="1800" b="0" i="0">
              <a:solidFill>
                <a:srgbClr val="001C54"/>
              </a:solidFill>
              <a:latin typeface="Calibri"/>
            </a:endParaRPr>
          </a:p>
        </p:txBody>
      </p:sp>
      <p:sp>
        <p:nvSpPr>
          <p:cNvPr id="12" name="任意多边形 11"/>
          <p:cNvSpPr>
            <a:spLocks/>
          </p:cNvSpPr>
          <p:nvPr/>
        </p:nvSpPr>
        <p:spPr bwMode="auto">
          <a:xfrm>
            <a:off x="534289" y="5939011"/>
            <a:ext cx="4059496" cy="9334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591" h="588">
                <a:moveTo>
                  <a:pt x="0" y="0"/>
                </a:moveTo>
                <a:lnTo>
                  <a:pt x="5591" y="585"/>
                </a:lnTo>
                <a:lnTo>
                  <a:pt x="4415" y="588"/>
                </a:lnTo>
                <a:lnTo>
                  <a:pt x="12" y="4"/>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pPr eaLnBrk="1" fontAlgn="auto" hangingPunct="1">
              <a:spcBef>
                <a:spcPts val="0"/>
              </a:spcBef>
              <a:spcAft>
                <a:spcPts val="0"/>
              </a:spcAft>
            </a:pPr>
            <a:endParaRPr lang="en-US" sz="1800" b="0" i="0">
              <a:solidFill>
                <a:srgbClr val="001C54"/>
              </a:solidFill>
              <a:latin typeface="Calibri"/>
            </a:endParaRPr>
          </a:p>
        </p:txBody>
      </p:sp>
      <p:sp>
        <p:nvSpPr>
          <p:cNvPr id="14" name="直角三角形 13"/>
          <p:cNvSpPr>
            <a:spLocks/>
          </p:cNvSpPr>
          <p:nvPr/>
        </p:nvSpPr>
        <p:spPr bwMode="auto">
          <a:xfrm>
            <a:off x="-6646" y="5791253"/>
            <a:ext cx="3742545" cy="1080868"/>
          </a:xfrm>
          <a:prstGeom prst="rtTriangle">
            <a:avLst/>
          </a:prstGeom>
          <a:blipFill>
            <a:blip r:embed="rId14"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eaLnBrk="1" fontAlgn="auto" hangingPunct="1">
              <a:spcBef>
                <a:spcPts val="0"/>
              </a:spcBef>
              <a:spcAft>
                <a:spcPts val="0"/>
              </a:spcAft>
            </a:pPr>
            <a:endParaRPr lang="en-US" sz="1800" b="0" i="0">
              <a:solidFill>
                <a:prstClr val="white"/>
              </a:solidFill>
            </a:endParaRPr>
          </a:p>
        </p:txBody>
      </p:sp>
      <p:cxnSp>
        <p:nvCxnSpPr>
          <p:cNvPr id="15" name="直接连接符 14"/>
          <p:cNvCxnSpPr/>
          <p:nvPr/>
        </p:nvCxnSpPr>
        <p:spPr>
          <a:xfrm>
            <a:off x="-10158" y="5787745"/>
            <a:ext cx="3746060"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9" name="标题占位符 8"/>
          <p:cNvSpPr>
            <a:spLocks noGrp="1"/>
          </p:cNvSpPr>
          <p:nvPr>
            <p:ph type="title"/>
          </p:nvPr>
        </p:nvSpPr>
        <p:spPr>
          <a:xfrm>
            <a:off x="502920" y="274638"/>
            <a:ext cx="9052560" cy="1143000"/>
          </a:xfrm>
          <a:prstGeom prst="rect">
            <a:avLst/>
          </a:prstGeom>
        </p:spPr>
        <p:txBody>
          <a:bodyPr vert="horz" anchor="ctr">
            <a:normAutofit/>
            <a:scene3d>
              <a:camera prst="orthographicFront"/>
              <a:lightRig rig="soft" dir="t"/>
            </a:scene3d>
            <a:sp3d prstMaterial="softEdge">
              <a:bevelT w="25400" h="25400"/>
            </a:sp3d>
          </a:bodyPr>
          <a:lstStyle>
            <a:extLst/>
          </a:lstStyle>
          <a:p>
            <a:r>
              <a:rPr kumimoji="0" lang="zh-CN" altLang="en-US" smtClean="0"/>
              <a:t>单击此处编辑母版标题样式</a:t>
            </a:r>
            <a:endParaRPr kumimoji="0" lang="en-US"/>
          </a:p>
        </p:txBody>
      </p:sp>
      <p:sp>
        <p:nvSpPr>
          <p:cNvPr id="30" name="文本占位符 29"/>
          <p:cNvSpPr>
            <a:spLocks noGrp="1"/>
          </p:cNvSpPr>
          <p:nvPr>
            <p:ph type="body" idx="1"/>
          </p:nvPr>
        </p:nvSpPr>
        <p:spPr>
          <a:xfrm>
            <a:off x="502920" y="1481335"/>
            <a:ext cx="9052560" cy="4525963"/>
          </a:xfrm>
          <a:prstGeom prst="rect">
            <a:avLst/>
          </a:prstGeom>
        </p:spPr>
        <p:txBody>
          <a:bodyPr vert="horz">
            <a:normAutofit/>
          </a:bodyPr>
          <a:lstStyle>
            <a:extLst/>
          </a:lstStyle>
          <a:p>
            <a:pPr lvl="0" eaLnBrk="1" latinLnBrk="0" hangingPunct="1"/>
            <a:r>
              <a:rPr kumimoji="0" lang="zh-CN" altLang="en-US" smtClean="0"/>
              <a:t>单击此处编辑母版文本样式</a:t>
            </a:r>
          </a:p>
          <a:p>
            <a:pPr lvl="1" eaLnBrk="1" latinLnBrk="0" hangingPunct="1"/>
            <a:r>
              <a:rPr kumimoji="0" lang="zh-CN" altLang="en-US" smtClean="0"/>
              <a:t>第二级</a:t>
            </a:r>
          </a:p>
          <a:p>
            <a:pPr lvl="2" eaLnBrk="1" latinLnBrk="0" hangingPunct="1"/>
            <a:r>
              <a:rPr kumimoji="0" lang="zh-CN" altLang="en-US" smtClean="0"/>
              <a:t>第三级</a:t>
            </a:r>
          </a:p>
          <a:p>
            <a:pPr lvl="3" eaLnBrk="1" latinLnBrk="0" hangingPunct="1"/>
            <a:r>
              <a:rPr kumimoji="0" lang="zh-CN" altLang="en-US" smtClean="0"/>
              <a:t>第四级</a:t>
            </a:r>
          </a:p>
          <a:p>
            <a:pPr lvl="4" eaLnBrk="1" latinLnBrk="0" hangingPunct="1"/>
            <a:r>
              <a:rPr kumimoji="0" lang="zh-CN" altLang="en-US" smtClean="0"/>
              <a:t>第五级</a:t>
            </a:r>
            <a:endParaRPr kumimoji="0" lang="en-US"/>
          </a:p>
        </p:txBody>
      </p:sp>
      <p:sp>
        <p:nvSpPr>
          <p:cNvPr id="10" name="日期占位符 9"/>
          <p:cNvSpPr>
            <a:spLocks noGrp="1"/>
          </p:cNvSpPr>
          <p:nvPr>
            <p:ph type="dt" sz="half" idx="2"/>
          </p:nvPr>
        </p:nvSpPr>
        <p:spPr>
          <a:xfrm>
            <a:off x="7399735" y="6407944"/>
            <a:ext cx="2112264" cy="365760"/>
          </a:xfrm>
          <a:prstGeom prst="rect">
            <a:avLst/>
          </a:prstGeom>
        </p:spPr>
        <p:txBody>
          <a:bodyPr vert="horz" anchor="b"/>
          <a:lstStyle>
            <a:lvl1pPr algn="ctr" eaLnBrk="1" latinLnBrk="0" hangingPunct="1">
              <a:defRPr kumimoji="0" sz="1000">
                <a:solidFill>
                  <a:schemeClr val="accent1">
                    <a:lumMod val="50000"/>
                  </a:schemeClr>
                </a:solidFill>
                <a:latin typeface="Arial" pitchFamily="34" charset="0"/>
                <a:cs typeface="Arial" pitchFamily="34" charset="0"/>
              </a:defRPr>
            </a:lvl1pPr>
            <a:extLst/>
          </a:lstStyle>
          <a:p>
            <a:pPr fontAlgn="auto">
              <a:spcBef>
                <a:spcPts val="0"/>
              </a:spcBef>
              <a:spcAft>
                <a:spcPts val="0"/>
              </a:spcAft>
            </a:pPr>
            <a:r>
              <a:rPr lang="en-US" altLang="zh-CN" b="0" i="0" smtClean="0">
                <a:solidFill>
                  <a:srgbClr val="0F6FC6">
                    <a:lumMod val="50000"/>
                  </a:srgbClr>
                </a:solidFill>
              </a:rPr>
              <a:t>Workshops on Hadron Physics</a:t>
            </a:r>
            <a:endParaRPr lang="en-US" b="0" i="0" dirty="0">
              <a:solidFill>
                <a:srgbClr val="0F6FC6">
                  <a:lumMod val="50000"/>
                </a:srgbClr>
              </a:solidFill>
            </a:endParaRPr>
          </a:p>
        </p:txBody>
      </p:sp>
      <p:sp>
        <p:nvSpPr>
          <p:cNvPr id="22" name="页脚占位符 21"/>
          <p:cNvSpPr>
            <a:spLocks noGrp="1"/>
          </p:cNvSpPr>
          <p:nvPr>
            <p:ph type="ftr" sz="quarter" idx="3"/>
          </p:nvPr>
        </p:nvSpPr>
        <p:spPr>
          <a:xfrm>
            <a:off x="4945384" y="6407951"/>
            <a:ext cx="2458448" cy="365125"/>
          </a:xfrm>
          <a:prstGeom prst="rect">
            <a:avLst/>
          </a:prstGeom>
        </p:spPr>
        <p:txBody>
          <a:bodyPr vert="horz" anchor="b"/>
          <a:lstStyle>
            <a:lvl1pPr algn="ctr" eaLnBrk="1" latinLnBrk="0" hangingPunct="1">
              <a:defRPr kumimoji="0" sz="1000">
                <a:solidFill>
                  <a:schemeClr val="accent1">
                    <a:lumMod val="50000"/>
                  </a:schemeClr>
                </a:solidFill>
                <a:latin typeface="Arial" pitchFamily="34" charset="0"/>
                <a:cs typeface="Arial" pitchFamily="34" charset="0"/>
              </a:defRPr>
            </a:lvl1pPr>
            <a:extLst/>
          </a:lstStyle>
          <a:p>
            <a:pPr fontAlgn="auto">
              <a:spcBef>
                <a:spcPts val="0"/>
              </a:spcBef>
              <a:spcAft>
                <a:spcPts val="0"/>
              </a:spcAft>
            </a:pPr>
            <a:r>
              <a:rPr lang="en-US" b="0" i="0" smtClean="0">
                <a:solidFill>
                  <a:srgbClr val="0F6FC6">
                    <a:lumMod val="50000"/>
                  </a:srgbClr>
                </a:solidFill>
              </a:rPr>
              <a:t>Jin Huang &lt;jinhuang@jlab.org&gt;</a:t>
            </a:r>
            <a:endParaRPr lang="en-US" b="0" i="0" dirty="0">
              <a:solidFill>
                <a:srgbClr val="0F6FC6">
                  <a:lumMod val="50000"/>
                </a:srgbClr>
              </a:solidFill>
            </a:endParaRPr>
          </a:p>
        </p:txBody>
      </p:sp>
      <p:sp>
        <p:nvSpPr>
          <p:cNvPr id="18" name="灯片编号占位符 17"/>
          <p:cNvSpPr>
            <a:spLocks noGrp="1"/>
          </p:cNvSpPr>
          <p:nvPr>
            <p:ph type="sldNum" sz="quarter" idx="4"/>
          </p:nvPr>
        </p:nvSpPr>
        <p:spPr>
          <a:xfrm>
            <a:off x="9511999" y="6407951"/>
            <a:ext cx="402336" cy="365125"/>
          </a:xfrm>
          <a:prstGeom prst="rect">
            <a:avLst/>
          </a:prstGeom>
        </p:spPr>
        <p:txBody>
          <a:bodyPr vert="horz" anchor="b"/>
          <a:lstStyle>
            <a:lvl1pPr algn="r" eaLnBrk="1" latinLnBrk="0" hangingPunct="1">
              <a:defRPr kumimoji="0" sz="1000" b="0">
                <a:solidFill>
                  <a:schemeClr val="accent1">
                    <a:lumMod val="50000"/>
                  </a:schemeClr>
                </a:solidFill>
                <a:latin typeface="Arial" pitchFamily="34" charset="0"/>
                <a:cs typeface="Arial" pitchFamily="34" charset="0"/>
              </a:defRPr>
            </a:lvl1pPr>
            <a:extLst/>
          </a:lstStyle>
          <a:p>
            <a:pPr fontAlgn="auto">
              <a:spcBef>
                <a:spcPts val="0"/>
              </a:spcBef>
              <a:spcAft>
                <a:spcPts val="0"/>
              </a:spcAft>
            </a:pPr>
            <a:fld id="{EDE73889-8752-428C-A11C-8679396BAC9B}" type="slidenum">
              <a:rPr lang="en-US" i="0" smtClean="0">
                <a:solidFill>
                  <a:srgbClr val="0F6FC6">
                    <a:lumMod val="50000"/>
                  </a:srgbClr>
                </a:solidFill>
              </a:rPr>
              <a:pPr fontAlgn="auto">
                <a:spcBef>
                  <a:spcPts val="0"/>
                </a:spcBef>
                <a:spcAft>
                  <a:spcPts val="0"/>
                </a:spcAft>
              </a:pPr>
              <a:t>‹#›</a:t>
            </a:fld>
            <a:endParaRPr lang="en-US" i="0">
              <a:solidFill>
                <a:srgbClr val="0F6FC6">
                  <a:lumMod val="50000"/>
                </a:srgbClr>
              </a:solidFill>
            </a:endParaRPr>
          </a:p>
        </p:txBody>
      </p:sp>
      <p:pic>
        <p:nvPicPr>
          <p:cNvPr id="16" name="Picture 5" descr="E:\My Documents\my file\JLab\Document\Logo\JLab_logo_white.png"/>
          <p:cNvPicPr>
            <a:picLocks noChangeAspect="1" noChangeArrowheads="1"/>
          </p:cNvPicPr>
          <p:nvPr/>
        </p:nvPicPr>
        <p:blipFill>
          <a:blip r:embed="rId15" cstate="print"/>
          <a:srcRect/>
          <a:stretch>
            <a:fillRect/>
          </a:stretch>
        </p:blipFill>
        <p:spPr bwMode="auto">
          <a:xfrm>
            <a:off x="150592" y="6380143"/>
            <a:ext cx="1760220" cy="403347"/>
          </a:xfrm>
          <a:prstGeom prst="rect">
            <a:avLst/>
          </a:prstGeom>
          <a:noFill/>
        </p:spPr>
      </p:pic>
    </p:spTree>
  </p:cSld>
  <p:clrMap bg1="lt1" tx1="dk1" bg2="lt2" tx2="dk2" accent1="accent1" accent2="accent2" accent3="accent3" accent4="accent4" accent5="accent5" accent6="accent6" hlink="hlink" folHlink="folHlink"/>
  <p:sldLayoutIdLst>
    <p:sldLayoutId id="2147505248" r:id="rId1"/>
    <p:sldLayoutId id="2147505249" r:id="rId2"/>
    <p:sldLayoutId id="2147505250" r:id="rId3"/>
    <p:sldLayoutId id="2147505251" r:id="rId4"/>
    <p:sldLayoutId id="2147505252" r:id="rId5"/>
    <p:sldLayoutId id="2147505253" r:id="rId6"/>
    <p:sldLayoutId id="2147505254" r:id="rId7"/>
    <p:sldLayoutId id="2147505255" r:id="rId8"/>
    <p:sldLayoutId id="2147505256" r:id="rId9"/>
    <p:sldLayoutId id="2147505257" r:id="rId10"/>
    <p:sldLayoutId id="2147505258" r:id="rId11"/>
    <p:sldLayoutId id="2147505259" r:id="rId12"/>
  </p:sldLayoutIdLst>
  <p:transition>
    <p:strips dir="ru"/>
  </p:transition>
  <p:timing>
    <p:tnLst>
      <p:par>
        <p:cTn id="1" dur="indefinite" restart="never" nodeType="tmRoot"/>
      </p:par>
    </p:tnLst>
  </p:timing>
  <p:hf hdr="0"/>
  <p:txStyles>
    <p:title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p:titleStyle>
    <p:body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任意多边形 12"/>
          <p:cNvSpPr>
            <a:spLocks/>
          </p:cNvSpPr>
          <p:nvPr/>
        </p:nvSpPr>
        <p:spPr bwMode="auto">
          <a:xfrm>
            <a:off x="549201" y="5944936"/>
            <a:ext cx="5434686" cy="921076"/>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pPr eaLnBrk="1" fontAlgn="auto" hangingPunct="1">
              <a:spcBef>
                <a:spcPts val="0"/>
              </a:spcBef>
              <a:spcAft>
                <a:spcPts val="0"/>
              </a:spcAft>
            </a:pPr>
            <a:endParaRPr lang="en-US" sz="1800" b="0" i="0">
              <a:solidFill>
                <a:srgbClr val="001C54"/>
              </a:solidFill>
              <a:latin typeface="Calibri"/>
            </a:endParaRPr>
          </a:p>
        </p:txBody>
      </p:sp>
      <p:sp>
        <p:nvSpPr>
          <p:cNvPr id="12" name="任意多边形 11"/>
          <p:cNvSpPr>
            <a:spLocks/>
          </p:cNvSpPr>
          <p:nvPr/>
        </p:nvSpPr>
        <p:spPr bwMode="auto">
          <a:xfrm>
            <a:off x="534289" y="5939011"/>
            <a:ext cx="4059496" cy="9334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591" h="588">
                <a:moveTo>
                  <a:pt x="0" y="0"/>
                </a:moveTo>
                <a:lnTo>
                  <a:pt x="5591" y="585"/>
                </a:lnTo>
                <a:lnTo>
                  <a:pt x="4415" y="588"/>
                </a:lnTo>
                <a:lnTo>
                  <a:pt x="12" y="4"/>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pPr eaLnBrk="1" fontAlgn="auto" hangingPunct="1">
              <a:spcBef>
                <a:spcPts val="0"/>
              </a:spcBef>
              <a:spcAft>
                <a:spcPts val="0"/>
              </a:spcAft>
            </a:pPr>
            <a:endParaRPr lang="en-US" sz="1800" b="0" i="0">
              <a:solidFill>
                <a:srgbClr val="001C54"/>
              </a:solidFill>
              <a:latin typeface="Calibri"/>
            </a:endParaRPr>
          </a:p>
        </p:txBody>
      </p:sp>
      <p:sp>
        <p:nvSpPr>
          <p:cNvPr id="14" name="直角三角形 13"/>
          <p:cNvSpPr>
            <a:spLocks/>
          </p:cNvSpPr>
          <p:nvPr/>
        </p:nvSpPr>
        <p:spPr bwMode="auto">
          <a:xfrm>
            <a:off x="-6646" y="5791253"/>
            <a:ext cx="3742545" cy="1080868"/>
          </a:xfrm>
          <a:prstGeom prst="rtTriangle">
            <a:avLst/>
          </a:prstGeom>
          <a:blipFill>
            <a:blip r:embed="rId14"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eaLnBrk="1" fontAlgn="auto" hangingPunct="1">
              <a:spcBef>
                <a:spcPts val="0"/>
              </a:spcBef>
              <a:spcAft>
                <a:spcPts val="0"/>
              </a:spcAft>
            </a:pPr>
            <a:endParaRPr lang="en-US" sz="1800" b="0" i="0">
              <a:solidFill>
                <a:prstClr val="white"/>
              </a:solidFill>
            </a:endParaRPr>
          </a:p>
        </p:txBody>
      </p:sp>
      <p:cxnSp>
        <p:nvCxnSpPr>
          <p:cNvPr id="15" name="直接连接符 14"/>
          <p:cNvCxnSpPr/>
          <p:nvPr/>
        </p:nvCxnSpPr>
        <p:spPr>
          <a:xfrm>
            <a:off x="-10160" y="5787739"/>
            <a:ext cx="3746060"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9" name="标题占位符 8"/>
          <p:cNvSpPr>
            <a:spLocks noGrp="1"/>
          </p:cNvSpPr>
          <p:nvPr>
            <p:ph type="title"/>
          </p:nvPr>
        </p:nvSpPr>
        <p:spPr>
          <a:xfrm>
            <a:off x="502920" y="274638"/>
            <a:ext cx="9052560" cy="1143000"/>
          </a:xfrm>
          <a:prstGeom prst="rect">
            <a:avLst/>
          </a:prstGeom>
        </p:spPr>
        <p:txBody>
          <a:bodyPr vert="horz" anchor="ctr">
            <a:normAutofit/>
            <a:scene3d>
              <a:camera prst="orthographicFront"/>
              <a:lightRig rig="soft" dir="t"/>
            </a:scene3d>
            <a:sp3d prstMaterial="softEdge">
              <a:bevelT w="25400" h="25400"/>
            </a:sp3d>
          </a:bodyPr>
          <a:lstStyle>
            <a:extLst/>
          </a:lstStyle>
          <a:p>
            <a:r>
              <a:rPr kumimoji="0" lang="zh-CN" altLang="en-US" smtClean="0"/>
              <a:t>单击此处编辑母版标题样式</a:t>
            </a:r>
            <a:endParaRPr kumimoji="0" lang="en-US"/>
          </a:p>
        </p:txBody>
      </p:sp>
      <p:sp>
        <p:nvSpPr>
          <p:cNvPr id="30" name="文本占位符 29"/>
          <p:cNvSpPr>
            <a:spLocks noGrp="1"/>
          </p:cNvSpPr>
          <p:nvPr>
            <p:ph type="body" idx="1"/>
          </p:nvPr>
        </p:nvSpPr>
        <p:spPr>
          <a:xfrm>
            <a:off x="502920" y="1481329"/>
            <a:ext cx="9052560" cy="4525963"/>
          </a:xfrm>
          <a:prstGeom prst="rect">
            <a:avLst/>
          </a:prstGeom>
        </p:spPr>
        <p:txBody>
          <a:bodyPr vert="horz">
            <a:normAutofit/>
          </a:bodyPr>
          <a:lstStyle>
            <a:extLst/>
          </a:lstStyle>
          <a:p>
            <a:pPr lvl="0" eaLnBrk="1" latinLnBrk="0" hangingPunct="1"/>
            <a:r>
              <a:rPr kumimoji="0" lang="zh-CN" altLang="en-US" smtClean="0"/>
              <a:t>单击此处编辑母版文本样式</a:t>
            </a:r>
          </a:p>
          <a:p>
            <a:pPr lvl="1" eaLnBrk="1" latinLnBrk="0" hangingPunct="1"/>
            <a:r>
              <a:rPr kumimoji="0" lang="zh-CN" altLang="en-US" smtClean="0"/>
              <a:t>第二级</a:t>
            </a:r>
          </a:p>
          <a:p>
            <a:pPr lvl="2" eaLnBrk="1" latinLnBrk="0" hangingPunct="1"/>
            <a:r>
              <a:rPr kumimoji="0" lang="zh-CN" altLang="en-US" smtClean="0"/>
              <a:t>第三级</a:t>
            </a:r>
          </a:p>
          <a:p>
            <a:pPr lvl="3" eaLnBrk="1" latinLnBrk="0" hangingPunct="1"/>
            <a:r>
              <a:rPr kumimoji="0" lang="zh-CN" altLang="en-US" smtClean="0"/>
              <a:t>第四级</a:t>
            </a:r>
          </a:p>
          <a:p>
            <a:pPr lvl="4" eaLnBrk="1" latinLnBrk="0" hangingPunct="1"/>
            <a:r>
              <a:rPr kumimoji="0" lang="zh-CN" altLang="en-US" smtClean="0"/>
              <a:t>第五级</a:t>
            </a:r>
            <a:endParaRPr kumimoji="0" lang="en-US"/>
          </a:p>
        </p:txBody>
      </p:sp>
      <p:sp>
        <p:nvSpPr>
          <p:cNvPr id="10" name="日期占位符 9"/>
          <p:cNvSpPr>
            <a:spLocks noGrp="1"/>
          </p:cNvSpPr>
          <p:nvPr>
            <p:ph type="dt" sz="half" idx="2"/>
          </p:nvPr>
        </p:nvSpPr>
        <p:spPr>
          <a:xfrm>
            <a:off x="7399735" y="6407944"/>
            <a:ext cx="2112264" cy="365760"/>
          </a:xfrm>
          <a:prstGeom prst="rect">
            <a:avLst/>
          </a:prstGeom>
        </p:spPr>
        <p:txBody>
          <a:bodyPr vert="horz" anchor="b"/>
          <a:lstStyle>
            <a:lvl1pPr algn="ctr" eaLnBrk="1" latinLnBrk="0" hangingPunct="1">
              <a:defRPr kumimoji="0" sz="1000">
                <a:solidFill>
                  <a:schemeClr val="accent1">
                    <a:lumMod val="50000"/>
                  </a:schemeClr>
                </a:solidFill>
                <a:latin typeface="Arial" pitchFamily="34" charset="0"/>
                <a:cs typeface="Arial" pitchFamily="34" charset="0"/>
              </a:defRPr>
            </a:lvl1pPr>
            <a:extLst/>
          </a:lstStyle>
          <a:p>
            <a:pPr fontAlgn="auto">
              <a:spcBef>
                <a:spcPts val="0"/>
              </a:spcBef>
              <a:spcAft>
                <a:spcPts val="0"/>
              </a:spcAft>
            </a:pPr>
            <a:r>
              <a:rPr lang="en-US" altLang="zh-CN" b="0" i="0" smtClean="0">
                <a:solidFill>
                  <a:srgbClr val="0F6FC6">
                    <a:lumMod val="50000"/>
                  </a:srgbClr>
                </a:solidFill>
              </a:rPr>
              <a:t>Workshops on Hadron Physics</a:t>
            </a:r>
            <a:endParaRPr lang="en-US" b="0" i="0" dirty="0">
              <a:solidFill>
                <a:srgbClr val="0F6FC6">
                  <a:lumMod val="50000"/>
                </a:srgbClr>
              </a:solidFill>
            </a:endParaRPr>
          </a:p>
        </p:txBody>
      </p:sp>
      <p:sp>
        <p:nvSpPr>
          <p:cNvPr id="22" name="页脚占位符 21"/>
          <p:cNvSpPr>
            <a:spLocks noGrp="1"/>
          </p:cNvSpPr>
          <p:nvPr>
            <p:ph type="ftr" sz="quarter" idx="3"/>
          </p:nvPr>
        </p:nvSpPr>
        <p:spPr>
          <a:xfrm>
            <a:off x="4945381" y="6407945"/>
            <a:ext cx="2458448" cy="365125"/>
          </a:xfrm>
          <a:prstGeom prst="rect">
            <a:avLst/>
          </a:prstGeom>
        </p:spPr>
        <p:txBody>
          <a:bodyPr vert="horz" anchor="b"/>
          <a:lstStyle>
            <a:lvl1pPr algn="ctr" eaLnBrk="1" latinLnBrk="0" hangingPunct="1">
              <a:defRPr kumimoji="0" sz="1000">
                <a:solidFill>
                  <a:schemeClr val="accent1">
                    <a:lumMod val="50000"/>
                  </a:schemeClr>
                </a:solidFill>
                <a:latin typeface="Arial" pitchFamily="34" charset="0"/>
                <a:cs typeface="Arial" pitchFamily="34" charset="0"/>
              </a:defRPr>
            </a:lvl1pPr>
            <a:extLst/>
          </a:lstStyle>
          <a:p>
            <a:pPr fontAlgn="auto">
              <a:spcBef>
                <a:spcPts val="0"/>
              </a:spcBef>
              <a:spcAft>
                <a:spcPts val="0"/>
              </a:spcAft>
            </a:pPr>
            <a:r>
              <a:rPr lang="en-US" b="0" i="0" smtClean="0">
                <a:solidFill>
                  <a:srgbClr val="0F6FC6">
                    <a:lumMod val="50000"/>
                  </a:srgbClr>
                </a:solidFill>
              </a:rPr>
              <a:t>Jin Huang &lt;jinhuang@jlab.org&gt;</a:t>
            </a:r>
            <a:endParaRPr lang="en-US" b="0" i="0" dirty="0">
              <a:solidFill>
                <a:srgbClr val="0F6FC6">
                  <a:lumMod val="50000"/>
                </a:srgbClr>
              </a:solidFill>
            </a:endParaRPr>
          </a:p>
        </p:txBody>
      </p:sp>
      <p:sp>
        <p:nvSpPr>
          <p:cNvPr id="18" name="灯片编号占位符 17"/>
          <p:cNvSpPr>
            <a:spLocks noGrp="1"/>
          </p:cNvSpPr>
          <p:nvPr>
            <p:ph type="sldNum" sz="quarter" idx="4"/>
          </p:nvPr>
        </p:nvSpPr>
        <p:spPr>
          <a:xfrm>
            <a:off x="9511999" y="6407945"/>
            <a:ext cx="402336" cy="365125"/>
          </a:xfrm>
          <a:prstGeom prst="rect">
            <a:avLst/>
          </a:prstGeom>
        </p:spPr>
        <p:txBody>
          <a:bodyPr vert="horz" anchor="b"/>
          <a:lstStyle>
            <a:lvl1pPr algn="r" eaLnBrk="1" latinLnBrk="0" hangingPunct="1">
              <a:defRPr kumimoji="0" sz="1000" b="0">
                <a:solidFill>
                  <a:schemeClr val="accent1">
                    <a:lumMod val="50000"/>
                  </a:schemeClr>
                </a:solidFill>
                <a:latin typeface="Arial" pitchFamily="34" charset="0"/>
                <a:cs typeface="Arial" pitchFamily="34" charset="0"/>
              </a:defRPr>
            </a:lvl1pPr>
            <a:extLst/>
          </a:lstStyle>
          <a:p>
            <a:pPr fontAlgn="auto">
              <a:spcBef>
                <a:spcPts val="0"/>
              </a:spcBef>
              <a:spcAft>
                <a:spcPts val="0"/>
              </a:spcAft>
            </a:pPr>
            <a:fld id="{EDE73889-8752-428C-A11C-8679396BAC9B}" type="slidenum">
              <a:rPr lang="en-US" i="0" smtClean="0">
                <a:solidFill>
                  <a:srgbClr val="0F6FC6">
                    <a:lumMod val="50000"/>
                  </a:srgbClr>
                </a:solidFill>
              </a:rPr>
              <a:pPr fontAlgn="auto">
                <a:spcBef>
                  <a:spcPts val="0"/>
                </a:spcBef>
                <a:spcAft>
                  <a:spcPts val="0"/>
                </a:spcAft>
              </a:pPr>
              <a:t>‹#›</a:t>
            </a:fld>
            <a:endParaRPr lang="en-US" i="0">
              <a:solidFill>
                <a:srgbClr val="0F6FC6">
                  <a:lumMod val="50000"/>
                </a:srgbClr>
              </a:solidFill>
            </a:endParaRPr>
          </a:p>
        </p:txBody>
      </p:sp>
      <p:pic>
        <p:nvPicPr>
          <p:cNvPr id="16" name="Picture 5" descr="E:\My Documents\my file\JLab\Document\Logo\JLab_logo_white.png"/>
          <p:cNvPicPr>
            <a:picLocks noChangeAspect="1" noChangeArrowheads="1"/>
          </p:cNvPicPr>
          <p:nvPr/>
        </p:nvPicPr>
        <p:blipFill>
          <a:blip r:embed="rId15" cstate="print"/>
          <a:srcRect/>
          <a:stretch>
            <a:fillRect/>
          </a:stretch>
        </p:blipFill>
        <p:spPr bwMode="auto">
          <a:xfrm>
            <a:off x="150592" y="6380137"/>
            <a:ext cx="1760220" cy="403347"/>
          </a:xfrm>
          <a:prstGeom prst="rect">
            <a:avLst/>
          </a:prstGeom>
          <a:noFill/>
        </p:spPr>
      </p:pic>
    </p:spTree>
  </p:cSld>
  <p:clrMap bg1="lt1" tx1="dk1" bg2="lt2" tx2="dk2" accent1="accent1" accent2="accent2" accent3="accent3" accent4="accent4" accent5="accent5" accent6="accent6" hlink="hlink" folHlink="folHlink"/>
  <p:sldLayoutIdLst>
    <p:sldLayoutId id="2147505261" r:id="rId1"/>
    <p:sldLayoutId id="2147505262" r:id="rId2"/>
    <p:sldLayoutId id="2147505263" r:id="rId3"/>
    <p:sldLayoutId id="2147505264" r:id="rId4"/>
    <p:sldLayoutId id="2147505265" r:id="rId5"/>
    <p:sldLayoutId id="2147505266" r:id="rId6"/>
    <p:sldLayoutId id="2147505267" r:id="rId7"/>
    <p:sldLayoutId id="2147505268" r:id="rId8"/>
    <p:sldLayoutId id="2147505269" r:id="rId9"/>
    <p:sldLayoutId id="2147505270" r:id="rId10"/>
    <p:sldLayoutId id="2147505271" r:id="rId11"/>
    <p:sldLayoutId id="2147505272" r:id="rId12"/>
  </p:sldLayoutIdLst>
  <p:transition>
    <p:strips dir="ru"/>
  </p:transition>
  <p:timing>
    <p:tnLst>
      <p:par>
        <p:cTn id="1" dur="indefinite" restart="never" nodeType="tmRoot"/>
      </p:par>
    </p:tnLst>
  </p:timing>
  <p:hf hdr="0"/>
  <p:txStyles>
    <p:title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p:titleStyle>
    <p:body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bwMode="auto">
          <a:xfrm>
            <a:off x="503306" y="274638"/>
            <a:ext cx="9051925" cy="1143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28675" name="Rectangle 3"/>
          <p:cNvSpPr>
            <a:spLocks noGrp="1" noChangeArrowheads="1"/>
          </p:cNvSpPr>
          <p:nvPr>
            <p:ph type="body" idx="1"/>
          </p:nvPr>
        </p:nvSpPr>
        <p:spPr bwMode="auto">
          <a:xfrm>
            <a:off x="503306" y="1600206"/>
            <a:ext cx="9051925" cy="45259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1028" name="Rectangle 4"/>
          <p:cNvSpPr>
            <a:spLocks noGrp="1" noChangeArrowheads="1"/>
          </p:cNvSpPr>
          <p:nvPr>
            <p:ph type="dt" sz="half" idx="2"/>
          </p:nvPr>
        </p:nvSpPr>
        <p:spPr bwMode="auto">
          <a:xfrm>
            <a:off x="503270" y="6245225"/>
            <a:ext cx="2346325"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b="0" i="0">
                <a:solidFill>
                  <a:srgbClr val="000000"/>
                </a:solidFill>
                <a:latin typeface="Arial" pitchFamily="34" charset="0"/>
                <a:ea typeface="宋体" pitchFamily="2" charset="-122"/>
              </a:defRPr>
            </a:lvl1pPr>
          </a:lstStyle>
          <a:p>
            <a:pPr>
              <a:defRPr/>
            </a:pPr>
            <a:fld id="{3F938659-1C73-4153-872C-06D736371555}" type="datetime1">
              <a:rPr lang="zh-CN" altLang="en-US"/>
              <a:pPr>
                <a:defRPr/>
              </a:pPr>
              <a:t>2013/10/28</a:t>
            </a:fld>
            <a:endParaRPr lang="zh-CN" altLang="en-US"/>
          </a:p>
        </p:txBody>
      </p:sp>
      <p:sp>
        <p:nvSpPr>
          <p:cNvPr id="1029" name="Rectangle 5"/>
          <p:cNvSpPr>
            <a:spLocks noGrp="1" noChangeArrowheads="1"/>
          </p:cNvSpPr>
          <p:nvPr>
            <p:ph type="ftr" sz="quarter" idx="3"/>
          </p:nvPr>
        </p:nvSpPr>
        <p:spPr bwMode="auto">
          <a:xfrm>
            <a:off x="3437039" y="6245225"/>
            <a:ext cx="3184525"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b="0" i="0">
                <a:solidFill>
                  <a:srgbClr val="000000"/>
                </a:solidFill>
                <a:latin typeface="Arial" pitchFamily="34" charset="0"/>
                <a:ea typeface="宋体" pitchFamily="2" charset="-122"/>
              </a:defRPr>
            </a:lvl1pPr>
          </a:lstStyle>
          <a:p>
            <a:pPr>
              <a:defRPr/>
            </a:pPr>
            <a:endParaRPr lang="zh-CN" altLang="en-US"/>
          </a:p>
        </p:txBody>
      </p:sp>
      <p:sp>
        <p:nvSpPr>
          <p:cNvPr id="1030" name="Rectangle 6"/>
          <p:cNvSpPr>
            <a:spLocks noGrp="1" noChangeArrowheads="1"/>
          </p:cNvSpPr>
          <p:nvPr>
            <p:ph type="sldNum" sz="quarter" idx="4"/>
          </p:nvPr>
        </p:nvSpPr>
        <p:spPr bwMode="auto">
          <a:xfrm>
            <a:off x="7208892" y="6245225"/>
            <a:ext cx="2346325"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b="0" i="0">
                <a:solidFill>
                  <a:srgbClr val="000000"/>
                </a:solidFill>
                <a:latin typeface="Arial" pitchFamily="34" charset="0"/>
                <a:ea typeface="宋体" pitchFamily="2" charset="-122"/>
              </a:defRPr>
            </a:lvl1pPr>
          </a:lstStyle>
          <a:p>
            <a:pPr>
              <a:defRPr/>
            </a:pPr>
            <a:fld id="{4E2BA858-6F3D-4733-807C-BAE2AE60FEC0}" type="slidenum">
              <a:rPr lang="en-US" altLang="zh-CN"/>
              <a:pPr>
                <a:defRPr/>
              </a:pPr>
              <a:t>‹#›</a:t>
            </a:fld>
            <a:endParaRPr lang="en-US" altLang="zh-CN"/>
          </a:p>
        </p:txBody>
      </p:sp>
    </p:spTree>
    <p:extLst>
      <p:ext uri="{BB962C8B-B14F-4D97-AF65-F5344CB8AC3E}">
        <p14:creationId xmlns="" xmlns:p14="http://schemas.microsoft.com/office/powerpoint/2010/main" val="4241292813"/>
      </p:ext>
    </p:extLst>
  </p:cSld>
  <p:clrMap bg1="lt1" tx1="dk1" bg2="lt2" tx2="dk2" accent1="accent1" accent2="accent2" accent3="accent3" accent4="accent4" accent5="accent5" accent6="accent6" hlink="hlink" folHlink="folHlink"/>
  <p:sldLayoutIdLst>
    <p:sldLayoutId id="2147505274" r:id="rId1"/>
    <p:sldLayoutId id="2147505275" r:id="rId2"/>
    <p:sldLayoutId id="2147505276" r:id="rId3"/>
    <p:sldLayoutId id="2147505277" r:id="rId4"/>
    <p:sldLayoutId id="2147505278" r:id="rId5"/>
    <p:sldLayoutId id="2147505279" r:id="rId6"/>
    <p:sldLayoutId id="2147505280" r:id="rId7"/>
    <p:sldLayoutId id="2147505281" r:id="rId8"/>
    <p:sldLayoutId id="2147505282" r:id="rId9"/>
    <p:sldLayoutId id="2147505283" r:id="rId10"/>
    <p:sldLayoutId id="2147505284" r:id="rId11"/>
    <p:sldLayoutId id="2147505285" r:id="rId12"/>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eaLnBrk="1" fontAlgn="base" hangingPunct="1">
        <a:spcBef>
          <a:spcPct val="0"/>
        </a:spcBef>
        <a:spcAft>
          <a:spcPct val="0"/>
        </a:spcAft>
        <a:defRPr sz="4400">
          <a:solidFill>
            <a:schemeClr val="tx2"/>
          </a:solidFill>
          <a:latin typeface="Arial" pitchFamily="34" charset="0"/>
        </a:defRPr>
      </a:lvl6pPr>
      <a:lvl7pPr marL="914400" algn="ctr" rtl="0" eaLnBrk="1" fontAlgn="base" hangingPunct="1">
        <a:spcBef>
          <a:spcPct val="0"/>
        </a:spcBef>
        <a:spcAft>
          <a:spcPct val="0"/>
        </a:spcAft>
        <a:defRPr sz="4400">
          <a:solidFill>
            <a:schemeClr val="tx2"/>
          </a:solidFill>
          <a:latin typeface="Arial" pitchFamily="34" charset="0"/>
        </a:defRPr>
      </a:lvl7pPr>
      <a:lvl8pPr marL="1371600" algn="ctr" rtl="0" eaLnBrk="1" fontAlgn="base" hangingPunct="1">
        <a:spcBef>
          <a:spcPct val="0"/>
        </a:spcBef>
        <a:spcAft>
          <a:spcPct val="0"/>
        </a:spcAft>
        <a:defRPr sz="4400">
          <a:solidFill>
            <a:schemeClr val="tx2"/>
          </a:solidFill>
          <a:latin typeface="Arial" pitchFamily="34" charset="0"/>
        </a:defRPr>
      </a:lvl8pPr>
      <a:lvl9pPr marL="1828800" algn="ctr" rtl="0" eaLnBrk="1" fontAlgn="base" hangingPunct="1">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bwMode="auto">
          <a:xfrm>
            <a:off x="754266" y="122547"/>
            <a:ext cx="8550275" cy="592185"/>
          </a:xfrm>
          <a:prstGeom prst="rect">
            <a:avLst/>
          </a:prstGeom>
          <a:solidFill>
            <a:schemeClr val="bg1"/>
          </a:solidFill>
          <a:ln w="25400">
            <a:noFill/>
            <a:miter lim="800000"/>
            <a:headEnd/>
            <a:tailEnd/>
          </a:ln>
        </p:spPr>
        <p:txBody>
          <a:bodyPr vert="horz" wrap="square" lIns="98775" tIns="49389" rIns="98775" bIns="49389" numCol="1" anchor="ctr" anchorCtr="0" compatLnSpc="1">
            <a:prstTxWarp prst="textNoShape">
              <a:avLst/>
            </a:prstTxWarp>
            <a:spAutoFit/>
          </a:bodyPr>
          <a:lstStyle/>
          <a:p>
            <a:pPr lvl="0"/>
            <a:r>
              <a:rPr lang="en-US" smtClean="0"/>
              <a:t>Click to edit Master title style</a:t>
            </a:r>
          </a:p>
        </p:txBody>
      </p:sp>
      <p:sp>
        <p:nvSpPr>
          <p:cNvPr id="14339" name="Rectangle 3"/>
          <p:cNvSpPr>
            <a:spLocks noGrp="1" noChangeArrowheads="1"/>
          </p:cNvSpPr>
          <p:nvPr>
            <p:ph type="body" idx="1"/>
          </p:nvPr>
        </p:nvSpPr>
        <p:spPr bwMode="auto">
          <a:xfrm>
            <a:off x="0" y="1031887"/>
            <a:ext cx="10058400" cy="5241925"/>
          </a:xfrm>
          <a:prstGeom prst="rect">
            <a:avLst/>
          </a:prstGeom>
          <a:noFill/>
          <a:ln w="9525">
            <a:noFill/>
            <a:miter lim="800000"/>
            <a:headEnd/>
            <a:tailEnd/>
          </a:ln>
        </p:spPr>
        <p:txBody>
          <a:bodyPr vert="horz" wrap="square" lIns="98775" tIns="49389" rIns="98775" bIns="49389"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584708" name="Rectangle 4"/>
          <p:cNvSpPr>
            <a:spLocks noGrp="1" noChangeArrowheads="1"/>
          </p:cNvSpPr>
          <p:nvPr>
            <p:ph type="ftr" sz="quarter" idx="3"/>
          </p:nvPr>
        </p:nvSpPr>
        <p:spPr bwMode="auto">
          <a:xfrm>
            <a:off x="7269168" y="6629401"/>
            <a:ext cx="1852612" cy="228600"/>
          </a:xfrm>
          <a:prstGeom prst="rect">
            <a:avLst/>
          </a:prstGeom>
          <a:noFill/>
          <a:ln w="9525">
            <a:noFill/>
            <a:miter lim="800000"/>
            <a:headEnd/>
            <a:tailEnd/>
          </a:ln>
          <a:effectLst/>
        </p:spPr>
        <p:txBody>
          <a:bodyPr vert="horz" wrap="square" lIns="98775" tIns="49389" rIns="98775" bIns="49389" numCol="1" anchor="t" anchorCtr="0" compatLnSpc="1">
            <a:prstTxWarp prst="textNoShape">
              <a:avLst/>
            </a:prstTxWarp>
          </a:bodyPr>
          <a:lstStyle>
            <a:lvl1pPr algn="ctr">
              <a:defRPr sz="1100" b="0" i="0">
                <a:solidFill>
                  <a:srgbClr val="000000"/>
                </a:solidFill>
              </a:defRPr>
            </a:lvl1pPr>
          </a:lstStyle>
          <a:p>
            <a:pPr>
              <a:defRPr/>
            </a:pPr>
            <a:r>
              <a:rPr lang="en-US"/>
              <a:t>J.P. Chen, USTC, 2007</a:t>
            </a:r>
          </a:p>
        </p:txBody>
      </p:sp>
      <p:sp>
        <p:nvSpPr>
          <p:cNvPr id="584709" name="Rectangle 5"/>
          <p:cNvSpPr>
            <a:spLocks noGrp="1" noChangeArrowheads="1"/>
          </p:cNvSpPr>
          <p:nvPr>
            <p:ph type="sldNum" sz="quarter" idx="4"/>
          </p:nvPr>
        </p:nvSpPr>
        <p:spPr bwMode="auto">
          <a:xfrm>
            <a:off x="9183688" y="6553200"/>
            <a:ext cx="874712" cy="304800"/>
          </a:xfrm>
          <a:prstGeom prst="rect">
            <a:avLst/>
          </a:prstGeom>
          <a:noFill/>
          <a:ln w="9525">
            <a:noFill/>
            <a:miter lim="800000"/>
            <a:headEnd/>
            <a:tailEnd/>
          </a:ln>
          <a:effectLst/>
        </p:spPr>
        <p:txBody>
          <a:bodyPr vert="horz" wrap="square" lIns="98775" tIns="49389" rIns="98775" bIns="49389" numCol="1" anchor="t" anchorCtr="0" compatLnSpc="1">
            <a:prstTxWarp prst="textNoShape">
              <a:avLst/>
            </a:prstTxWarp>
          </a:bodyPr>
          <a:lstStyle>
            <a:lvl1pPr algn="r">
              <a:defRPr sz="1100" b="0" i="0">
                <a:solidFill>
                  <a:srgbClr val="000000"/>
                </a:solidFill>
              </a:defRPr>
            </a:lvl1pPr>
          </a:lstStyle>
          <a:p>
            <a:pPr>
              <a:defRPr/>
            </a:pPr>
            <a:endParaRPr lang="en-US"/>
          </a:p>
        </p:txBody>
      </p:sp>
      <p:sp>
        <p:nvSpPr>
          <p:cNvPr id="584710" name="Line 6"/>
          <p:cNvSpPr>
            <a:spLocks noChangeShapeType="1"/>
          </p:cNvSpPr>
          <p:nvPr/>
        </p:nvSpPr>
        <p:spPr bwMode="auto">
          <a:xfrm>
            <a:off x="0" y="823913"/>
            <a:ext cx="10058400" cy="0"/>
          </a:xfrm>
          <a:prstGeom prst="line">
            <a:avLst/>
          </a:prstGeom>
          <a:noFill/>
          <a:ln w="57150">
            <a:solidFill>
              <a:srgbClr val="006699"/>
            </a:solidFill>
            <a:round/>
            <a:headEnd/>
            <a:tailEnd/>
          </a:ln>
          <a:effectLst/>
        </p:spPr>
        <p:txBody>
          <a:bodyPr wrap="none" lIns="90988" tIns="45491" rIns="90988" bIns="45491" anchor="ctr"/>
          <a:lstStyle/>
          <a:p>
            <a:pPr>
              <a:defRPr/>
            </a:pPr>
            <a:endParaRPr lang="en-US">
              <a:solidFill>
                <a:srgbClr val="000000"/>
              </a:solidFill>
            </a:endParaRPr>
          </a:p>
        </p:txBody>
      </p:sp>
      <p:sp>
        <p:nvSpPr>
          <p:cNvPr id="584711" name="Line 7"/>
          <p:cNvSpPr>
            <a:spLocks noChangeShapeType="1"/>
          </p:cNvSpPr>
          <p:nvPr/>
        </p:nvSpPr>
        <p:spPr bwMode="auto">
          <a:xfrm>
            <a:off x="0" y="6500813"/>
            <a:ext cx="10058400" cy="0"/>
          </a:xfrm>
          <a:prstGeom prst="line">
            <a:avLst/>
          </a:prstGeom>
          <a:noFill/>
          <a:ln w="92075">
            <a:solidFill>
              <a:srgbClr val="006699"/>
            </a:solidFill>
            <a:round/>
            <a:headEnd/>
            <a:tailEnd/>
          </a:ln>
          <a:effectLst/>
        </p:spPr>
        <p:txBody>
          <a:bodyPr wrap="none" lIns="90988" tIns="45491" rIns="90988" bIns="45491" anchor="ctr"/>
          <a:lstStyle/>
          <a:p>
            <a:pPr>
              <a:defRPr/>
            </a:pPr>
            <a:endParaRPr lang="en-US">
              <a:solidFill>
                <a:srgbClr val="000000"/>
              </a:solidFill>
            </a:endParaRPr>
          </a:p>
        </p:txBody>
      </p:sp>
      <p:sp>
        <p:nvSpPr>
          <p:cNvPr id="584712" name="Text Box 8"/>
          <p:cNvSpPr txBox="1">
            <a:spLocks noChangeArrowheads="1"/>
          </p:cNvSpPr>
          <p:nvPr/>
        </p:nvSpPr>
        <p:spPr bwMode="auto">
          <a:xfrm>
            <a:off x="40" y="6677062"/>
            <a:ext cx="4764088" cy="182842"/>
          </a:xfrm>
          <a:prstGeom prst="rect">
            <a:avLst/>
          </a:prstGeom>
          <a:noFill/>
          <a:ln w="12700">
            <a:noFill/>
            <a:miter lim="800000"/>
            <a:headEnd/>
            <a:tailEnd/>
          </a:ln>
          <a:effectLst/>
        </p:spPr>
        <p:txBody>
          <a:bodyPr lIns="98775" tIns="49389" rIns="98775" bIns="49389">
            <a:spAutoFit/>
          </a:bodyPr>
          <a:lstStyle/>
          <a:p>
            <a:pPr defTabSz="987206">
              <a:lnSpc>
                <a:spcPct val="60000"/>
              </a:lnSpc>
              <a:defRPr/>
            </a:pPr>
            <a:r>
              <a:rPr lang="en-US" sz="900" b="0" i="0" dirty="0">
                <a:solidFill>
                  <a:srgbClr val="000000"/>
                </a:solidFill>
              </a:rPr>
              <a:t>Operated by the Southeastern Universities Research Association for the U.S. Department of Energy</a:t>
            </a:r>
          </a:p>
        </p:txBody>
      </p:sp>
      <p:pic>
        <p:nvPicPr>
          <p:cNvPr id="14345" name="Picture 9" descr="newlogo"/>
          <p:cNvPicPr>
            <a:picLocks noChangeAspect="1" noChangeArrowheads="1"/>
          </p:cNvPicPr>
          <p:nvPr/>
        </p:nvPicPr>
        <p:blipFill>
          <a:blip r:embed="rId13" cstate="print"/>
          <a:srcRect/>
          <a:stretch>
            <a:fillRect/>
          </a:stretch>
        </p:blipFill>
        <p:spPr bwMode="auto">
          <a:xfrm>
            <a:off x="222286" y="6297613"/>
            <a:ext cx="1668464" cy="419100"/>
          </a:xfrm>
          <a:prstGeom prst="rect">
            <a:avLst/>
          </a:prstGeom>
          <a:noFill/>
          <a:ln w="9525">
            <a:noFill/>
            <a:miter lim="800000"/>
            <a:headEnd/>
            <a:tailEnd/>
          </a:ln>
        </p:spPr>
      </p:pic>
      <p:sp>
        <p:nvSpPr>
          <p:cNvPr id="584714" name="Rectangle 10"/>
          <p:cNvSpPr>
            <a:spLocks noChangeArrowheads="1"/>
          </p:cNvSpPr>
          <p:nvPr/>
        </p:nvSpPr>
        <p:spPr bwMode="auto">
          <a:xfrm>
            <a:off x="3084543" y="6410325"/>
            <a:ext cx="4237037" cy="184666"/>
          </a:xfrm>
          <a:prstGeom prst="rect">
            <a:avLst/>
          </a:prstGeom>
          <a:solidFill>
            <a:schemeClr val="bg1"/>
          </a:solidFill>
          <a:ln w="9525">
            <a:noFill/>
            <a:miter lim="800000"/>
            <a:headEnd/>
            <a:tailEnd/>
          </a:ln>
        </p:spPr>
        <p:txBody>
          <a:bodyPr lIns="0" tIns="0" rIns="0" bIns="0">
            <a:spAutoFit/>
          </a:bodyPr>
          <a:lstStyle/>
          <a:p>
            <a:pPr defTabSz="987206">
              <a:lnSpc>
                <a:spcPct val="80000"/>
              </a:lnSpc>
              <a:defRPr/>
            </a:pPr>
            <a:r>
              <a:rPr lang="en-US" sz="1500" i="0" dirty="0">
                <a:solidFill>
                  <a:srgbClr val="339966"/>
                </a:solidFill>
                <a:latin typeface="Century Schoolbook" pitchFamily="18" charset="0"/>
              </a:rPr>
              <a:t> </a:t>
            </a:r>
            <a:r>
              <a:rPr lang="en-US" sz="1300" i="0" dirty="0">
                <a:solidFill>
                  <a:srgbClr val="339966"/>
                </a:solidFill>
                <a:latin typeface="Century Schoolbook" pitchFamily="18" charset="0"/>
              </a:rPr>
              <a:t>Thomas Jefferson National Accelerator Facility</a:t>
            </a:r>
          </a:p>
        </p:txBody>
      </p:sp>
    </p:spTree>
  </p:cSld>
  <p:clrMap bg1="lt1" tx1="dk1" bg2="lt2" tx2="dk2" accent1="accent1" accent2="accent2" accent3="accent3" accent4="accent4" accent5="accent5" accent6="accent6" hlink="hlink" folHlink="folHlink"/>
  <p:sldLayoutIdLst>
    <p:sldLayoutId id="2147504257" r:id="rId1"/>
    <p:sldLayoutId id="2147504258" r:id="rId2"/>
    <p:sldLayoutId id="2147504259" r:id="rId3"/>
    <p:sldLayoutId id="2147504260" r:id="rId4"/>
    <p:sldLayoutId id="2147504261" r:id="rId5"/>
    <p:sldLayoutId id="2147504262" r:id="rId6"/>
    <p:sldLayoutId id="2147504263" r:id="rId7"/>
    <p:sldLayoutId id="2147504264" r:id="rId8"/>
    <p:sldLayoutId id="2147504265" r:id="rId9"/>
    <p:sldLayoutId id="2147504266" r:id="rId10"/>
    <p:sldLayoutId id="2147504267" r:id="rId11"/>
  </p:sldLayoutIdLst>
  <p:transition/>
  <p:hf sldNum="0" hdr="0" dt="0"/>
  <p:txStyles>
    <p:titleStyle>
      <a:lvl1pPr algn="ctr" defTabSz="986007" rtl="0" eaLnBrk="0" fontAlgn="base" hangingPunct="0">
        <a:spcBef>
          <a:spcPct val="0"/>
        </a:spcBef>
        <a:spcAft>
          <a:spcPct val="0"/>
        </a:spcAft>
        <a:defRPr sz="3200" b="1">
          <a:solidFill>
            <a:srgbClr val="000099"/>
          </a:solidFill>
          <a:latin typeface="+mj-lt"/>
          <a:ea typeface="+mj-ea"/>
          <a:cs typeface="+mj-cs"/>
        </a:defRPr>
      </a:lvl1pPr>
      <a:lvl2pPr algn="ctr" defTabSz="986007" rtl="0" eaLnBrk="0" fontAlgn="base" hangingPunct="0">
        <a:spcBef>
          <a:spcPct val="0"/>
        </a:spcBef>
        <a:spcAft>
          <a:spcPct val="0"/>
        </a:spcAft>
        <a:defRPr sz="3200" b="1">
          <a:solidFill>
            <a:srgbClr val="000099"/>
          </a:solidFill>
          <a:latin typeface="Arial" pitchFamily="34" charset="0"/>
        </a:defRPr>
      </a:lvl2pPr>
      <a:lvl3pPr algn="ctr" defTabSz="986007" rtl="0" eaLnBrk="0" fontAlgn="base" hangingPunct="0">
        <a:spcBef>
          <a:spcPct val="0"/>
        </a:spcBef>
        <a:spcAft>
          <a:spcPct val="0"/>
        </a:spcAft>
        <a:defRPr sz="3200" b="1">
          <a:solidFill>
            <a:srgbClr val="000099"/>
          </a:solidFill>
          <a:latin typeface="Arial" pitchFamily="34" charset="0"/>
        </a:defRPr>
      </a:lvl3pPr>
      <a:lvl4pPr algn="ctr" defTabSz="986007" rtl="0" eaLnBrk="0" fontAlgn="base" hangingPunct="0">
        <a:spcBef>
          <a:spcPct val="0"/>
        </a:spcBef>
        <a:spcAft>
          <a:spcPct val="0"/>
        </a:spcAft>
        <a:defRPr sz="3200" b="1">
          <a:solidFill>
            <a:srgbClr val="000099"/>
          </a:solidFill>
          <a:latin typeface="Arial" pitchFamily="34" charset="0"/>
        </a:defRPr>
      </a:lvl4pPr>
      <a:lvl5pPr algn="ctr" defTabSz="986007" rtl="0" eaLnBrk="0" fontAlgn="base" hangingPunct="0">
        <a:spcBef>
          <a:spcPct val="0"/>
        </a:spcBef>
        <a:spcAft>
          <a:spcPct val="0"/>
        </a:spcAft>
        <a:defRPr sz="3200" b="1">
          <a:solidFill>
            <a:srgbClr val="000099"/>
          </a:solidFill>
          <a:latin typeface="Arial" pitchFamily="34" charset="0"/>
        </a:defRPr>
      </a:lvl5pPr>
      <a:lvl6pPr marL="454917" algn="ctr" defTabSz="987206" rtl="0" fontAlgn="base">
        <a:spcBef>
          <a:spcPct val="0"/>
        </a:spcBef>
        <a:spcAft>
          <a:spcPct val="0"/>
        </a:spcAft>
        <a:defRPr sz="3200" b="1">
          <a:solidFill>
            <a:srgbClr val="000099"/>
          </a:solidFill>
          <a:latin typeface="Arial" pitchFamily="34" charset="0"/>
        </a:defRPr>
      </a:lvl6pPr>
      <a:lvl7pPr marL="909814" algn="ctr" defTabSz="987206" rtl="0" fontAlgn="base">
        <a:spcBef>
          <a:spcPct val="0"/>
        </a:spcBef>
        <a:spcAft>
          <a:spcPct val="0"/>
        </a:spcAft>
        <a:defRPr sz="3200" b="1">
          <a:solidFill>
            <a:srgbClr val="000099"/>
          </a:solidFill>
          <a:latin typeface="Arial" pitchFamily="34" charset="0"/>
        </a:defRPr>
      </a:lvl7pPr>
      <a:lvl8pPr marL="1364719" algn="ctr" defTabSz="987206" rtl="0" fontAlgn="base">
        <a:spcBef>
          <a:spcPct val="0"/>
        </a:spcBef>
        <a:spcAft>
          <a:spcPct val="0"/>
        </a:spcAft>
        <a:defRPr sz="3200" b="1">
          <a:solidFill>
            <a:srgbClr val="000099"/>
          </a:solidFill>
          <a:latin typeface="Arial" pitchFamily="34" charset="0"/>
        </a:defRPr>
      </a:lvl8pPr>
      <a:lvl9pPr marL="1819619" algn="ctr" defTabSz="987206" rtl="0" fontAlgn="base">
        <a:spcBef>
          <a:spcPct val="0"/>
        </a:spcBef>
        <a:spcAft>
          <a:spcPct val="0"/>
        </a:spcAft>
        <a:defRPr sz="3200" b="1">
          <a:solidFill>
            <a:srgbClr val="000099"/>
          </a:solidFill>
          <a:latin typeface="Arial" pitchFamily="34" charset="0"/>
        </a:defRPr>
      </a:lvl9pPr>
    </p:titleStyle>
    <p:bodyStyle>
      <a:lvl1pPr marL="369752" indent="-369752" algn="l" defTabSz="986007" rtl="0" eaLnBrk="0" fontAlgn="base" hangingPunct="0">
        <a:spcBef>
          <a:spcPct val="20000"/>
        </a:spcBef>
        <a:spcAft>
          <a:spcPct val="0"/>
        </a:spcAft>
        <a:buChar char="•"/>
        <a:defRPr sz="2800">
          <a:solidFill>
            <a:schemeClr val="tx1"/>
          </a:solidFill>
          <a:latin typeface="+mn-lt"/>
          <a:ea typeface="+mn-ea"/>
          <a:cs typeface="+mn-cs"/>
        </a:defRPr>
      </a:lvl1pPr>
      <a:lvl2pPr marL="801129" indent="-306552" algn="l" defTabSz="986007" rtl="0" eaLnBrk="0" fontAlgn="base" hangingPunct="0">
        <a:spcBef>
          <a:spcPct val="20000"/>
        </a:spcBef>
        <a:spcAft>
          <a:spcPct val="0"/>
        </a:spcAft>
        <a:buChar char="•"/>
        <a:defRPr sz="2400">
          <a:solidFill>
            <a:srgbClr val="636DB3"/>
          </a:solidFill>
          <a:latin typeface="+mn-lt"/>
        </a:defRPr>
      </a:lvl2pPr>
      <a:lvl3pPr marL="1234087" indent="-246502" algn="l" defTabSz="986007" rtl="0" eaLnBrk="0" fontAlgn="base" hangingPunct="0">
        <a:spcBef>
          <a:spcPct val="20000"/>
        </a:spcBef>
        <a:spcAft>
          <a:spcPct val="0"/>
        </a:spcAft>
        <a:buChar char="•"/>
        <a:defRPr sz="2400">
          <a:solidFill>
            <a:schemeClr val="accent1"/>
          </a:solidFill>
          <a:latin typeface="+mn-lt"/>
        </a:defRPr>
      </a:lvl3pPr>
      <a:lvl4pPr marL="1727085" indent="-244923" algn="l" defTabSz="986007" rtl="0" eaLnBrk="0" fontAlgn="base" hangingPunct="0">
        <a:spcBef>
          <a:spcPct val="20000"/>
        </a:spcBef>
        <a:spcAft>
          <a:spcPct val="0"/>
        </a:spcAft>
        <a:buChar char="•"/>
        <a:defRPr sz="2000">
          <a:solidFill>
            <a:schemeClr val="tx1"/>
          </a:solidFill>
          <a:latin typeface="+mn-lt"/>
        </a:defRPr>
      </a:lvl4pPr>
      <a:lvl5pPr marL="2221671" indent="-244923" algn="l" defTabSz="986007" rtl="0" eaLnBrk="0" fontAlgn="base" hangingPunct="0">
        <a:spcBef>
          <a:spcPct val="20000"/>
        </a:spcBef>
        <a:spcAft>
          <a:spcPct val="0"/>
        </a:spcAft>
        <a:buChar char="•"/>
        <a:defRPr sz="2000">
          <a:solidFill>
            <a:schemeClr val="tx1"/>
          </a:solidFill>
          <a:latin typeface="+mn-lt"/>
        </a:defRPr>
      </a:lvl5pPr>
      <a:lvl6pPr marL="2677298" indent="-246407" algn="l" defTabSz="987206" rtl="0" fontAlgn="base">
        <a:spcBef>
          <a:spcPct val="20000"/>
        </a:spcBef>
        <a:spcAft>
          <a:spcPct val="0"/>
        </a:spcAft>
        <a:buChar char="•"/>
        <a:defRPr sz="2000">
          <a:solidFill>
            <a:schemeClr val="tx1"/>
          </a:solidFill>
          <a:latin typeface="+mn-lt"/>
        </a:defRPr>
      </a:lvl6pPr>
      <a:lvl7pPr marL="3132206" indent="-246407" algn="l" defTabSz="987206" rtl="0" fontAlgn="base">
        <a:spcBef>
          <a:spcPct val="20000"/>
        </a:spcBef>
        <a:spcAft>
          <a:spcPct val="0"/>
        </a:spcAft>
        <a:buChar char="•"/>
        <a:defRPr sz="2000">
          <a:solidFill>
            <a:schemeClr val="tx1"/>
          </a:solidFill>
          <a:latin typeface="+mn-lt"/>
        </a:defRPr>
      </a:lvl7pPr>
      <a:lvl8pPr marL="3587106" indent="-246407" algn="l" defTabSz="987206" rtl="0" fontAlgn="base">
        <a:spcBef>
          <a:spcPct val="20000"/>
        </a:spcBef>
        <a:spcAft>
          <a:spcPct val="0"/>
        </a:spcAft>
        <a:buChar char="•"/>
        <a:defRPr sz="2000">
          <a:solidFill>
            <a:schemeClr val="tx1"/>
          </a:solidFill>
          <a:latin typeface="+mn-lt"/>
        </a:defRPr>
      </a:lvl8pPr>
      <a:lvl9pPr marL="4042007" indent="-246407" algn="l" defTabSz="987206" rtl="0" fontAlgn="base">
        <a:spcBef>
          <a:spcPct val="20000"/>
        </a:spcBef>
        <a:spcAft>
          <a:spcPct val="0"/>
        </a:spcAft>
        <a:buChar char="•"/>
        <a:defRPr sz="2000">
          <a:solidFill>
            <a:schemeClr val="tx1"/>
          </a:solidFill>
          <a:latin typeface="+mn-lt"/>
        </a:defRPr>
      </a:lvl9pPr>
    </p:bodyStyle>
    <p:otherStyle>
      <a:defPPr>
        <a:defRPr lang="en-US"/>
      </a:defPPr>
      <a:lvl1pPr marL="0" algn="l" defTabSz="909814" rtl="0" eaLnBrk="1" latinLnBrk="0" hangingPunct="1">
        <a:defRPr sz="1800" kern="1200">
          <a:solidFill>
            <a:schemeClr val="tx1"/>
          </a:solidFill>
          <a:latin typeface="+mn-lt"/>
          <a:ea typeface="+mn-ea"/>
          <a:cs typeface="+mn-cs"/>
        </a:defRPr>
      </a:lvl1pPr>
      <a:lvl2pPr marL="454917" algn="l" defTabSz="909814" rtl="0" eaLnBrk="1" latinLnBrk="0" hangingPunct="1">
        <a:defRPr sz="1800" kern="1200">
          <a:solidFill>
            <a:schemeClr val="tx1"/>
          </a:solidFill>
          <a:latin typeface="+mn-lt"/>
          <a:ea typeface="+mn-ea"/>
          <a:cs typeface="+mn-cs"/>
        </a:defRPr>
      </a:lvl2pPr>
      <a:lvl3pPr marL="909814" algn="l" defTabSz="909814" rtl="0" eaLnBrk="1" latinLnBrk="0" hangingPunct="1">
        <a:defRPr sz="1800" kern="1200">
          <a:solidFill>
            <a:schemeClr val="tx1"/>
          </a:solidFill>
          <a:latin typeface="+mn-lt"/>
          <a:ea typeface="+mn-ea"/>
          <a:cs typeface="+mn-cs"/>
        </a:defRPr>
      </a:lvl3pPr>
      <a:lvl4pPr marL="1364719" algn="l" defTabSz="909814" rtl="0" eaLnBrk="1" latinLnBrk="0" hangingPunct="1">
        <a:defRPr sz="1800" kern="1200">
          <a:solidFill>
            <a:schemeClr val="tx1"/>
          </a:solidFill>
          <a:latin typeface="+mn-lt"/>
          <a:ea typeface="+mn-ea"/>
          <a:cs typeface="+mn-cs"/>
        </a:defRPr>
      </a:lvl4pPr>
      <a:lvl5pPr marL="1819619" algn="l" defTabSz="909814" rtl="0" eaLnBrk="1" latinLnBrk="0" hangingPunct="1">
        <a:defRPr sz="1800" kern="1200">
          <a:solidFill>
            <a:schemeClr val="tx1"/>
          </a:solidFill>
          <a:latin typeface="+mn-lt"/>
          <a:ea typeface="+mn-ea"/>
          <a:cs typeface="+mn-cs"/>
        </a:defRPr>
      </a:lvl5pPr>
      <a:lvl6pPr marL="2274521" algn="l" defTabSz="909814" rtl="0" eaLnBrk="1" latinLnBrk="0" hangingPunct="1">
        <a:defRPr sz="1800" kern="1200">
          <a:solidFill>
            <a:schemeClr val="tx1"/>
          </a:solidFill>
          <a:latin typeface="+mn-lt"/>
          <a:ea typeface="+mn-ea"/>
          <a:cs typeface="+mn-cs"/>
        </a:defRPr>
      </a:lvl6pPr>
      <a:lvl7pPr marL="2729426" algn="l" defTabSz="909814" rtl="0" eaLnBrk="1" latinLnBrk="0" hangingPunct="1">
        <a:defRPr sz="1800" kern="1200">
          <a:solidFill>
            <a:schemeClr val="tx1"/>
          </a:solidFill>
          <a:latin typeface="+mn-lt"/>
          <a:ea typeface="+mn-ea"/>
          <a:cs typeface="+mn-cs"/>
        </a:defRPr>
      </a:lvl7pPr>
      <a:lvl8pPr marL="3184330" algn="l" defTabSz="909814" rtl="0" eaLnBrk="1" latinLnBrk="0" hangingPunct="1">
        <a:defRPr sz="1800" kern="1200">
          <a:solidFill>
            <a:schemeClr val="tx1"/>
          </a:solidFill>
          <a:latin typeface="+mn-lt"/>
          <a:ea typeface="+mn-ea"/>
          <a:cs typeface="+mn-cs"/>
        </a:defRPr>
      </a:lvl8pPr>
      <a:lvl9pPr marL="3639231" algn="l" defTabSz="909814"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bwMode="auto">
          <a:xfrm>
            <a:off x="503410" y="274638"/>
            <a:ext cx="9051925" cy="1143000"/>
          </a:xfrm>
          <a:prstGeom prst="rect">
            <a:avLst/>
          </a:prstGeom>
          <a:noFill/>
          <a:ln w="9525">
            <a:noFill/>
            <a:miter lim="800000"/>
            <a:headEnd/>
            <a:tailEnd/>
          </a:ln>
        </p:spPr>
        <p:txBody>
          <a:bodyPr vert="horz" wrap="square" lIns="91016" tIns="45509" rIns="91016" bIns="45509" numCol="1" anchor="ctr" anchorCtr="0" compatLnSpc="1">
            <a:prstTxWarp prst="textNoShape">
              <a:avLst/>
            </a:prstTxWarp>
          </a:bodyPr>
          <a:lstStyle/>
          <a:p>
            <a:pPr lvl="0"/>
            <a:r>
              <a:rPr lang="en-US" smtClean="0"/>
              <a:t>Click to edit Master title style</a:t>
            </a:r>
          </a:p>
        </p:txBody>
      </p:sp>
      <p:sp>
        <p:nvSpPr>
          <p:cNvPr id="31747" name="Rectangle 3"/>
          <p:cNvSpPr>
            <a:spLocks noGrp="1" noChangeArrowheads="1"/>
          </p:cNvSpPr>
          <p:nvPr>
            <p:ph type="body" idx="1"/>
          </p:nvPr>
        </p:nvSpPr>
        <p:spPr bwMode="auto">
          <a:xfrm>
            <a:off x="503410" y="1600206"/>
            <a:ext cx="9051925" cy="4525963"/>
          </a:xfrm>
          <a:prstGeom prst="rect">
            <a:avLst/>
          </a:prstGeom>
          <a:noFill/>
          <a:ln w="9525">
            <a:noFill/>
            <a:miter lim="800000"/>
            <a:headEnd/>
            <a:tailEnd/>
          </a:ln>
        </p:spPr>
        <p:txBody>
          <a:bodyPr vert="horz" wrap="square" lIns="91016" tIns="45509" rIns="91016" bIns="45509"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28" name="Rectangle 4"/>
          <p:cNvSpPr>
            <a:spLocks noGrp="1" noChangeArrowheads="1"/>
          </p:cNvSpPr>
          <p:nvPr>
            <p:ph type="dt" sz="half" idx="2"/>
          </p:nvPr>
        </p:nvSpPr>
        <p:spPr bwMode="auto">
          <a:xfrm>
            <a:off x="503410" y="6245225"/>
            <a:ext cx="2346325" cy="476250"/>
          </a:xfrm>
          <a:prstGeom prst="rect">
            <a:avLst/>
          </a:prstGeom>
          <a:noFill/>
          <a:ln w="9525">
            <a:noFill/>
            <a:miter lim="800000"/>
            <a:headEnd/>
            <a:tailEnd/>
          </a:ln>
          <a:effectLst/>
        </p:spPr>
        <p:txBody>
          <a:bodyPr vert="horz" wrap="square" lIns="91016" tIns="45509" rIns="91016" bIns="45509" numCol="1" anchor="t" anchorCtr="0" compatLnSpc="1">
            <a:prstTxWarp prst="textNoShape">
              <a:avLst/>
            </a:prstTxWarp>
          </a:bodyPr>
          <a:lstStyle>
            <a:lvl1pPr eaLnBrk="1" hangingPunct="1">
              <a:defRPr sz="1400" b="0" i="0">
                <a:solidFill>
                  <a:srgbClr val="000000"/>
                </a:solidFill>
                <a:latin typeface="Arial" pitchFamily="34" charset="0"/>
              </a:defRPr>
            </a:lvl1pPr>
          </a:lstStyle>
          <a:p>
            <a:endParaRPr lang="en-US" smtClean="0"/>
          </a:p>
        </p:txBody>
      </p:sp>
      <p:sp>
        <p:nvSpPr>
          <p:cNvPr id="1029" name="Rectangle 5"/>
          <p:cNvSpPr>
            <a:spLocks noGrp="1" noChangeArrowheads="1"/>
          </p:cNvSpPr>
          <p:nvPr>
            <p:ph type="ftr" sz="quarter" idx="3"/>
          </p:nvPr>
        </p:nvSpPr>
        <p:spPr bwMode="auto">
          <a:xfrm>
            <a:off x="3437110" y="6245225"/>
            <a:ext cx="3184525" cy="476250"/>
          </a:xfrm>
          <a:prstGeom prst="rect">
            <a:avLst/>
          </a:prstGeom>
          <a:noFill/>
          <a:ln w="9525">
            <a:noFill/>
            <a:miter lim="800000"/>
            <a:headEnd/>
            <a:tailEnd/>
          </a:ln>
          <a:effectLst/>
        </p:spPr>
        <p:txBody>
          <a:bodyPr vert="horz" wrap="square" lIns="91016" tIns="45509" rIns="91016" bIns="45509" numCol="1" anchor="t" anchorCtr="0" compatLnSpc="1">
            <a:prstTxWarp prst="textNoShape">
              <a:avLst/>
            </a:prstTxWarp>
          </a:bodyPr>
          <a:lstStyle>
            <a:lvl1pPr algn="ctr" eaLnBrk="1" hangingPunct="1">
              <a:defRPr sz="1400" b="0" i="0">
                <a:solidFill>
                  <a:srgbClr val="000000"/>
                </a:solidFill>
                <a:latin typeface="Arial" pitchFamily="34" charset="0"/>
              </a:defRPr>
            </a:lvl1pPr>
          </a:lstStyle>
          <a:p>
            <a:endParaRPr lang="en-US" smtClean="0"/>
          </a:p>
        </p:txBody>
      </p:sp>
      <p:sp>
        <p:nvSpPr>
          <p:cNvPr id="1030" name="Rectangle 6"/>
          <p:cNvSpPr>
            <a:spLocks noGrp="1" noChangeArrowheads="1"/>
          </p:cNvSpPr>
          <p:nvPr>
            <p:ph type="sldNum" sz="quarter" idx="4"/>
          </p:nvPr>
        </p:nvSpPr>
        <p:spPr bwMode="auto">
          <a:xfrm>
            <a:off x="7208892" y="6245225"/>
            <a:ext cx="2346325" cy="476250"/>
          </a:xfrm>
          <a:prstGeom prst="rect">
            <a:avLst/>
          </a:prstGeom>
          <a:noFill/>
          <a:ln w="9525">
            <a:noFill/>
            <a:miter lim="800000"/>
            <a:headEnd/>
            <a:tailEnd/>
          </a:ln>
          <a:effectLst/>
        </p:spPr>
        <p:txBody>
          <a:bodyPr vert="horz" wrap="square" lIns="91016" tIns="45509" rIns="91016" bIns="45509" numCol="1" anchor="t" anchorCtr="0" compatLnSpc="1">
            <a:prstTxWarp prst="textNoShape">
              <a:avLst/>
            </a:prstTxWarp>
          </a:bodyPr>
          <a:lstStyle>
            <a:lvl1pPr algn="r" eaLnBrk="1" hangingPunct="1">
              <a:defRPr sz="1400" b="0" i="0">
                <a:solidFill>
                  <a:srgbClr val="000000"/>
                </a:solidFill>
                <a:latin typeface="Arial" pitchFamily="34" charset="0"/>
              </a:defRPr>
            </a:lvl1pPr>
          </a:lstStyle>
          <a:p>
            <a:fld id="{C9B3B3D9-59F9-49F6-8A7B-892065FB7344}" type="slidenum">
              <a:rPr lang="en-US" smtClean="0"/>
              <a:pPr/>
              <a:t>‹#›</a:t>
            </a:fld>
            <a:endParaRPr lang="en-US" smtClean="0"/>
          </a:p>
        </p:txBody>
      </p:sp>
    </p:spTree>
  </p:cSld>
  <p:clrMap bg1="lt1" tx1="dk1" bg2="lt2" tx2="dk2" accent1="accent1" accent2="accent2" accent3="accent3" accent4="accent4" accent5="accent5" accent6="accent6" hlink="hlink" folHlink="folHlink"/>
  <p:sldLayoutIdLst>
    <p:sldLayoutId id="2147505287" r:id="rId1"/>
    <p:sldLayoutId id="2147505288" r:id="rId2"/>
    <p:sldLayoutId id="2147505289" r:id="rId3"/>
    <p:sldLayoutId id="2147505290" r:id="rId4"/>
    <p:sldLayoutId id="2147505291" r:id="rId5"/>
    <p:sldLayoutId id="2147505292" r:id="rId6"/>
    <p:sldLayoutId id="2147505293" r:id="rId7"/>
    <p:sldLayoutId id="2147505294" r:id="rId8"/>
    <p:sldLayoutId id="2147505295" r:id="rId9"/>
    <p:sldLayoutId id="2147505296" r:id="rId10"/>
    <p:sldLayoutId id="2147505297"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5081" algn="ctr" rtl="0" fontAlgn="base">
        <a:spcBef>
          <a:spcPct val="0"/>
        </a:spcBef>
        <a:spcAft>
          <a:spcPct val="0"/>
        </a:spcAft>
        <a:defRPr sz="4400">
          <a:solidFill>
            <a:schemeClr val="tx2"/>
          </a:solidFill>
          <a:latin typeface="Arial" charset="0"/>
        </a:defRPr>
      </a:lvl6pPr>
      <a:lvl7pPr marL="910163" algn="ctr" rtl="0" fontAlgn="base">
        <a:spcBef>
          <a:spcPct val="0"/>
        </a:spcBef>
        <a:spcAft>
          <a:spcPct val="0"/>
        </a:spcAft>
        <a:defRPr sz="4400">
          <a:solidFill>
            <a:schemeClr val="tx2"/>
          </a:solidFill>
          <a:latin typeface="Arial" charset="0"/>
        </a:defRPr>
      </a:lvl7pPr>
      <a:lvl8pPr marL="1365240" algn="ctr" rtl="0" fontAlgn="base">
        <a:spcBef>
          <a:spcPct val="0"/>
        </a:spcBef>
        <a:spcAft>
          <a:spcPct val="0"/>
        </a:spcAft>
        <a:defRPr sz="4400">
          <a:solidFill>
            <a:schemeClr val="tx2"/>
          </a:solidFill>
          <a:latin typeface="Arial" charset="0"/>
        </a:defRPr>
      </a:lvl8pPr>
      <a:lvl9pPr marL="1820320" algn="ctr" rtl="0" fontAlgn="base">
        <a:spcBef>
          <a:spcPct val="0"/>
        </a:spcBef>
        <a:spcAft>
          <a:spcPct val="0"/>
        </a:spcAft>
        <a:defRPr sz="4400">
          <a:solidFill>
            <a:schemeClr val="tx2"/>
          </a:solidFill>
          <a:latin typeface="Arial" charset="0"/>
        </a:defRPr>
      </a:lvl9pPr>
    </p:titleStyle>
    <p:bodyStyle>
      <a:lvl1pPr marL="341309" indent="-341309" algn="l" rtl="0" eaLnBrk="0" fontAlgn="base" hangingPunct="0">
        <a:spcBef>
          <a:spcPct val="20000"/>
        </a:spcBef>
        <a:spcAft>
          <a:spcPct val="0"/>
        </a:spcAft>
        <a:buChar char="•"/>
        <a:defRPr sz="3200">
          <a:solidFill>
            <a:schemeClr val="tx1"/>
          </a:solidFill>
          <a:latin typeface="+mn-lt"/>
          <a:ea typeface="+mn-ea"/>
          <a:cs typeface="+mn-cs"/>
        </a:defRPr>
      </a:lvl1pPr>
      <a:lvl2pPr marL="739503" indent="-284426" algn="l" rtl="0" eaLnBrk="0" fontAlgn="base" hangingPunct="0">
        <a:spcBef>
          <a:spcPct val="20000"/>
        </a:spcBef>
        <a:spcAft>
          <a:spcPct val="0"/>
        </a:spcAft>
        <a:buChar char="–"/>
        <a:defRPr sz="2800">
          <a:solidFill>
            <a:schemeClr val="tx1"/>
          </a:solidFill>
          <a:latin typeface="+mn-lt"/>
        </a:defRPr>
      </a:lvl2pPr>
      <a:lvl3pPr marL="1137697" indent="-227546" algn="l" rtl="0" eaLnBrk="0" fontAlgn="base" hangingPunct="0">
        <a:spcBef>
          <a:spcPct val="20000"/>
        </a:spcBef>
        <a:spcAft>
          <a:spcPct val="0"/>
        </a:spcAft>
        <a:buChar char="•"/>
        <a:defRPr sz="2400">
          <a:solidFill>
            <a:schemeClr val="tx1"/>
          </a:solidFill>
          <a:latin typeface="+mn-lt"/>
        </a:defRPr>
      </a:lvl3pPr>
      <a:lvl4pPr marL="1592777" indent="-227546" algn="l" rtl="0" eaLnBrk="0" fontAlgn="base" hangingPunct="0">
        <a:spcBef>
          <a:spcPct val="20000"/>
        </a:spcBef>
        <a:spcAft>
          <a:spcPct val="0"/>
        </a:spcAft>
        <a:buChar char="–"/>
        <a:defRPr sz="2000">
          <a:solidFill>
            <a:schemeClr val="tx1"/>
          </a:solidFill>
          <a:latin typeface="+mn-lt"/>
        </a:defRPr>
      </a:lvl4pPr>
      <a:lvl5pPr marL="2047858" indent="-227546" algn="l" rtl="0" eaLnBrk="0" fontAlgn="base" hangingPunct="0">
        <a:spcBef>
          <a:spcPct val="20000"/>
        </a:spcBef>
        <a:spcAft>
          <a:spcPct val="0"/>
        </a:spcAft>
        <a:buChar char="»"/>
        <a:defRPr sz="2000">
          <a:solidFill>
            <a:schemeClr val="tx1"/>
          </a:solidFill>
          <a:latin typeface="+mn-lt"/>
        </a:defRPr>
      </a:lvl5pPr>
      <a:lvl6pPr marL="2502934" indent="-227546" algn="l" rtl="0" fontAlgn="base">
        <a:spcBef>
          <a:spcPct val="20000"/>
        </a:spcBef>
        <a:spcAft>
          <a:spcPct val="0"/>
        </a:spcAft>
        <a:buChar char="»"/>
        <a:defRPr sz="2000">
          <a:solidFill>
            <a:schemeClr val="tx1"/>
          </a:solidFill>
          <a:latin typeface="+mn-lt"/>
        </a:defRPr>
      </a:lvl6pPr>
      <a:lvl7pPr marL="2958015" indent="-227546" algn="l" rtl="0" fontAlgn="base">
        <a:spcBef>
          <a:spcPct val="20000"/>
        </a:spcBef>
        <a:spcAft>
          <a:spcPct val="0"/>
        </a:spcAft>
        <a:buChar char="»"/>
        <a:defRPr sz="2000">
          <a:solidFill>
            <a:schemeClr val="tx1"/>
          </a:solidFill>
          <a:latin typeface="+mn-lt"/>
        </a:defRPr>
      </a:lvl7pPr>
      <a:lvl8pPr marL="3413095" indent="-227546" algn="l" rtl="0" fontAlgn="base">
        <a:spcBef>
          <a:spcPct val="20000"/>
        </a:spcBef>
        <a:spcAft>
          <a:spcPct val="0"/>
        </a:spcAft>
        <a:buChar char="»"/>
        <a:defRPr sz="2000">
          <a:solidFill>
            <a:schemeClr val="tx1"/>
          </a:solidFill>
          <a:latin typeface="+mn-lt"/>
        </a:defRPr>
      </a:lvl8pPr>
      <a:lvl9pPr marL="3868172" indent="-227546" algn="l" rtl="0" fontAlgn="base">
        <a:spcBef>
          <a:spcPct val="20000"/>
        </a:spcBef>
        <a:spcAft>
          <a:spcPct val="0"/>
        </a:spcAft>
        <a:buChar char="»"/>
        <a:defRPr sz="2000">
          <a:solidFill>
            <a:schemeClr val="tx1"/>
          </a:solidFill>
          <a:latin typeface="+mn-lt"/>
        </a:defRPr>
      </a:lvl9pPr>
    </p:bodyStyle>
    <p:otherStyle>
      <a:defPPr>
        <a:defRPr lang="en-US"/>
      </a:defPPr>
      <a:lvl1pPr marL="0" algn="l" defTabSz="910163" rtl="0" eaLnBrk="1" latinLnBrk="0" hangingPunct="1">
        <a:defRPr sz="1800" kern="1200">
          <a:solidFill>
            <a:schemeClr val="tx1"/>
          </a:solidFill>
          <a:latin typeface="+mn-lt"/>
          <a:ea typeface="+mn-ea"/>
          <a:cs typeface="+mn-cs"/>
        </a:defRPr>
      </a:lvl1pPr>
      <a:lvl2pPr marL="455081" algn="l" defTabSz="910163" rtl="0" eaLnBrk="1" latinLnBrk="0" hangingPunct="1">
        <a:defRPr sz="1800" kern="1200">
          <a:solidFill>
            <a:schemeClr val="tx1"/>
          </a:solidFill>
          <a:latin typeface="+mn-lt"/>
          <a:ea typeface="+mn-ea"/>
          <a:cs typeface="+mn-cs"/>
        </a:defRPr>
      </a:lvl2pPr>
      <a:lvl3pPr marL="910163" algn="l" defTabSz="910163" rtl="0" eaLnBrk="1" latinLnBrk="0" hangingPunct="1">
        <a:defRPr sz="1800" kern="1200">
          <a:solidFill>
            <a:schemeClr val="tx1"/>
          </a:solidFill>
          <a:latin typeface="+mn-lt"/>
          <a:ea typeface="+mn-ea"/>
          <a:cs typeface="+mn-cs"/>
        </a:defRPr>
      </a:lvl3pPr>
      <a:lvl4pPr marL="1365240" algn="l" defTabSz="910163" rtl="0" eaLnBrk="1" latinLnBrk="0" hangingPunct="1">
        <a:defRPr sz="1800" kern="1200">
          <a:solidFill>
            <a:schemeClr val="tx1"/>
          </a:solidFill>
          <a:latin typeface="+mn-lt"/>
          <a:ea typeface="+mn-ea"/>
          <a:cs typeface="+mn-cs"/>
        </a:defRPr>
      </a:lvl4pPr>
      <a:lvl5pPr marL="1820320" algn="l" defTabSz="910163" rtl="0" eaLnBrk="1" latinLnBrk="0" hangingPunct="1">
        <a:defRPr sz="1800" kern="1200">
          <a:solidFill>
            <a:schemeClr val="tx1"/>
          </a:solidFill>
          <a:latin typeface="+mn-lt"/>
          <a:ea typeface="+mn-ea"/>
          <a:cs typeface="+mn-cs"/>
        </a:defRPr>
      </a:lvl5pPr>
      <a:lvl6pPr marL="2275400" algn="l" defTabSz="910163" rtl="0" eaLnBrk="1" latinLnBrk="0" hangingPunct="1">
        <a:defRPr sz="1800" kern="1200">
          <a:solidFill>
            <a:schemeClr val="tx1"/>
          </a:solidFill>
          <a:latin typeface="+mn-lt"/>
          <a:ea typeface="+mn-ea"/>
          <a:cs typeface="+mn-cs"/>
        </a:defRPr>
      </a:lvl6pPr>
      <a:lvl7pPr marL="2730477" algn="l" defTabSz="910163" rtl="0" eaLnBrk="1" latinLnBrk="0" hangingPunct="1">
        <a:defRPr sz="1800" kern="1200">
          <a:solidFill>
            <a:schemeClr val="tx1"/>
          </a:solidFill>
          <a:latin typeface="+mn-lt"/>
          <a:ea typeface="+mn-ea"/>
          <a:cs typeface="+mn-cs"/>
        </a:defRPr>
      </a:lvl7pPr>
      <a:lvl8pPr marL="3185554" algn="l" defTabSz="910163" rtl="0" eaLnBrk="1" latinLnBrk="0" hangingPunct="1">
        <a:defRPr sz="1800" kern="1200">
          <a:solidFill>
            <a:schemeClr val="tx1"/>
          </a:solidFill>
          <a:latin typeface="+mn-lt"/>
          <a:ea typeface="+mn-ea"/>
          <a:cs typeface="+mn-cs"/>
        </a:defRPr>
      </a:lvl8pPr>
      <a:lvl9pPr marL="3640635" algn="l" defTabSz="910163"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blipFill dpi="0" rotWithShape="0">
          <a:blip r:embed="rId13" cstate="print"/>
          <a:srcRect/>
          <a:stretch>
            <a:fillRect/>
          </a:stretch>
        </a:blipFill>
        <a:effectLst/>
      </p:bgPr>
    </p:bg>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bwMode="auto">
          <a:xfrm>
            <a:off x="754266" y="122581"/>
            <a:ext cx="8550275" cy="592123"/>
          </a:xfrm>
          <a:prstGeom prst="rect">
            <a:avLst/>
          </a:prstGeom>
          <a:solidFill>
            <a:schemeClr val="bg1"/>
          </a:solidFill>
          <a:ln w="25400">
            <a:noFill/>
            <a:miter lim="800000"/>
            <a:headEnd/>
            <a:tailEnd/>
          </a:ln>
        </p:spPr>
        <p:txBody>
          <a:bodyPr vert="horz" wrap="square" lIns="98718" tIns="49358" rIns="98718" bIns="49358" numCol="1" anchor="ctr" anchorCtr="0" compatLnSpc="1">
            <a:prstTxWarp prst="textNoShape">
              <a:avLst/>
            </a:prstTxWarp>
            <a:spAutoFit/>
          </a:bodyPr>
          <a:lstStyle/>
          <a:p>
            <a:pPr lvl="0"/>
            <a:r>
              <a:rPr lang="en-US" smtClean="0"/>
              <a:t>Click to edit Master title style</a:t>
            </a:r>
          </a:p>
        </p:txBody>
      </p:sp>
      <p:sp>
        <p:nvSpPr>
          <p:cNvPr id="21507" name="Rectangle 3"/>
          <p:cNvSpPr>
            <a:spLocks noGrp="1" noChangeArrowheads="1"/>
          </p:cNvSpPr>
          <p:nvPr>
            <p:ph type="body" idx="1"/>
          </p:nvPr>
        </p:nvSpPr>
        <p:spPr bwMode="auto">
          <a:xfrm>
            <a:off x="0" y="1031887"/>
            <a:ext cx="10058400" cy="5241925"/>
          </a:xfrm>
          <a:prstGeom prst="rect">
            <a:avLst/>
          </a:prstGeom>
          <a:noFill/>
          <a:ln w="9525">
            <a:noFill/>
            <a:miter lim="800000"/>
            <a:headEnd/>
            <a:tailEnd/>
          </a:ln>
        </p:spPr>
        <p:txBody>
          <a:bodyPr vert="horz" wrap="square" lIns="98718" tIns="49358" rIns="98718" bIns="49358"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29" name="Rectangle 5"/>
          <p:cNvSpPr>
            <a:spLocks noGrp="1" noChangeArrowheads="1"/>
          </p:cNvSpPr>
          <p:nvPr>
            <p:ph type="ftr" sz="quarter" idx="3"/>
          </p:nvPr>
        </p:nvSpPr>
        <p:spPr bwMode="auto">
          <a:xfrm>
            <a:off x="7269168" y="6629401"/>
            <a:ext cx="1852612" cy="228600"/>
          </a:xfrm>
          <a:prstGeom prst="rect">
            <a:avLst/>
          </a:prstGeom>
          <a:noFill/>
          <a:ln w="9525">
            <a:noFill/>
            <a:miter lim="800000"/>
            <a:headEnd/>
            <a:tailEnd/>
          </a:ln>
          <a:effectLst/>
        </p:spPr>
        <p:txBody>
          <a:bodyPr vert="horz" wrap="square" lIns="98718" tIns="49358" rIns="98718" bIns="49358" numCol="1" anchor="t" anchorCtr="0" compatLnSpc="1">
            <a:prstTxWarp prst="textNoShape">
              <a:avLst/>
            </a:prstTxWarp>
          </a:bodyPr>
          <a:lstStyle>
            <a:lvl1pPr algn="ctr">
              <a:defRPr sz="1100" b="0" i="0">
                <a:solidFill>
                  <a:srgbClr val="000000"/>
                </a:solidFill>
              </a:defRPr>
            </a:lvl1pPr>
          </a:lstStyle>
          <a:p>
            <a:pPr>
              <a:defRPr/>
            </a:pPr>
            <a:r>
              <a:rPr lang="en-US"/>
              <a:t>J.P. Chen, Overview</a:t>
            </a:r>
          </a:p>
        </p:txBody>
      </p:sp>
      <p:sp>
        <p:nvSpPr>
          <p:cNvPr id="1030" name="Rectangle 6"/>
          <p:cNvSpPr>
            <a:spLocks noGrp="1" noChangeArrowheads="1"/>
          </p:cNvSpPr>
          <p:nvPr>
            <p:ph type="sldNum" sz="quarter" idx="4"/>
          </p:nvPr>
        </p:nvSpPr>
        <p:spPr bwMode="auto">
          <a:xfrm>
            <a:off x="9183688" y="6553200"/>
            <a:ext cx="874712" cy="304800"/>
          </a:xfrm>
          <a:prstGeom prst="rect">
            <a:avLst/>
          </a:prstGeom>
          <a:noFill/>
          <a:ln w="9525">
            <a:noFill/>
            <a:miter lim="800000"/>
            <a:headEnd/>
            <a:tailEnd/>
          </a:ln>
          <a:effectLst/>
        </p:spPr>
        <p:txBody>
          <a:bodyPr vert="horz" wrap="square" lIns="98718" tIns="49358" rIns="98718" bIns="49358" numCol="1" anchor="t" anchorCtr="0" compatLnSpc="1">
            <a:prstTxWarp prst="textNoShape">
              <a:avLst/>
            </a:prstTxWarp>
          </a:bodyPr>
          <a:lstStyle>
            <a:lvl1pPr algn="r">
              <a:defRPr sz="1100" b="0" i="0">
                <a:solidFill>
                  <a:srgbClr val="000000"/>
                </a:solidFill>
              </a:defRPr>
            </a:lvl1pPr>
          </a:lstStyle>
          <a:p>
            <a:pPr>
              <a:defRPr/>
            </a:pPr>
            <a:fld id="{3B4AD08E-1D5E-4802-9110-2327A673640D}" type="slidenum">
              <a:rPr lang="en-US"/>
              <a:pPr>
                <a:defRPr/>
              </a:pPr>
              <a:t>‹#›</a:t>
            </a:fld>
            <a:endParaRPr lang="en-US"/>
          </a:p>
        </p:txBody>
      </p:sp>
      <p:sp>
        <p:nvSpPr>
          <p:cNvPr id="1036" name="Line 12"/>
          <p:cNvSpPr>
            <a:spLocks noChangeShapeType="1"/>
          </p:cNvSpPr>
          <p:nvPr/>
        </p:nvSpPr>
        <p:spPr bwMode="auto">
          <a:xfrm>
            <a:off x="0" y="823913"/>
            <a:ext cx="10058400" cy="0"/>
          </a:xfrm>
          <a:prstGeom prst="line">
            <a:avLst/>
          </a:prstGeom>
          <a:noFill/>
          <a:ln w="57150">
            <a:solidFill>
              <a:srgbClr val="006699"/>
            </a:solidFill>
            <a:round/>
            <a:headEnd/>
            <a:tailEnd/>
          </a:ln>
          <a:effectLst/>
        </p:spPr>
        <p:txBody>
          <a:bodyPr wrap="none" lIns="90928" tIns="45463" rIns="90928" bIns="45463" anchor="ctr"/>
          <a:lstStyle/>
          <a:p>
            <a:pPr>
              <a:defRPr/>
            </a:pPr>
            <a:endParaRPr lang="en-US" dirty="0">
              <a:solidFill>
                <a:srgbClr val="000000"/>
              </a:solidFill>
            </a:endParaRPr>
          </a:p>
        </p:txBody>
      </p:sp>
      <p:sp>
        <p:nvSpPr>
          <p:cNvPr id="1037" name="Line 13"/>
          <p:cNvSpPr>
            <a:spLocks noChangeShapeType="1"/>
          </p:cNvSpPr>
          <p:nvPr/>
        </p:nvSpPr>
        <p:spPr bwMode="auto">
          <a:xfrm>
            <a:off x="0" y="6500813"/>
            <a:ext cx="10058400" cy="0"/>
          </a:xfrm>
          <a:prstGeom prst="line">
            <a:avLst/>
          </a:prstGeom>
          <a:noFill/>
          <a:ln w="92075">
            <a:solidFill>
              <a:srgbClr val="006699"/>
            </a:solidFill>
            <a:round/>
            <a:headEnd/>
            <a:tailEnd/>
          </a:ln>
          <a:effectLst/>
        </p:spPr>
        <p:txBody>
          <a:bodyPr wrap="none" lIns="90928" tIns="45463" rIns="90928" bIns="45463" anchor="ctr"/>
          <a:lstStyle/>
          <a:p>
            <a:pPr>
              <a:defRPr/>
            </a:pPr>
            <a:endParaRPr lang="en-US" dirty="0">
              <a:solidFill>
                <a:srgbClr val="000000"/>
              </a:solidFill>
            </a:endParaRPr>
          </a:p>
        </p:txBody>
      </p:sp>
      <p:sp>
        <p:nvSpPr>
          <p:cNvPr id="1038" name="Text Box 14"/>
          <p:cNvSpPr txBox="1">
            <a:spLocks noChangeArrowheads="1"/>
          </p:cNvSpPr>
          <p:nvPr/>
        </p:nvSpPr>
        <p:spPr bwMode="auto">
          <a:xfrm>
            <a:off x="40" y="6677176"/>
            <a:ext cx="4764088" cy="182780"/>
          </a:xfrm>
          <a:prstGeom prst="rect">
            <a:avLst/>
          </a:prstGeom>
          <a:noFill/>
          <a:ln w="12700">
            <a:noFill/>
            <a:miter lim="800000"/>
            <a:headEnd/>
            <a:tailEnd/>
          </a:ln>
          <a:effectLst/>
        </p:spPr>
        <p:txBody>
          <a:bodyPr lIns="98718" tIns="49358" rIns="98718" bIns="49358">
            <a:spAutoFit/>
          </a:bodyPr>
          <a:lstStyle/>
          <a:p>
            <a:pPr defTabSz="986596">
              <a:lnSpc>
                <a:spcPct val="60000"/>
              </a:lnSpc>
              <a:defRPr/>
            </a:pPr>
            <a:r>
              <a:rPr lang="en-US" sz="900" b="0" i="0" dirty="0">
                <a:solidFill>
                  <a:srgbClr val="000000"/>
                </a:solidFill>
              </a:rPr>
              <a:t>Operated by the Southeastern Universities Research Association for the U.S. Department of Energy</a:t>
            </a:r>
          </a:p>
        </p:txBody>
      </p:sp>
      <p:pic>
        <p:nvPicPr>
          <p:cNvPr id="21513" name="Picture 15" descr="newlogo"/>
          <p:cNvPicPr>
            <a:picLocks noChangeAspect="1" noChangeArrowheads="1"/>
          </p:cNvPicPr>
          <p:nvPr/>
        </p:nvPicPr>
        <p:blipFill>
          <a:blip r:embed="rId14" cstate="print"/>
          <a:srcRect/>
          <a:stretch>
            <a:fillRect/>
          </a:stretch>
        </p:blipFill>
        <p:spPr bwMode="auto">
          <a:xfrm>
            <a:off x="222286" y="6297613"/>
            <a:ext cx="1668464" cy="419100"/>
          </a:xfrm>
          <a:prstGeom prst="rect">
            <a:avLst/>
          </a:prstGeom>
          <a:noFill/>
          <a:ln w="9525">
            <a:noFill/>
            <a:miter lim="800000"/>
            <a:headEnd/>
            <a:tailEnd/>
          </a:ln>
        </p:spPr>
      </p:pic>
      <p:sp>
        <p:nvSpPr>
          <p:cNvPr id="1040" name="Rectangle 16"/>
          <p:cNvSpPr>
            <a:spLocks noChangeArrowheads="1"/>
          </p:cNvSpPr>
          <p:nvPr/>
        </p:nvSpPr>
        <p:spPr bwMode="auto">
          <a:xfrm>
            <a:off x="3084543" y="6410325"/>
            <a:ext cx="4237037" cy="184666"/>
          </a:xfrm>
          <a:prstGeom prst="rect">
            <a:avLst/>
          </a:prstGeom>
          <a:solidFill>
            <a:schemeClr val="bg1"/>
          </a:solidFill>
          <a:ln w="9525">
            <a:noFill/>
            <a:miter lim="800000"/>
            <a:headEnd/>
            <a:tailEnd/>
          </a:ln>
        </p:spPr>
        <p:txBody>
          <a:bodyPr lIns="0" tIns="0" rIns="0" bIns="0">
            <a:spAutoFit/>
          </a:bodyPr>
          <a:lstStyle/>
          <a:p>
            <a:pPr defTabSz="986596">
              <a:lnSpc>
                <a:spcPct val="80000"/>
              </a:lnSpc>
              <a:defRPr/>
            </a:pPr>
            <a:r>
              <a:rPr lang="en-US" sz="1500" i="0" dirty="0">
                <a:solidFill>
                  <a:srgbClr val="339966"/>
                </a:solidFill>
                <a:latin typeface="Century Schoolbook" pitchFamily="18" charset="0"/>
              </a:rPr>
              <a:t> </a:t>
            </a:r>
            <a:r>
              <a:rPr lang="en-US" sz="1300" i="0" dirty="0">
                <a:solidFill>
                  <a:srgbClr val="339966"/>
                </a:solidFill>
                <a:latin typeface="Century Schoolbook" pitchFamily="18" charset="0"/>
              </a:rPr>
              <a:t>Thomas Jefferson National Accelerator Facility</a:t>
            </a:r>
          </a:p>
        </p:txBody>
      </p:sp>
    </p:spTree>
  </p:cSld>
  <p:clrMap bg1="lt1" tx1="dk1" bg2="lt2" tx2="dk2" accent1="accent1" accent2="accent2" accent3="accent3" accent4="accent4" accent5="accent5" accent6="accent6" hlink="hlink" folHlink="folHlink"/>
  <p:sldLayoutIdLst>
    <p:sldLayoutId id="2147504345" r:id="rId1"/>
    <p:sldLayoutId id="2147504346" r:id="rId2"/>
    <p:sldLayoutId id="2147504347" r:id="rId3"/>
    <p:sldLayoutId id="2147504348" r:id="rId4"/>
    <p:sldLayoutId id="2147504349" r:id="rId5"/>
    <p:sldLayoutId id="2147504350" r:id="rId6"/>
    <p:sldLayoutId id="2147504351" r:id="rId7"/>
    <p:sldLayoutId id="2147504352" r:id="rId8"/>
    <p:sldLayoutId id="2147504353" r:id="rId9"/>
    <p:sldLayoutId id="2147504354" r:id="rId10"/>
    <p:sldLayoutId id="2147504355" r:id="rId11"/>
  </p:sldLayoutIdLst>
  <p:transition/>
  <p:hf hdr="0" dt="0"/>
  <p:txStyles>
    <p:titleStyle>
      <a:lvl1pPr algn="ctr" defTabSz="984427" rtl="0" eaLnBrk="0" fontAlgn="base" hangingPunct="0">
        <a:spcBef>
          <a:spcPct val="0"/>
        </a:spcBef>
        <a:spcAft>
          <a:spcPct val="0"/>
        </a:spcAft>
        <a:defRPr sz="3200" b="1">
          <a:solidFill>
            <a:srgbClr val="000099"/>
          </a:solidFill>
          <a:latin typeface="+mj-lt"/>
          <a:ea typeface="+mj-ea"/>
          <a:cs typeface="+mj-cs"/>
        </a:defRPr>
      </a:lvl1pPr>
      <a:lvl2pPr algn="ctr" defTabSz="984427" rtl="0" eaLnBrk="0" fontAlgn="base" hangingPunct="0">
        <a:spcBef>
          <a:spcPct val="0"/>
        </a:spcBef>
        <a:spcAft>
          <a:spcPct val="0"/>
        </a:spcAft>
        <a:defRPr sz="3200" b="1">
          <a:solidFill>
            <a:srgbClr val="000099"/>
          </a:solidFill>
          <a:latin typeface="Arial" pitchFamily="34" charset="0"/>
        </a:defRPr>
      </a:lvl2pPr>
      <a:lvl3pPr algn="ctr" defTabSz="984427" rtl="0" eaLnBrk="0" fontAlgn="base" hangingPunct="0">
        <a:spcBef>
          <a:spcPct val="0"/>
        </a:spcBef>
        <a:spcAft>
          <a:spcPct val="0"/>
        </a:spcAft>
        <a:defRPr sz="3200" b="1">
          <a:solidFill>
            <a:srgbClr val="000099"/>
          </a:solidFill>
          <a:latin typeface="Arial" pitchFamily="34" charset="0"/>
        </a:defRPr>
      </a:lvl3pPr>
      <a:lvl4pPr algn="ctr" defTabSz="984427" rtl="0" eaLnBrk="0" fontAlgn="base" hangingPunct="0">
        <a:spcBef>
          <a:spcPct val="0"/>
        </a:spcBef>
        <a:spcAft>
          <a:spcPct val="0"/>
        </a:spcAft>
        <a:defRPr sz="3200" b="1">
          <a:solidFill>
            <a:srgbClr val="000099"/>
          </a:solidFill>
          <a:latin typeface="Arial" pitchFamily="34" charset="0"/>
        </a:defRPr>
      </a:lvl4pPr>
      <a:lvl5pPr algn="ctr" defTabSz="984427" rtl="0" eaLnBrk="0" fontAlgn="base" hangingPunct="0">
        <a:spcBef>
          <a:spcPct val="0"/>
        </a:spcBef>
        <a:spcAft>
          <a:spcPct val="0"/>
        </a:spcAft>
        <a:defRPr sz="3200" b="1">
          <a:solidFill>
            <a:srgbClr val="000099"/>
          </a:solidFill>
          <a:latin typeface="Arial" pitchFamily="34" charset="0"/>
        </a:defRPr>
      </a:lvl5pPr>
      <a:lvl6pPr marL="454637" algn="ctr" defTabSz="986596" rtl="0" eaLnBrk="0" fontAlgn="base" hangingPunct="0">
        <a:spcBef>
          <a:spcPct val="0"/>
        </a:spcBef>
        <a:spcAft>
          <a:spcPct val="0"/>
        </a:spcAft>
        <a:defRPr sz="3200" b="1">
          <a:solidFill>
            <a:srgbClr val="000099"/>
          </a:solidFill>
          <a:latin typeface="Arial" pitchFamily="34" charset="0"/>
        </a:defRPr>
      </a:lvl6pPr>
      <a:lvl7pPr marL="909249" algn="ctr" defTabSz="986596" rtl="0" eaLnBrk="0" fontAlgn="base" hangingPunct="0">
        <a:spcBef>
          <a:spcPct val="0"/>
        </a:spcBef>
        <a:spcAft>
          <a:spcPct val="0"/>
        </a:spcAft>
        <a:defRPr sz="3200" b="1">
          <a:solidFill>
            <a:srgbClr val="000099"/>
          </a:solidFill>
          <a:latin typeface="Arial" pitchFamily="34" charset="0"/>
        </a:defRPr>
      </a:lvl7pPr>
      <a:lvl8pPr marL="1363866" algn="ctr" defTabSz="986596" rtl="0" eaLnBrk="0" fontAlgn="base" hangingPunct="0">
        <a:spcBef>
          <a:spcPct val="0"/>
        </a:spcBef>
        <a:spcAft>
          <a:spcPct val="0"/>
        </a:spcAft>
        <a:defRPr sz="3200" b="1">
          <a:solidFill>
            <a:srgbClr val="000099"/>
          </a:solidFill>
          <a:latin typeface="Arial" pitchFamily="34" charset="0"/>
        </a:defRPr>
      </a:lvl8pPr>
      <a:lvl9pPr marL="1818492" algn="ctr" defTabSz="986596" rtl="0" eaLnBrk="0" fontAlgn="base" hangingPunct="0">
        <a:spcBef>
          <a:spcPct val="0"/>
        </a:spcBef>
        <a:spcAft>
          <a:spcPct val="0"/>
        </a:spcAft>
        <a:defRPr sz="3200" b="1">
          <a:solidFill>
            <a:srgbClr val="000099"/>
          </a:solidFill>
          <a:latin typeface="Arial" pitchFamily="34" charset="0"/>
        </a:defRPr>
      </a:lvl9pPr>
    </p:titleStyle>
    <p:bodyStyle>
      <a:lvl1pPr marL="368171" indent="-368171" algn="l" defTabSz="984427" rtl="0" eaLnBrk="0" fontAlgn="base" hangingPunct="0">
        <a:spcBef>
          <a:spcPct val="20000"/>
        </a:spcBef>
        <a:spcAft>
          <a:spcPct val="0"/>
        </a:spcAft>
        <a:buChar char="•"/>
        <a:defRPr sz="2800">
          <a:solidFill>
            <a:schemeClr val="tx1"/>
          </a:solidFill>
          <a:latin typeface="+mn-lt"/>
          <a:ea typeface="+mn-ea"/>
          <a:cs typeface="+mn-cs"/>
        </a:defRPr>
      </a:lvl1pPr>
      <a:lvl2pPr marL="799550" indent="-304978" algn="l" defTabSz="984427" rtl="0" eaLnBrk="0" fontAlgn="base" hangingPunct="0">
        <a:spcBef>
          <a:spcPct val="20000"/>
        </a:spcBef>
        <a:spcAft>
          <a:spcPct val="0"/>
        </a:spcAft>
        <a:buChar char="•"/>
        <a:defRPr sz="2400">
          <a:solidFill>
            <a:srgbClr val="636DB3"/>
          </a:solidFill>
          <a:latin typeface="+mn-lt"/>
        </a:defRPr>
      </a:lvl2pPr>
      <a:lvl3pPr marL="1232508" indent="-244923" algn="l" defTabSz="984427" rtl="0" eaLnBrk="0" fontAlgn="base" hangingPunct="0">
        <a:spcBef>
          <a:spcPct val="20000"/>
        </a:spcBef>
        <a:spcAft>
          <a:spcPct val="0"/>
        </a:spcAft>
        <a:buChar char="•"/>
        <a:defRPr sz="2400">
          <a:solidFill>
            <a:schemeClr val="accent1"/>
          </a:solidFill>
          <a:latin typeface="+mn-lt"/>
        </a:defRPr>
      </a:lvl3pPr>
      <a:lvl4pPr marL="1725508" indent="-243340" algn="l" defTabSz="984427" rtl="0" eaLnBrk="0" fontAlgn="base" hangingPunct="0">
        <a:spcBef>
          <a:spcPct val="20000"/>
        </a:spcBef>
        <a:spcAft>
          <a:spcPct val="0"/>
        </a:spcAft>
        <a:buChar char="•"/>
        <a:defRPr sz="2000">
          <a:solidFill>
            <a:schemeClr val="tx1"/>
          </a:solidFill>
          <a:latin typeface="+mn-lt"/>
        </a:defRPr>
      </a:lvl4pPr>
      <a:lvl5pPr marL="2220091" indent="-243340" algn="l" defTabSz="984427" rtl="0" eaLnBrk="0" fontAlgn="base" hangingPunct="0">
        <a:spcBef>
          <a:spcPct val="20000"/>
        </a:spcBef>
        <a:spcAft>
          <a:spcPct val="0"/>
        </a:spcAft>
        <a:buChar char="•"/>
        <a:defRPr sz="2000">
          <a:solidFill>
            <a:schemeClr val="tx1"/>
          </a:solidFill>
          <a:latin typeface="+mn-lt"/>
        </a:defRPr>
      </a:lvl5pPr>
      <a:lvl6pPr marL="2675637" indent="-246255" algn="l" defTabSz="986596" rtl="0" eaLnBrk="0" fontAlgn="base" hangingPunct="0">
        <a:spcBef>
          <a:spcPct val="20000"/>
        </a:spcBef>
        <a:spcAft>
          <a:spcPct val="0"/>
        </a:spcAft>
        <a:buChar char="•"/>
        <a:defRPr sz="2000">
          <a:solidFill>
            <a:schemeClr val="tx1"/>
          </a:solidFill>
          <a:latin typeface="+mn-lt"/>
        </a:defRPr>
      </a:lvl6pPr>
      <a:lvl7pPr marL="3130263" indent="-246255" algn="l" defTabSz="986596" rtl="0" eaLnBrk="0" fontAlgn="base" hangingPunct="0">
        <a:spcBef>
          <a:spcPct val="20000"/>
        </a:spcBef>
        <a:spcAft>
          <a:spcPct val="0"/>
        </a:spcAft>
        <a:buChar char="•"/>
        <a:defRPr sz="2000">
          <a:solidFill>
            <a:schemeClr val="tx1"/>
          </a:solidFill>
          <a:latin typeface="+mn-lt"/>
        </a:defRPr>
      </a:lvl7pPr>
      <a:lvl8pPr marL="3584882" indent="-246255" algn="l" defTabSz="986596" rtl="0" eaLnBrk="0" fontAlgn="base" hangingPunct="0">
        <a:spcBef>
          <a:spcPct val="20000"/>
        </a:spcBef>
        <a:spcAft>
          <a:spcPct val="0"/>
        </a:spcAft>
        <a:buChar char="•"/>
        <a:defRPr sz="2000">
          <a:solidFill>
            <a:schemeClr val="tx1"/>
          </a:solidFill>
          <a:latin typeface="+mn-lt"/>
        </a:defRPr>
      </a:lvl8pPr>
      <a:lvl9pPr marL="4039503" indent="-246255" algn="l" defTabSz="986596"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09249" rtl="0" eaLnBrk="1" latinLnBrk="0" hangingPunct="1">
        <a:defRPr sz="1800" kern="1200">
          <a:solidFill>
            <a:schemeClr val="tx1"/>
          </a:solidFill>
          <a:latin typeface="+mn-lt"/>
          <a:ea typeface="+mn-ea"/>
          <a:cs typeface="+mn-cs"/>
        </a:defRPr>
      </a:lvl1pPr>
      <a:lvl2pPr marL="454637" algn="l" defTabSz="909249" rtl="0" eaLnBrk="1" latinLnBrk="0" hangingPunct="1">
        <a:defRPr sz="1800" kern="1200">
          <a:solidFill>
            <a:schemeClr val="tx1"/>
          </a:solidFill>
          <a:latin typeface="+mn-lt"/>
          <a:ea typeface="+mn-ea"/>
          <a:cs typeface="+mn-cs"/>
        </a:defRPr>
      </a:lvl2pPr>
      <a:lvl3pPr marL="909249" algn="l" defTabSz="909249" rtl="0" eaLnBrk="1" latinLnBrk="0" hangingPunct="1">
        <a:defRPr sz="1800" kern="1200">
          <a:solidFill>
            <a:schemeClr val="tx1"/>
          </a:solidFill>
          <a:latin typeface="+mn-lt"/>
          <a:ea typeface="+mn-ea"/>
          <a:cs typeface="+mn-cs"/>
        </a:defRPr>
      </a:lvl3pPr>
      <a:lvl4pPr marL="1363866" algn="l" defTabSz="909249" rtl="0" eaLnBrk="1" latinLnBrk="0" hangingPunct="1">
        <a:defRPr sz="1800" kern="1200">
          <a:solidFill>
            <a:schemeClr val="tx1"/>
          </a:solidFill>
          <a:latin typeface="+mn-lt"/>
          <a:ea typeface="+mn-ea"/>
          <a:cs typeface="+mn-cs"/>
        </a:defRPr>
      </a:lvl4pPr>
      <a:lvl5pPr marL="1818492" algn="l" defTabSz="909249" rtl="0" eaLnBrk="1" latinLnBrk="0" hangingPunct="1">
        <a:defRPr sz="1800" kern="1200">
          <a:solidFill>
            <a:schemeClr val="tx1"/>
          </a:solidFill>
          <a:latin typeface="+mn-lt"/>
          <a:ea typeface="+mn-ea"/>
          <a:cs typeface="+mn-cs"/>
        </a:defRPr>
      </a:lvl5pPr>
      <a:lvl6pPr marL="2273112" algn="l" defTabSz="909249" rtl="0" eaLnBrk="1" latinLnBrk="0" hangingPunct="1">
        <a:defRPr sz="1800" kern="1200">
          <a:solidFill>
            <a:schemeClr val="tx1"/>
          </a:solidFill>
          <a:latin typeface="+mn-lt"/>
          <a:ea typeface="+mn-ea"/>
          <a:cs typeface="+mn-cs"/>
        </a:defRPr>
      </a:lvl6pPr>
      <a:lvl7pPr marL="2727734" algn="l" defTabSz="909249" rtl="0" eaLnBrk="1" latinLnBrk="0" hangingPunct="1">
        <a:defRPr sz="1800" kern="1200">
          <a:solidFill>
            <a:schemeClr val="tx1"/>
          </a:solidFill>
          <a:latin typeface="+mn-lt"/>
          <a:ea typeface="+mn-ea"/>
          <a:cs typeface="+mn-cs"/>
        </a:defRPr>
      </a:lvl7pPr>
      <a:lvl8pPr marL="3182358" algn="l" defTabSz="909249" rtl="0" eaLnBrk="1" latinLnBrk="0" hangingPunct="1">
        <a:defRPr sz="1800" kern="1200">
          <a:solidFill>
            <a:schemeClr val="tx1"/>
          </a:solidFill>
          <a:latin typeface="+mn-lt"/>
          <a:ea typeface="+mn-ea"/>
          <a:cs typeface="+mn-cs"/>
        </a:defRPr>
      </a:lvl8pPr>
      <a:lvl9pPr marL="3636975" algn="l" defTabSz="909249"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bwMode="auto">
          <a:xfrm>
            <a:off x="503423" y="274638"/>
            <a:ext cx="9051925" cy="1143000"/>
          </a:xfrm>
          <a:prstGeom prst="rect">
            <a:avLst/>
          </a:prstGeom>
          <a:noFill/>
          <a:ln w="9525">
            <a:noFill/>
            <a:miter lim="800000"/>
            <a:headEnd/>
            <a:tailEnd/>
          </a:ln>
        </p:spPr>
        <p:txBody>
          <a:bodyPr vert="horz" wrap="square" lIns="91016" tIns="45509" rIns="91016" bIns="45509" numCol="1" anchor="ctr" anchorCtr="0" compatLnSpc="1">
            <a:prstTxWarp prst="textNoShape">
              <a:avLst/>
            </a:prstTxWarp>
          </a:bodyPr>
          <a:lstStyle/>
          <a:p>
            <a:pPr lvl="0"/>
            <a:r>
              <a:rPr lang="en-US" smtClean="0"/>
              <a:t>Click to edit Master title style</a:t>
            </a:r>
          </a:p>
        </p:txBody>
      </p:sp>
      <p:sp>
        <p:nvSpPr>
          <p:cNvPr id="31747" name="Rectangle 3"/>
          <p:cNvSpPr>
            <a:spLocks noGrp="1" noChangeArrowheads="1"/>
          </p:cNvSpPr>
          <p:nvPr>
            <p:ph type="body" idx="1"/>
          </p:nvPr>
        </p:nvSpPr>
        <p:spPr bwMode="auto">
          <a:xfrm>
            <a:off x="503423" y="1600206"/>
            <a:ext cx="9051925" cy="4525963"/>
          </a:xfrm>
          <a:prstGeom prst="rect">
            <a:avLst/>
          </a:prstGeom>
          <a:noFill/>
          <a:ln w="9525">
            <a:noFill/>
            <a:miter lim="800000"/>
            <a:headEnd/>
            <a:tailEnd/>
          </a:ln>
        </p:spPr>
        <p:txBody>
          <a:bodyPr vert="horz" wrap="square" lIns="91016" tIns="45509" rIns="91016" bIns="45509"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28" name="Rectangle 4"/>
          <p:cNvSpPr>
            <a:spLocks noGrp="1" noChangeArrowheads="1"/>
          </p:cNvSpPr>
          <p:nvPr>
            <p:ph type="dt" sz="half" idx="2"/>
          </p:nvPr>
        </p:nvSpPr>
        <p:spPr bwMode="auto">
          <a:xfrm>
            <a:off x="503423" y="6245225"/>
            <a:ext cx="2346325" cy="476250"/>
          </a:xfrm>
          <a:prstGeom prst="rect">
            <a:avLst/>
          </a:prstGeom>
          <a:noFill/>
          <a:ln w="9525">
            <a:noFill/>
            <a:miter lim="800000"/>
            <a:headEnd/>
            <a:tailEnd/>
          </a:ln>
          <a:effectLst/>
        </p:spPr>
        <p:txBody>
          <a:bodyPr vert="horz" wrap="square" lIns="91016" tIns="45509" rIns="91016" bIns="45509" numCol="1" anchor="t" anchorCtr="0" compatLnSpc="1">
            <a:prstTxWarp prst="textNoShape">
              <a:avLst/>
            </a:prstTxWarp>
          </a:bodyPr>
          <a:lstStyle>
            <a:lvl1pPr eaLnBrk="1" hangingPunct="1">
              <a:defRPr sz="1400" b="0" i="0">
                <a:solidFill>
                  <a:srgbClr val="000000"/>
                </a:solidFill>
                <a:latin typeface="Arial" pitchFamily="34" charset="0"/>
              </a:defRPr>
            </a:lvl1pPr>
          </a:lstStyle>
          <a:p>
            <a:endParaRPr lang="en-US" smtClean="0"/>
          </a:p>
        </p:txBody>
      </p:sp>
      <p:sp>
        <p:nvSpPr>
          <p:cNvPr id="1029" name="Rectangle 5"/>
          <p:cNvSpPr>
            <a:spLocks noGrp="1" noChangeArrowheads="1"/>
          </p:cNvSpPr>
          <p:nvPr>
            <p:ph type="ftr" sz="quarter" idx="3"/>
          </p:nvPr>
        </p:nvSpPr>
        <p:spPr bwMode="auto">
          <a:xfrm>
            <a:off x="3437123" y="6245225"/>
            <a:ext cx="3184525" cy="476250"/>
          </a:xfrm>
          <a:prstGeom prst="rect">
            <a:avLst/>
          </a:prstGeom>
          <a:noFill/>
          <a:ln w="9525">
            <a:noFill/>
            <a:miter lim="800000"/>
            <a:headEnd/>
            <a:tailEnd/>
          </a:ln>
          <a:effectLst/>
        </p:spPr>
        <p:txBody>
          <a:bodyPr vert="horz" wrap="square" lIns="91016" tIns="45509" rIns="91016" bIns="45509" numCol="1" anchor="t" anchorCtr="0" compatLnSpc="1">
            <a:prstTxWarp prst="textNoShape">
              <a:avLst/>
            </a:prstTxWarp>
          </a:bodyPr>
          <a:lstStyle>
            <a:lvl1pPr algn="ctr" eaLnBrk="1" hangingPunct="1">
              <a:defRPr sz="1400" b="0" i="0">
                <a:solidFill>
                  <a:srgbClr val="000000"/>
                </a:solidFill>
                <a:latin typeface="Arial" pitchFamily="34" charset="0"/>
              </a:defRPr>
            </a:lvl1pPr>
          </a:lstStyle>
          <a:p>
            <a:endParaRPr lang="en-US" smtClean="0"/>
          </a:p>
        </p:txBody>
      </p:sp>
      <p:sp>
        <p:nvSpPr>
          <p:cNvPr id="1030" name="Rectangle 6"/>
          <p:cNvSpPr>
            <a:spLocks noGrp="1" noChangeArrowheads="1"/>
          </p:cNvSpPr>
          <p:nvPr>
            <p:ph type="sldNum" sz="quarter" idx="4"/>
          </p:nvPr>
        </p:nvSpPr>
        <p:spPr bwMode="auto">
          <a:xfrm>
            <a:off x="7208892" y="6245225"/>
            <a:ext cx="2346325" cy="476250"/>
          </a:xfrm>
          <a:prstGeom prst="rect">
            <a:avLst/>
          </a:prstGeom>
          <a:noFill/>
          <a:ln w="9525">
            <a:noFill/>
            <a:miter lim="800000"/>
            <a:headEnd/>
            <a:tailEnd/>
          </a:ln>
          <a:effectLst/>
        </p:spPr>
        <p:txBody>
          <a:bodyPr vert="horz" wrap="square" lIns="91016" tIns="45509" rIns="91016" bIns="45509" numCol="1" anchor="t" anchorCtr="0" compatLnSpc="1">
            <a:prstTxWarp prst="textNoShape">
              <a:avLst/>
            </a:prstTxWarp>
          </a:bodyPr>
          <a:lstStyle>
            <a:lvl1pPr algn="r" eaLnBrk="1" hangingPunct="1">
              <a:defRPr sz="1400" b="0" i="0">
                <a:solidFill>
                  <a:srgbClr val="000000"/>
                </a:solidFill>
                <a:latin typeface="Arial" pitchFamily="34" charset="0"/>
              </a:defRPr>
            </a:lvl1pPr>
          </a:lstStyle>
          <a:p>
            <a:fld id="{C9B3B3D9-59F9-49F6-8A7B-892065FB7344}" type="slidenum">
              <a:rPr lang="en-US" smtClean="0"/>
              <a:pPr/>
              <a:t>‹#›</a:t>
            </a:fld>
            <a:endParaRPr lang="en-US" smtClean="0"/>
          </a:p>
        </p:txBody>
      </p:sp>
    </p:spTree>
  </p:cSld>
  <p:clrMap bg1="lt1" tx1="dk1" bg2="lt2" tx2="dk2" accent1="accent1" accent2="accent2" accent3="accent3" accent4="accent4" accent5="accent5" accent6="accent6" hlink="hlink" folHlink="folHlink"/>
  <p:sldLayoutIdLst>
    <p:sldLayoutId id="2147504748" r:id="rId1"/>
    <p:sldLayoutId id="2147504749" r:id="rId2"/>
    <p:sldLayoutId id="2147504750" r:id="rId3"/>
    <p:sldLayoutId id="2147504751" r:id="rId4"/>
    <p:sldLayoutId id="2147504752" r:id="rId5"/>
    <p:sldLayoutId id="2147504753" r:id="rId6"/>
    <p:sldLayoutId id="2147504754" r:id="rId7"/>
    <p:sldLayoutId id="2147504755" r:id="rId8"/>
    <p:sldLayoutId id="2147504756" r:id="rId9"/>
    <p:sldLayoutId id="2147504757" r:id="rId10"/>
    <p:sldLayoutId id="2147504758"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5081" algn="ctr" rtl="0" fontAlgn="base">
        <a:spcBef>
          <a:spcPct val="0"/>
        </a:spcBef>
        <a:spcAft>
          <a:spcPct val="0"/>
        </a:spcAft>
        <a:defRPr sz="4400">
          <a:solidFill>
            <a:schemeClr val="tx2"/>
          </a:solidFill>
          <a:latin typeface="Arial" charset="0"/>
        </a:defRPr>
      </a:lvl6pPr>
      <a:lvl7pPr marL="910163" algn="ctr" rtl="0" fontAlgn="base">
        <a:spcBef>
          <a:spcPct val="0"/>
        </a:spcBef>
        <a:spcAft>
          <a:spcPct val="0"/>
        </a:spcAft>
        <a:defRPr sz="4400">
          <a:solidFill>
            <a:schemeClr val="tx2"/>
          </a:solidFill>
          <a:latin typeface="Arial" charset="0"/>
        </a:defRPr>
      </a:lvl7pPr>
      <a:lvl8pPr marL="1365240" algn="ctr" rtl="0" fontAlgn="base">
        <a:spcBef>
          <a:spcPct val="0"/>
        </a:spcBef>
        <a:spcAft>
          <a:spcPct val="0"/>
        </a:spcAft>
        <a:defRPr sz="4400">
          <a:solidFill>
            <a:schemeClr val="tx2"/>
          </a:solidFill>
          <a:latin typeface="Arial" charset="0"/>
        </a:defRPr>
      </a:lvl8pPr>
      <a:lvl9pPr marL="1820320" algn="ctr" rtl="0" fontAlgn="base">
        <a:spcBef>
          <a:spcPct val="0"/>
        </a:spcBef>
        <a:spcAft>
          <a:spcPct val="0"/>
        </a:spcAft>
        <a:defRPr sz="4400">
          <a:solidFill>
            <a:schemeClr val="tx2"/>
          </a:solidFill>
          <a:latin typeface="Arial" charset="0"/>
        </a:defRPr>
      </a:lvl9pPr>
    </p:titleStyle>
    <p:bodyStyle>
      <a:lvl1pPr marL="341309" indent="-341309" algn="l" rtl="0" eaLnBrk="0" fontAlgn="base" hangingPunct="0">
        <a:spcBef>
          <a:spcPct val="20000"/>
        </a:spcBef>
        <a:spcAft>
          <a:spcPct val="0"/>
        </a:spcAft>
        <a:buChar char="•"/>
        <a:defRPr sz="3200">
          <a:solidFill>
            <a:schemeClr val="tx1"/>
          </a:solidFill>
          <a:latin typeface="+mn-lt"/>
          <a:ea typeface="+mn-ea"/>
          <a:cs typeface="+mn-cs"/>
        </a:defRPr>
      </a:lvl1pPr>
      <a:lvl2pPr marL="739503" indent="-284426" algn="l" rtl="0" eaLnBrk="0" fontAlgn="base" hangingPunct="0">
        <a:spcBef>
          <a:spcPct val="20000"/>
        </a:spcBef>
        <a:spcAft>
          <a:spcPct val="0"/>
        </a:spcAft>
        <a:buChar char="–"/>
        <a:defRPr sz="2800">
          <a:solidFill>
            <a:schemeClr val="tx1"/>
          </a:solidFill>
          <a:latin typeface="+mn-lt"/>
        </a:defRPr>
      </a:lvl2pPr>
      <a:lvl3pPr marL="1137697" indent="-227546" algn="l" rtl="0" eaLnBrk="0" fontAlgn="base" hangingPunct="0">
        <a:spcBef>
          <a:spcPct val="20000"/>
        </a:spcBef>
        <a:spcAft>
          <a:spcPct val="0"/>
        </a:spcAft>
        <a:buChar char="•"/>
        <a:defRPr sz="2400">
          <a:solidFill>
            <a:schemeClr val="tx1"/>
          </a:solidFill>
          <a:latin typeface="+mn-lt"/>
        </a:defRPr>
      </a:lvl3pPr>
      <a:lvl4pPr marL="1592777" indent="-227546" algn="l" rtl="0" eaLnBrk="0" fontAlgn="base" hangingPunct="0">
        <a:spcBef>
          <a:spcPct val="20000"/>
        </a:spcBef>
        <a:spcAft>
          <a:spcPct val="0"/>
        </a:spcAft>
        <a:buChar char="–"/>
        <a:defRPr sz="2000">
          <a:solidFill>
            <a:schemeClr val="tx1"/>
          </a:solidFill>
          <a:latin typeface="+mn-lt"/>
        </a:defRPr>
      </a:lvl4pPr>
      <a:lvl5pPr marL="2047858" indent="-227546" algn="l" rtl="0" eaLnBrk="0" fontAlgn="base" hangingPunct="0">
        <a:spcBef>
          <a:spcPct val="20000"/>
        </a:spcBef>
        <a:spcAft>
          <a:spcPct val="0"/>
        </a:spcAft>
        <a:buChar char="»"/>
        <a:defRPr sz="2000">
          <a:solidFill>
            <a:schemeClr val="tx1"/>
          </a:solidFill>
          <a:latin typeface="+mn-lt"/>
        </a:defRPr>
      </a:lvl5pPr>
      <a:lvl6pPr marL="2502934" indent="-227546" algn="l" rtl="0" fontAlgn="base">
        <a:spcBef>
          <a:spcPct val="20000"/>
        </a:spcBef>
        <a:spcAft>
          <a:spcPct val="0"/>
        </a:spcAft>
        <a:buChar char="»"/>
        <a:defRPr sz="2000">
          <a:solidFill>
            <a:schemeClr val="tx1"/>
          </a:solidFill>
          <a:latin typeface="+mn-lt"/>
        </a:defRPr>
      </a:lvl6pPr>
      <a:lvl7pPr marL="2958015" indent="-227546" algn="l" rtl="0" fontAlgn="base">
        <a:spcBef>
          <a:spcPct val="20000"/>
        </a:spcBef>
        <a:spcAft>
          <a:spcPct val="0"/>
        </a:spcAft>
        <a:buChar char="»"/>
        <a:defRPr sz="2000">
          <a:solidFill>
            <a:schemeClr val="tx1"/>
          </a:solidFill>
          <a:latin typeface="+mn-lt"/>
        </a:defRPr>
      </a:lvl7pPr>
      <a:lvl8pPr marL="3413095" indent="-227546" algn="l" rtl="0" fontAlgn="base">
        <a:spcBef>
          <a:spcPct val="20000"/>
        </a:spcBef>
        <a:spcAft>
          <a:spcPct val="0"/>
        </a:spcAft>
        <a:buChar char="»"/>
        <a:defRPr sz="2000">
          <a:solidFill>
            <a:schemeClr val="tx1"/>
          </a:solidFill>
          <a:latin typeface="+mn-lt"/>
        </a:defRPr>
      </a:lvl8pPr>
      <a:lvl9pPr marL="3868172" indent="-227546" algn="l" rtl="0" fontAlgn="base">
        <a:spcBef>
          <a:spcPct val="20000"/>
        </a:spcBef>
        <a:spcAft>
          <a:spcPct val="0"/>
        </a:spcAft>
        <a:buChar char="»"/>
        <a:defRPr sz="2000">
          <a:solidFill>
            <a:schemeClr val="tx1"/>
          </a:solidFill>
          <a:latin typeface="+mn-lt"/>
        </a:defRPr>
      </a:lvl9pPr>
    </p:bodyStyle>
    <p:otherStyle>
      <a:defPPr>
        <a:defRPr lang="en-US"/>
      </a:defPPr>
      <a:lvl1pPr marL="0" algn="l" defTabSz="910163" rtl="0" eaLnBrk="1" latinLnBrk="0" hangingPunct="1">
        <a:defRPr sz="1800" kern="1200">
          <a:solidFill>
            <a:schemeClr val="tx1"/>
          </a:solidFill>
          <a:latin typeface="+mn-lt"/>
          <a:ea typeface="+mn-ea"/>
          <a:cs typeface="+mn-cs"/>
        </a:defRPr>
      </a:lvl1pPr>
      <a:lvl2pPr marL="455081" algn="l" defTabSz="910163" rtl="0" eaLnBrk="1" latinLnBrk="0" hangingPunct="1">
        <a:defRPr sz="1800" kern="1200">
          <a:solidFill>
            <a:schemeClr val="tx1"/>
          </a:solidFill>
          <a:latin typeface="+mn-lt"/>
          <a:ea typeface="+mn-ea"/>
          <a:cs typeface="+mn-cs"/>
        </a:defRPr>
      </a:lvl2pPr>
      <a:lvl3pPr marL="910163" algn="l" defTabSz="910163" rtl="0" eaLnBrk="1" latinLnBrk="0" hangingPunct="1">
        <a:defRPr sz="1800" kern="1200">
          <a:solidFill>
            <a:schemeClr val="tx1"/>
          </a:solidFill>
          <a:latin typeface="+mn-lt"/>
          <a:ea typeface="+mn-ea"/>
          <a:cs typeface="+mn-cs"/>
        </a:defRPr>
      </a:lvl3pPr>
      <a:lvl4pPr marL="1365240" algn="l" defTabSz="910163" rtl="0" eaLnBrk="1" latinLnBrk="0" hangingPunct="1">
        <a:defRPr sz="1800" kern="1200">
          <a:solidFill>
            <a:schemeClr val="tx1"/>
          </a:solidFill>
          <a:latin typeface="+mn-lt"/>
          <a:ea typeface="+mn-ea"/>
          <a:cs typeface="+mn-cs"/>
        </a:defRPr>
      </a:lvl4pPr>
      <a:lvl5pPr marL="1820320" algn="l" defTabSz="910163" rtl="0" eaLnBrk="1" latinLnBrk="0" hangingPunct="1">
        <a:defRPr sz="1800" kern="1200">
          <a:solidFill>
            <a:schemeClr val="tx1"/>
          </a:solidFill>
          <a:latin typeface="+mn-lt"/>
          <a:ea typeface="+mn-ea"/>
          <a:cs typeface="+mn-cs"/>
        </a:defRPr>
      </a:lvl5pPr>
      <a:lvl6pPr marL="2275400" algn="l" defTabSz="910163" rtl="0" eaLnBrk="1" latinLnBrk="0" hangingPunct="1">
        <a:defRPr sz="1800" kern="1200">
          <a:solidFill>
            <a:schemeClr val="tx1"/>
          </a:solidFill>
          <a:latin typeface="+mn-lt"/>
          <a:ea typeface="+mn-ea"/>
          <a:cs typeface="+mn-cs"/>
        </a:defRPr>
      </a:lvl6pPr>
      <a:lvl7pPr marL="2730477" algn="l" defTabSz="910163" rtl="0" eaLnBrk="1" latinLnBrk="0" hangingPunct="1">
        <a:defRPr sz="1800" kern="1200">
          <a:solidFill>
            <a:schemeClr val="tx1"/>
          </a:solidFill>
          <a:latin typeface="+mn-lt"/>
          <a:ea typeface="+mn-ea"/>
          <a:cs typeface="+mn-cs"/>
        </a:defRPr>
      </a:lvl7pPr>
      <a:lvl8pPr marL="3185554" algn="l" defTabSz="910163" rtl="0" eaLnBrk="1" latinLnBrk="0" hangingPunct="1">
        <a:defRPr sz="1800" kern="1200">
          <a:solidFill>
            <a:schemeClr val="tx1"/>
          </a:solidFill>
          <a:latin typeface="+mn-lt"/>
          <a:ea typeface="+mn-ea"/>
          <a:cs typeface="+mn-cs"/>
        </a:defRPr>
      </a:lvl8pPr>
      <a:lvl9pPr marL="3640635" algn="l" defTabSz="910163"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6626" name="Title Placeholder 1"/>
          <p:cNvSpPr>
            <a:spLocks noGrp="1"/>
          </p:cNvSpPr>
          <p:nvPr>
            <p:ph type="title"/>
          </p:nvPr>
        </p:nvSpPr>
        <p:spPr bwMode="auto">
          <a:xfrm>
            <a:off x="503421" y="274638"/>
            <a:ext cx="9051925" cy="1143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0960" tIns="45481" rIns="90960" bIns="45481" numCol="1" anchor="ctr" anchorCtr="0" compatLnSpc="1">
            <a:prstTxWarp prst="textNoShape">
              <a:avLst/>
            </a:prstTxWarp>
          </a:bodyPr>
          <a:lstStyle/>
          <a:p>
            <a:pPr lvl="0"/>
            <a:r>
              <a:rPr lang="en-US" smtClean="0"/>
              <a:t>Click to edit Master title style</a:t>
            </a:r>
          </a:p>
        </p:txBody>
      </p:sp>
      <p:sp>
        <p:nvSpPr>
          <p:cNvPr id="26627" name="Text Placeholder 2"/>
          <p:cNvSpPr>
            <a:spLocks noGrp="1"/>
          </p:cNvSpPr>
          <p:nvPr>
            <p:ph type="body" idx="1"/>
          </p:nvPr>
        </p:nvSpPr>
        <p:spPr bwMode="auto">
          <a:xfrm>
            <a:off x="503421" y="1600206"/>
            <a:ext cx="9051925" cy="45259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0960" tIns="45481" rIns="90960" bIns="45481"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4" name="Date Placeholder 3"/>
          <p:cNvSpPr>
            <a:spLocks noGrp="1"/>
          </p:cNvSpPr>
          <p:nvPr>
            <p:ph type="dt" sz="half" idx="2"/>
          </p:nvPr>
        </p:nvSpPr>
        <p:spPr>
          <a:xfrm>
            <a:off x="503421" y="6356660"/>
            <a:ext cx="2346325" cy="365125"/>
          </a:xfrm>
          <a:prstGeom prst="rect">
            <a:avLst/>
          </a:prstGeom>
        </p:spPr>
        <p:txBody>
          <a:bodyPr vert="horz" wrap="square" lIns="90960" tIns="45481" rIns="90960" bIns="45481" numCol="1" anchor="ctr" anchorCtr="0" compatLnSpc="1">
            <a:prstTxWarp prst="textNoShape">
              <a:avLst/>
            </a:prstTxWarp>
          </a:bodyPr>
          <a:lstStyle>
            <a:lvl1pPr>
              <a:defRPr sz="1200">
                <a:solidFill>
                  <a:srgbClr val="898989"/>
                </a:solidFill>
              </a:defRPr>
            </a:lvl1pPr>
          </a:lstStyle>
          <a:p>
            <a:fld id="{0A463BC8-7EDE-4892-91DC-79A79A2C0D10}" type="datetimeFigureOut">
              <a:rPr lang="en-US" smtClean="0"/>
              <a:pPr/>
              <a:t>10/28/2013</a:t>
            </a:fld>
            <a:endParaRPr lang="en-US" smtClean="0"/>
          </a:p>
        </p:txBody>
      </p:sp>
      <p:sp>
        <p:nvSpPr>
          <p:cNvPr id="5" name="Footer Placeholder 4"/>
          <p:cNvSpPr>
            <a:spLocks noGrp="1"/>
          </p:cNvSpPr>
          <p:nvPr>
            <p:ph type="ftr" sz="quarter" idx="3"/>
          </p:nvPr>
        </p:nvSpPr>
        <p:spPr>
          <a:xfrm>
            <a:off x="3437121" y="6356660"/>
            <a:ext cx="3184525" cy="365125"/>
          </a:xfrm>
          <a:prstGeom prst="rect">
            <a:avLst/>
          </a:prstGeom>
        </p:spPr>
        <p:txBody>
          <a:bodyPr vert="horz" lIns="90960" tIns="45481" rIns="90960" bIns="45481" rtlCol="0" anchor="ctr"/>
          <a:lstStyle>
            <a:lvl1pPr algn="ctr">
              <a:defRPr sz="1200">
                <a:solidFill>
                  <a:prstClr val="black">
                    <a:tint val="75000"/>
                  </a:prstClr>
                </a:solidFill>
              </a:defRPr>
            </a:lvl1pPr>
          </a:lstStyle>
          <a:p>
            <a:pPr>
              <a:defRPr/>
            </a:pPr>
            <a:r>
              <a:rPr lang="en-US"/>
              <a:t>J.P. Chen, USTC, 2007</a:t>
            </a:r>
          </a:p>
        </p:txBody>
      </p:sp>
      <p:sp>
        <p:nvSpPr>
          <p:cNvPr id="6" name="Slide Number Placeholder 5"/>
          <p:cNvSpPr>
            <a:spLocks noGrp="1"/>
          </p:cNvSpPr>
          <p:nvPr>
            <p:ph type="sldNum" sz="quarter" idx="4"/>
          </p:nvPr>
        </p:nvSpPr>
        <p:spPr>
          <a:xfrm>
            <a:off x="7208892" y="6356660"/>
            <a:ext cx="2346325" cy="365125"/>
          </a:xfrm>
          <a:prstGeom prst="rect">
            <a:avLst/>
          </a:prstGeom>
        </p:spPr>
        <p:txBody>
          <a:bodyPr vert="horz" wrap="square" lIns="90960" tIns="45481" rIns="90960" bIns="45481" numCol="1" anchor="ctr" anchorCtr="0" compatLnSpc="1">
            <a:prstTxWarp prst="textNoShape">
              <a:avLst/>
            </a:prstTxWarp>
          </a:bodyPr>
          <a:lstStyle>
            <a:lvl1pPr algn="r">
              <a:defRPr sz="1200">
                <a:solidFill>
                  <a:srgbClr val="898989"/>
                </a:solidFill>
              </a:defRPr>
            </a:lvl1pPr>
          </a:lstStyle>
          <a:p>
            <a:fld id="{B028117B-86BB-4857-9E08-162351363E56}" type="slidenum">
              <a:rPr lang="en-US" smtClean="0"/>
              <a:pPr/>
              <a:t>‹#›</a:t>
            </a:fld>
            <a:endParaRPr lang="en-US" smtClean="0"/>
          </a:p>
        </p:txBody>
      </p:sp>
    </p:spTree>
    <p:extLst>
      <p:ext uri="{BB962C8B-B14F-4D97-AF65-F5344CB8AC3E}">
        <p14:creationId xmlns="" xmlns:p14="http://schemas.microsoft.com/office/powerpoint/2010/main" val="1538895436"/>
      </p:ext>
    </p:extLst>
  </p:cSld>
  <p:clrMap bg1="lt1" tx1="dk1" bg2="lt2" tx2="dk2" accent1="accent1" accent2="accent2" accent3="accent3" accent4="accent4" accent5="accent5" accent6="accent6" hlink="hlink" folHlink="folHlink"/>
  <p:sldLayoutIdLst>
    <p:sldLayoutId id="2147504787" r:id="rId1"/>
    <p:sldLayoutId id="2147504788" r:id="rId2"/>
    <p:sldLayoutId id="2147504789" r:id="rId3"/>
    <p:sldLayoutId id="2147504790" r:id="rId4"/>
    <p:sldLayoutId id="2147504791" r:id="rId5"/>
    <p:sldLayoutId id="2147504792" r:id="rId6"/>
    <p:sldLayoutId id="2147504793" r:id="rId7"/>
    <p:sldLayoutId id="2147504794" r:id="rId8"/>
    <p:sldLayoutId id="2147504795" r:id="rId9"/>
    <p:sldLayoutId id="2147504796" r:id="rId10"/>
    <p:sldLayoutId id="2147504797" r:id="rId11"/>
  </p:sldLayoutIdLst>
  <p:transition spd="med" advClick="0"/>
  <p:hf sldNum="0" hdr="0" dt="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4801" algn="ctr" rtl="0" fontAlgn="base">
        <a:spcBef>
          <a:spcPct val="0"/>
        </a:spcBef>
        <a:spcAft>
          <a:spcPct val="0"/>
        </a:spcAft>
        <a:defRPr sz="4400">
          <a:solidFill>
            <a:schemeClr val="tx1"/>
          </a:solidFill>
          <a:latin typeface="Calibri" pitchFamily="34" charset="0"/>
        </a:defRPr>
      </a:lvl6pPr>
      <a:lvl7pPr marL="909599" algn="ctr" rtl="0" fontAlgn="base">
        <a:spcBef>
          <a:spcPct val="0"/>
        </a:spcBef>
        <a:spcAft>
          <a:spcPct val="0"/>
        </a:spcAft>
        <a:defRPr sz="4400">
          <a:solidFill>
            <a:schemeClr val="tx1"/>
          </a:solidFill>
          <a:latin typeface="Calibri" pitchFamily="34" charset="0"/>
        </a:defRPr>
      </a:lvl7pPr>
      <a:lvl8pPr marL="1364396" algn="ctr" rtl="0" fontAlgn="base">
        <a:spcBef>
          <a:spcPct val="0"/>
        </a:spcBef>
        <a:spcAft>
          <a:spcPct val="0"/>
        </a:spcAft>
        <a:defRPr sz="4400">
          <a:solidFill>
            <a:schemeClr val="tx1"/>
          </a:solidFill>
          <a:latin typeface="Calibri" pitchFamily="34" charset="0"/>
        </a:defRPr>
      </a:lvl8pPr>
      <a:lvl9pPr marL="1819192" algn="ctr" rtl="0" fontAlgn="base">
        <a:spcBef>
          <a:spcPct val="0"/>
        </a:spcBef>
        <a:spcAft>
          <a:spcPct val="0"/>
        </a:spcAft>
        <a:defRPr sz="4400">
          <a:solidFill>
            <a:schemeClr val="tx1"/>
          </a:solidFill>
          <a:latin typeface="Calibri" pitchFamily="34" charset="0"/>
        </a:defRPr>
      </a:lvl9pPr>
    </p:titleStyle>
    <p:bodyStyle>
      <a:lvl1pPr marL="339733" indent="-339733" algn="l" rtl="0" eaLnBrk="0" fontAlgn="base" hangingPunct="0">
        <a:spcBef>
          <a:spcPct val="20000"/>
        </a:spcBef>
        <a:spcAft>
          <a:spcPct val="0"/>
        </a:spcAft>
        <a:buFont typeface="Arial" pitchFamily="34" charset="0"/>
        <a:buChar char="•"/>
        <a:defRPr sz="3200" kern="1200">
          <a:solidFill>
            <a:schemeClr val="tx1"/>
          </a:solidFill>
          <a:latin typeface="+mn-lt"/>
          <a:ea typeface="+mn-ea"/>
          <a:cs typeface="+mn-cs"/>
        </a:defRPr>
      </a:lvl1pPr>
      <a:lvl2pPr marL="737922" indent="-282844" algn="l" rtl="0" eaLnBrk="0" fontAlgn="base" hangingPunct="0">
        <a:spcBef>
          <a:spcPct val="20000"/>
        </a:spcBef>
        <a:spcAft>
          <a:spcPct val="0"/>
        </a:spcAft>
        <a:buFont typeface="Arial" pitchFamily="34" charset="0"/>
        <a:buChar char="–"/>
        <a:defRPr sz="2800" kern="1200">
          <a:solidFill>
            <a:schemeClr val="tx1"/>
          </a:solidFill>
          <a:latin typeface="+mn-lt"/>
          <a:ea typeface="+mn-ea"/>
          <a:cs typeface="+mn-cs"/>
        </a:defRPr>
      </a:lvl2pPr>
      <a:lvl3pPr marL="1136121" indent="-225960" algn="l" rtl="0" eaLnBrk="0" fontAlgn="base" hangingPunct="0">
        <a:spcBef>
          <a:spcPct val="20000"/>
        </a:spcBef>
        <a:spcAft>
          <a:spcPct val="0"/>
        </a:spcAft>
        <a:buFont typeface="Arial" pitchFamily="34" charset="0"/>
        <a:buChar char="•"/>
        <a:defRPr sz="2400" kern="1200">
          <a:solidFill>
            <a:schemeClr val="tx1"/>
          </a:solidFill>
          <a:latin typeface="+mn-lt"/>
          <a:ea typeface="+mn-ea"/>
          <a:cs typeface="+mn-cs"/>
        </a:defRPr>
      </a:lvl3pPr>
      <a:lvl4pPr marL="1591198" indent="-22596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4pPr>
      <a:lvl5pPr marL="2046276" indent="-22596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5pPr>
      <a:lvl6pPr marL="2501383" indent="-227406" algn="l" defTabSz="90959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56182" indent="-227406" algn="l" defTabSz="90959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10980" indent="-227406" algn="l" defTabSz="90959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65775" indent="-227406" algn="l" defTabSz="90959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09599" rtl="0" eaLnBrk="1" latinLnBrk="0" hangingPunct="1">
        <a:defRPr sz="1800" kern="1200">
          <a:solidFill>
            <a:schemeClr val="tx1"/>
          </a:solidFill>
          <a:latin typeface="+mn-lt"/>
          <a:ea typeface="+mn-ea"/>
          <a:cs typeface="+mn-cs"/>
        </a:defRPr>
      </a:lvl1pPr>
      <a:lvl2pPr marL="454801" algn="l" defTabSz="909599" rtl="0" eaLnBrk="1" latinLnBrk="0" hangingPunct="1">
        <a:defRPr sz="1800" kern="1200">
          <a:solidFill>
            <a:schemeClr val="tx1"/>
          </a:solidFill>
          <a:latin typeface="+mn-lt"/>
          <a:ea typeface="+mn-ea"/>
          <a:cs typeface="+mn-cs"/>
        </a:defRPr>
      </a:lvl2pPr>
      <a:lvl3pPr marL="909599" algn="l" defTabSz="909599" rtl="0" eaLnBrk="1" latinLnBrk="0" hangingPunct="1">
        <a:defRPr sz="1800" kern="1200">
          <a:solidFill>
            <a:schemeClr val="tx1"/>
          </a:solidFill>
          <a:latin typeface="+mn-lt"/>
          <a:ea typeface="+mn-ea"/>
          <a:cs typeface="+mn-cs"/>
        </a:defRPr>
      </a:lvl3pPr>
      <a:lvl4pPr marL="1364396" algn="l" defTabSz="909599" rtl="0" eaLnBrk="1" latinLnBrk="0" hangingPunct="1">
        <a:defRPr sz="1800" kern="1200">
          <a:solidFill>
            <a:schemeClr val="tx1"/>
          </a:solidFill>
          <a:latin typeface="+mn-lt"/>
          <a:ea typeface="+mn-ea"/>
          <a:cs typeface="+mn-cs"/>
        </a:defRPr>
      </a:lvl4pPr>
      <a:lvl5pPr marL="1819192" algn="l" defTabSz="909599" rtl="0" eaLnBrk="1" latinLnBrk="0" hangingPunct="1">
        <a:defRPr sz="1800" kern="1200">
          <a:solidFill>
            <a:schemeClr val="tx1"/>
          </a:solidFill>
          <a:latin typeface="+mn-lt"/>
          <a:ea typeface="+mn-ea"/>
          <a:cs typeface="+mn-cs"/>
        </a:defRPr>
      </a:lvl5pPr>
      <a:lvl6pPr marL="2273991" algn="l" defTabSz="909599" rtl="0" eaLnBrk="1" latinLnBrk="0" hangingPunct="1">
        <a:defRPr sz="1800" kern="1200">
          <a:solidFill>
            <a:schemeClr val="tx1"/>
          </a:solidFill>
          <a:latin typeface="+mn-lt"/>
          <a:ea typeface="+mn-ea"/>
          <a:cs typeface="+mn-cs"/>
        </a:defRPr>
      </a:lvl6pPr>
      <a:lvl7pPr marL="2728785" algn="l" defTabSz="909599" rtl="0" eaLnBrk="1" latinLnBrk="0" hangingPunct="1">
        <a:defRPr sz="1800" kern="1200">
          <a:solidFill>
            <a:schemeClr val="tx1"/>
          </a:solidFill>
          <a:latin typeface="+mn-lt"/>
          <a:ea typeface="+mn-ea"/>
          <a:cs typeface="+mn-cs"/>
        </a:defRPr>
      </a:lvl7pPr>
      <a:lvl8pPr marL="3183580" algn="l" defTabSz="909599" rtl="0" eaLnBrk="1" latinLnBrk="0" hangingPunct="1">
        <a:defRPr sz="1800" kern="1200">
          <a:solidFill>
            <a:schemeClr val="tx1"/>
          </a:solidFill>
          <a:latin typeface="+mn-lt"/>
          <a:ea typeface="+mn-ea"/>
          <a:cs typeface="+mn-cs"/>
        </a:defRPr>
      </a:lvl8pPr>
      <a:lvl9pPr marL="3638379" algn="l" defTabSz="909599"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bwMode="auto">
          <a:xfrm>
            <a:off x="754246" y="122228"/>
            <a:ext cx="8550275" cy="592224"/>
          </a:xfrm>
          <a:prstGeom prst="rect">
            <a:avLst/>
          </a:prstGeom>
          <a:solidFill>
            <a:schemeClr val="bg1"/>
          </a:solidFill>
          <a:ln>
            <a:noFill/>
          </a:ln>
          <a:extLst>
            <a:ext uri="{91240B29-F687-4F45-9708-019B960494DF}">
              <a14:hiddenLine xmlns="" xmlns:a14="http://schemas.microsoft.com/office/drawing/2010/main" w="25400">
                <a:solidFill>
                  <a:srgbClr val="000000"/>
                </a:solidFill>
                <a:miter lim="800000"/>
                <a:headEnd/>
                <a:tailEnd/>
              </a14:hiddenLine>
            </a:ext>
          </a:extLst>
        </p:spPr>
        <p:txBody>
          <a:bodyPr vert="horz" wrap="square" lIns="98815" tIns="49408" rIns="98815" bIns="49408" numCol="1" anchor="ctr" anchorCtr="0" compatLnSpc="1">
            <a:prstTxWarp prst="textNoShape">
              <a:avLst/>
            </a:prstTxWarp>
            <a:spAutoFit/>
          </a:bodyPr>
          <a:lstStyle/>
          <a:p>
            <a:pPr lvl="0"/>
            <a:r>
              <a:rPr lang="en-US" smtClean="0"/>
              <a:t>Click to edit Master title style</a:t>
            </a:r>
          </a:p>
        </p:txBody>
      </p:sp>
      <p:sp>
        <p:nvSpPr>
          <p:cNvPr id="19459" name="Rectangle 3"/>
          <p:cNvSpPr>
            <a:spLocks noGrp="1" noChangeArrowheads="1"/>
          </p:cNvSpPr>
          <p:nvPr>
            <p:ph type="body" idx="1"/>
          </p:nvPr>
        </p:nvSpPr>
        <p:spPr bwMode="auto">
          <a:xfrm>
            <a:off x="0" y="1031887"/>
            <a:ext cx="10058400" cy="52419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8815" tIns="49408" rIns="98815" bIns="49408"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372740" name="Rectangle 4"/>
          <p:cNvSpPr>
            <a:spLocks noGrp="1" noChangeArrowheads="1"/>
          </p:cNvSpPr>
          <p:nvPr>
            <p:ph type="sldNum" sz="quarter" idx="4"/>
          </p:nvPr>
        </p:nvSpPr>
        <p:spPr bwMode="auto">
          <a:xfrm>
            <a:off x="7181885" y="6480455"/>
            <a:ext cx="2647950" cy="377825"/>
          </a:xfrm>
          <a:prstGeom prst="rect">
            <a:avLst/>
          </a:prstGeom>
          <a:noFill/>
          <a:ln w="9525">
            <a:noFill/>
            <a:miter lim="800000"/>
            <a:headEnd/>
            <a:tailEnd/>
          </a:ln>
          <a:effectLst/>
        </p:spPr>
        <p:txBody>
          <a:bodyPr vert="horz" wrap="square" lIns="98815" tIns="49408" rIns="98815" bIns="49408" numCol="1" anchor="t" anchorCtr="0" compatLnSpc="1">
            <a:prstTxWarp prst="textNoShape">
              <a:avLst/>
            </a:prstTxWarp>
          </a:bodyPr>
          <a:lstStyle>
            <a:lvl1pPr algn="r">
              <a:defRPr sz="1400" b="0" i="0">
                <a:solidFill>
                  <a:srgbClr val="000000"/>
                </a:solidFill>
                <a:latin typeface="Times New Roman" pitchFamily="18" charset="0"/>
              </a:defRPr>
            </a:lvl1pPr>
          </a:lstStyle>
          <a:p>
            <a:pPr>
              <a:defRPr/>
            </a:pPr>
            <a:r>
              <a:rPr lang="en-US"/>
              <a:t>J. P. Chen, User Workshop, 2006</a:t>
            </a:r>
          </a:p>
        </p:txBody>
      </p:sp>
      <p:sp>
        <p:nvSpPr>
          <p:cNvPr id="372741" name="Line 5"/>
          <p:cNvSpPr>
            <a:spLocks noChangeShapeType="1"/>
          </p:cNvSpPr>
          <p:nvPr/>
        </p:nvSpPr>
        <p:spPr bwMode="auto">
          <a:xfrm>
            <a:off x="0" y="823913"/>
            <a:ext cx="10058400" cy="0"/>
          </a:xfrm>
          <a:prstGeom prst="line">
            <a:avLst/>
          </a:prstGeom>
          <a:noFill/>
          <a:ln w="57150">
            <a:solidFill>
              <a:srgbClr val="006699"/>
            </a:solidFill>
            <a:round/>
            <a:headEnd/>
            <a:tailEnd/>
          </a:ln>
          <a:effectLst/>
        </p:spPr>
        <p:txBody>
          <a:bodyPr wrap="none" lIns="91016" tIns="45509" rIns="91016" bIns="45509" anchor="ctr"/>
          <a:lstStyle/>
          <a:p>
            <a:pPr>
              <a:defRPr/>
            </a:pPr>
            <a:endParaRPr lang="en-US" sz="2000" b="0" i="0">
              <a:solidFill>
                <a:srgbClr val="000000"/>
              </a:solidFill>
              <a:latin typeface="Arial Black" pitchFamily="34" charset="0"/>
            </a:endParaRPr>
          </a:p>
        </p:txBody>
      </p:sp>
      <p:sp>
        <p:nvSpPr>
          <p:cNvPr id="372742" name="Line 6"/>
          <p:cNvSpPr>
            <a:spLocks noChangeShapeType="1"/>
          </p:cNvSpPr>
          <p:nvPr/>
        </p:nvSpPr>
        <p:spPr bwMode="auto">
          <a:xfrm>
            <a:off x="0" y="6500813"/>
            <a:ext cx="10058400" cy="0"/>
          </a:xfrm>
          <a:prstGeom prst="line">
            <a:avLst/>
          </a:prstGeom>
          <a:noFill/>
          <a:ln w="92075">
            <a:solidFill>
              <a:srgbClr val="006699"/>
            </a:solidFill>
            <a:round/>
            <a:headEnd/>
            <a:tailEnd/>
          </a:ln>
          <a:effectLst/>
        </p:spPr>
        <p:txBody>
          <a:bodyPr wrap="none" lIns="91016" tIns="45509" rIns="91016" bIns="45509" anchor="ctr"/>
          <a:lstStyle/>
          <a:p>
            <a:pPr>
              <a:defRPr/>
            </a:pPr>
            <a:endParaRPr lang="en-US" sz="2000" b="0" i="0">
              <a:solidFill>
                <a:srgbClr val="000000"/>
              </a:solidFill>
              <a:latin typeface="Arial Black" pitchFamily="34" charset="0"/>
            </a:endParaRPr>
          </a:p>
        </p:txBody>
      </p:sp>
      <p:sp>
        <p:nvSpPr>
          <p:cNvPr id="372743" name="Text Box 7"/>
          <p:cNvSpPr txBox="1">
            <a:spLocks noChangeArrowheads="1"/>
          </p:cNvSpPr>
          <p:nvPr/>
        </p:nvSpPr>
        <p:spPr bwMode="auto">
          <a:xfrm>
            <a:off x="40" y="6677195"/>
            <a:ext cx="4764088" cy="182881"/>
          </a:xfrm>
          <a:prstGeom prst="rect">
            <a:avLst/>
          </a:prstGeom>
          <a:noFill/>
          <a:ln w="12700">
            <a:noFill/>
            <a:miter lim="800000"/>
            <a:headEnd/>
            <a:tailEnd/>
          </a:ln>
          <a:effectLst/>
        </p:spPr>
        <p:txBody>
          <a:bodyPr lIns="98815" tIns="49408" rIns="98815" bIns="49408">
            <a:spAutoFit/>
          </a:bodyPr>
          <a:lstStyle/>
          <a:p>
            <a:pPr defTabSz="987586">
              <a:lnSpc>
                <a:spcPct val="60000"/>
              </a:lnSpc>
              <a:defRPr/>
            </a:pPr>
            <a:r>
              <a:rPr lang="en-US" sz="900" b="0" i="0">
                <a:solidFill>
                  <a:srgbClr val="000000"/>
                </a:solidFill>
              </a:rPr>
              <a:t>Operated by the Southeastern Universities Research Association for the U.S. Department of Energy</a:t>
            </a:r>
          </a:p>
        </p:txBody>
      </p:sp>
      <p:pic>
        <p:nvPicPr>
          <p:cNvPr id="19464" name="Picture 8" descr="newlogo"/>
          <p:cNvPicPr>
            <a:picLocks noChangeAspect="1" noChangeArrowheads="1"/>
          </p:cNvPicPr>
          <p:nvPr/>
        </p:nvPicPr>
        <p:blipFill>
          <a:blip r:embed="rId13" cstate="print">
            <a:extLst>
              <a:ext uri="{28A0092B-C50C-407E-A947-70E740481C1C}">
                <a14:useLocalDpi xmlns="" xmlns:a14="http://schemas.microsoft.com/office/drawing/2010/main" val="0"/>
              </a:ext>
            </a:extLst>
          </a:blip>
          <a:srcRect/>
          <a:stretch>
            <a:fillRect/>
          </a:stretch>
        </p:blipFill>
        <p:spPr bwMode="auto">
          <a:xfrm>
            <a:off x="222286" y="6297613"/>
            <a:ext cx="1668464" cy="4191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72745" name="Rectangle 9"/>
          <p:cNvSpPr>
            <a:spLocks noChangeArrowheads="1"/>
          </p:cNvSpPr>
          <p:nvPr/>
        </p:nvSpPr>
        <p:spPr bwMode="auto">
          <a:xfrm>
            <a:off x="3084543" y="6410325"/>
            <a:ext cx="4237037" cy="184666"/>
          </a:xfrm>
          <a:prstGeom prst="rect">
            <a:avLst/>
          </a:prstGeom>
          <a:solidFill>
            <a:schemeClr val="bg1"/>
          </a:solidFill>
          <a:ln w="9525">
            <a:noFill/>
            <a:miter lim="800000"/>
            <a:headEnd/>
            <a:tailEnd/>
          </a:ln>
        </p:spPr>
        <p:txBody>
          <a:bodyPr lIns="0" tIns="0" rIns="0" bIns="0">
            <a:spAutoFit/>
          </a:bodyPr>
          <a:lstStyle/>
          <a:p>
            <a:pPr defTabSz="987586">
              <a:lnSpc>
                <a:spcPct val="80000"/>
              </a:lnSpc>
              <a:defRPr/>
            </a:pPr>
            <a:r>
              <a:rPr lang="en-US" sz="1500" i="0">
                <a:solidFill>
                  <a:srgbClr val="339966"/>
                </a:solidFill>
                <a:latin typeface="Century Schoolbook" pitchFamily="18" charset="0"/>
              </a:rPr>
              <a:t> </a:t>
            </a:r>
            <a:r>
              <a:rPr lang="en-US" sz="1300" i="0">
                <a:solidFill>
                  <a:srgbClr val="339966"/>
                </a:solidFill>
                <a:latin typeface="Century Schoolbook" pitchFamily="18" charset="0"/>
              </a:rPr>
              <a:t>Thomas Jefferson National Accelerator Facility</a:t>
            </a:r>
          </a:p>
        </p:txBody>
      </p:sp>
    </p:spTree>
    <p:extLst>
      <p:ext uri="{BB962C8B-B14F-4D97-AF65-F5344CB8AC3E}">
        <p14:creationId xmlns="" xmlns:p14="http://schemas.microsoft.com/office/powerpoint/2010/main" val="773196406"/>
      </p:ext>
    </p:extLst>
  </p:cSld>
  <p:clrMap bg1="lt1" tx1="dk1" bg2="lt2" tx2="dk2" accent1="accent1" accent2="accent2" accent3="accent3" accent4="accent4" accent5="accent5" accent6="accent6" hlink="hlink" folHlink="folHlink"/>
  <p:sldLayoutIdLst>
    <p:sldLayoutId id="2147504799" r:id="rId1"/>
    <p:sldLayoutId id="2147504800" r:id="rId2"/>
    <p:sldLayoutId id="2147504801" r:id="rId3"/>
    <p:sldLayoutId id="2147504802" r:id="rId4"/>
    <p:sldLayoutId id="2147504803" r:id="rId5"/>
    <p:sldLayoutId id="2147504804" r:id="rId6"/>
    <p:sldLayoutId id="2147504805" r:id="rId7"/>
    <p:sldLayoutId id="2147504806" r:id="rId8"/>
    <p:sldLayoutId id="2147504807" r:id="rId9"/>
    <p:sldLayoutId id="2147504808" r:id="rId10"/>
    <p:sldLayoutId id="2147504809" r:id="rId11"/>
  </p:sldLayoutIdLst>
  <p:transition spd="med" advClick="0"/>
  <p:timing>
    <p:tnLst>
      <p:par>
        <p:cTn id="1" dur="indefinite" restart="never" nodeType="tmRoot"/>
      </p:par>
    </p:tnLst>
  </p:timing>
  <p:hf hdr="0" ftr="0" dt="0"/>
  <p:txStyles>
    <p:titleStyle>
      <a:lvl1pPr algn="ctr" defTabSz="987586" rtl="0" eaLnBrk="0" fontAlgn="base" hangingPunct="0">
        <a:spcBef>
          <a:spcPct val="0"/>
        </a:spcBef>
        <a:spcAft>
          <a:spcPct val="0"/>
        </a:spcAft>
        <a:defRPr sz="3200" b="1">
          <a:solidFill>
            <a:srgbClr val="000099"/>
          </a:solidFill>
          <a:latin typeface="+mj-lt"/>
          <a:ea typeface="+mj-ea"/>
          <a:cs typeface="+mj-cs"/>
        </a:defRPr>
      </a:lvl1pPr>
      <a:lvl2pPr algn="ctr" defTabSz="987586" rtl="0" eaLnBrk="0" fontAlgn="base" hangingPunct="0">
        <a:spcBef>
          <a:spcPct val="0"/>
        </a:spcBef>
        <a:spcAft>
          <a:spcPct val="0"/>
        </a:spcAft>
        <a:defRPr sz="3200" b="1">
          <a:solidFill>
            <a:srgbClr val="000099"/>
          </a:solidFill>
          <a:latin typeface="Arial" pitchFamily="34" charset="0"/>
        </a:defRPr>
      </a:lvl2pPr>
      <a:lvl3pPr algn="ctr" defTabSz="987586" rtl="0" eaLnBrk="0" fontAlgn="base" hangingPunct="0">
        <a:spcBef>
          <a:spcPct val="0"/>
        </a:spcBef>
        <a:spcAft>
          <a:spcPct val="0"/>
        </a:spcAft>
        <a:defRPr sz="3200" b="1">
          <a:solidFill>
            <a:srgbClr val="000099"/>
          </a:solidFill>
          <a:latin typeface="Arial" pitchFamily="34" charset="0"/>
        </a:defRPr>
      </a:lvl3pPr>
      <a:lvl4pPr algn="ctr" defTabSz="987586" rtl="0" eaLnBrk="0" fontAlgn="base" hangingPunct="0">
        <a:spcBef>
          <a:spcPct val="0"/>
        </a:spcBef>
        <a:spcAft>
          <a:spcPct val="0"/>
        </a:spcAft>
        <a:defRPr sz="3200" b="1">
          <a:solidFill>
            <a:srgbClr val="000099"/>
          </a:solidFill>
          <a:latin typeface="Arial" pitchFamily="34" charset="0"/>
        </a:defRPr>
      </a:lvl4pPr>
      <a:lvl5pPr algn="ctr" defTabSz="987586" rtl="0" eaLnBrk="0" fontAlgn="base" hangingPunct="0">
        <a:spcBef>
          <a:spcPct val="0"/>
        </a:spcBef>
        <a:spcAft>
          <a:spcPct val="0"/>
        </a:spcAft>
        <a:defRPr sz="3200" b="1">
          <a:solidFill>
            <a:srgbClr val="000099"/>
          </a:solidFill>
          <a:latin typeface="Arial" pitchFamily="34" charset="0"/>
        </a:defRPr>
      </a:lvl5pPr>
      <a:lvl6pPr marL="455081" algn="ctr" defTabSz="987586" rtl="0" fontAlgn="base">
        <a:spcBef>
          <a:spcPct val="0"/>
        </a:spcBef>
        <a:spcAft>
          <a:spcPct val="0"/>
        </a:spcAft>
        <a:defRPr sz="3200" b="1">
          <a:solidFill>
            <a:srgbClr val="000099"/>
          </a:solidFill>
          <a:latin typeface="Arial" pitchFamily="34" charset="0"/>
        </a:defRPr>
      </a:lvl6pPr>
      <a:lvl7pPr marL="910163" algn="ctr" defTabSz="987586" rtl="0" fontAlgn="base">
        <a:spcBef>
          <a:spcPct val="0"/>
        </a:spcBef>
        <a:spcAft>
          <a:spcPct val="0"/>
        </a:spcAft>
        <a:defRPr sz="3200" b="1">
          <a:solidFill>
            <a:srgbClr val="000099"/>
          </a:solidFill>
          <a:latin typeface="Arial" pitchFamily="34" charset="0"/>
        </a:defRPr>
      </a:lvl7pPr>
      <a:lvl8pPr marL="1365240" algn="ctr" defTabSz="987586" rtl="0" fontAlgn="base">
        <a:spcBef>
          <a:spcPct val="0"/>
        </a:spcBef>
        <a:spcAft>
          <a:spcPct val="0"/>
        </a:spcAft>
        <a:defRPr sz="3200" b="1">
          <a:solidFill>
            <a:srgbClr val="000099"/>
          </a:solidFill>
          <a:latin typeface="Arial" pitchFamily="34" charset="0"/>
        </a:defRPr>
      </a:lvl8pPr>
      <a:lvl9pPr marL="1820320" algn="ctr" defTabSz="987586" rtl="0" fontAlgn="base">
        <a:spcBef>
          <a:spcPct val="0"/>
        </a:spcBef>
        <a:spcAft>
          <a:spcPct val="0"/>
        </a:spcAft>
        <a:defRPr sz="3200" b="1">
          <a:solidFill>
            <a:srgbClr val="000099"/>
          </a:solidFill>
          <a:latin typeface="Arial" pitchFamily="34" charset="0"/>
        </a:defRPr>
      </a:lvl9pPr>
    </p:titleStyle>
    <p:bodyStyle>
      <a:lvl1pPr marL="371330" indent="-371330" algn="l" defTabSz="987586" rtl="0" eaLnBrk="0" fontAlgn="base" hangingPunct="0">
        <a:spcBef>
          <a:spcPct val="20000"/>
        </a:spcBef>
        <a:spcAft>
          <a:spcPct val="0"/>
        </a:spcAft>
        <a:buChar char="•"/>
        <a:defRPr sz="2800">
          <a:solidFill>
            <a:schemeClr val="tx1"/>
          </a:solidFill>
          <a:latin typeface="+mn-lt"/>
          <a:ea typeface="+mn-ea"/>
          <a:cs typeface="+mn-cs"/>
        </a:defRPr>
      </a:lvl1pPr>
      <a:lvl2pPr marL="802709" indent="-308137" algn="l" defTabSz="987586" rtl="0" eaLnBrk="0" fontAlgn="base" hangingPunct="0">
        <a:spcBef>
          <a:spcPct val="20000"/>
        </a:spcBef>
        <a:spcAft>
          <a:spcPct val="0"/>
        </a:spcAft>
        <a:buChar char="•"/>
        <a:defRPr sz="2400">
          <a:solidFill>
            <a:srgbClr val="636DB3"/>
          </a:solidFill>
          <a:latin typeface="+mn-lt"/>
        </a:defRPr>
      </a:lvl2pPr>
      <a:lvl3pPr marL="1235667" indent="-248082" algn="l" defTabSz="987586" rtl="0" eaLnBrk="0" fontAlgn="base" hangingPunct="0">
        <a:spcBef>
          <a:spcPct val="20000"/>
        </a:spcBef>
        <a:spcAft>
          <a:spcPct val="0"/>
        </a:spcAft>
        <a:buChar char="•"/>
        <a:defRPr sz="2400">
          <a:solidFill>
            <a:schemeClr val="accent1"/>
          </a:solidFill>
          <a:latin typeface="+mn-lt"/>
        </a:defRPr>
      </a:lvl3pPr>
      <a:lvl4pPr marL="1728669" indent="-246502" algn="l" defTabSz="987586" rtl="0" eaLnBrk="0" fontAlgn="base" hangingPunct="0">
        <a:spcBef>
          <a:spcPct val="20000"/>
        </a:spcBef>
        <a:spcAft>
          <a:spcPct val="0"/>
        </a:spcAft>
        <a:buChar char="•"/>
        <a:defRPr sz="2000">
          <a:solidFill>
            <a:schemeClr val="tx1"/>
          </a:solidFill>
          <a:latin typeface="+mn-lt"/>
        </a:defRPr>
      </a:lvl4pPr>
      <a:lvl5pPr marL="2223252" indent="-246502" algn="l" defTabSz="987586" rtl="0" eaLnBrk="0" fontAlgn="base" hangingPunct="0">
        <a:spcBef>
          <a:spcPct val="20000"/>
        </a:spcBef>
        <a:spcAft>
          <a:spcPct val="0"/>
        </a:spcAft>
        <a:buChar char="•"/>
        <a:defRPr sz="2000">
          <a:solidFill>
            <a:schemeClr val="tx1"/>
          </a:solidFill>
          <a:latin typeface="+mn-lt"/>
        </a:defRPr>
      </a:lvl5pPr>
      <a:lvl6pPr marL="2678330" indent="-246502" algn="l" defTabSz="987586" rtl="0" fontAlgn="base">
        <a:spcBef>
          <a:spcPct val="20000"/>
        </a:spcBef>
        <a:spcAft>
          <a:spcPct val="0"/>
        </a:spcAft>
        <a:buChar char="•"/>
        <a:defRPr sz="2000">
          <a:solidFill>
            <a:schemeClr val="tx1"/>
          </a:solidFill>
          <a:latin typeface="+mn-lt"/>
        </a:defRPr>
      </a:lvl6pPr>
      <a:lvl7pPr marL="3133410" indent="-246502" algn="l" defTabSz="987586" rtl="0" fontAlgn="base">
        <a:spcBef>
          <a:spcPct val="20000"/>
        </a:spcBef>
        <a:spcAft>
          <a:spcPct val="0"/>
        </a:spcAft>
        <a:buChar char="•"/>
        <a:defRPr sz="2000">
          <a:solidFill>
            <a:schemeClr val="tx1"/>
          </a:solidFill>
          <a:latin typeface="+mn-lt"/>
        </a:defRPr>
      </a:lvl7pPr>
      <a:lvl8pPr marL="3588491" indent="-246502" algn="l" defTabSz="987586" rtl="0" fontAlgn="base">
        <a:spcBef>
          <a:spcPct val="20000"/>
        </a:spcBef>
        <a:spcAft>
          <a:spcPct val="0"/>
        </a:spcAft>
        <a:buChar char="•"/>
        <a:defRPr sz="2000">
          <a:solidFill>
            <a:schemeClr val="tx1"/>
          </a:solidFill>
          <a:latin typeface="+mn-lt"/>
        </a:defRPr>
      </a:lvl8pPr>
      <a:lvl9pPr marL="4043565" indent="-246502" algn="l" defTabSz="987586" rtl="0" fontAlgn="base">
        <a:spcBef>
          <a:spcPct val="20000"/>
        </a:spcBef>
        <a:spcAft>
          <a:spcPct val="0"/>
        </a:spcAft>
        <a:buChar char="•"/>
        <a:defRPr sz="2000">
          <a:solidFill>
            <a:schemeClr val="tx1"/>
          </a:solidFill>
          <a:latin typeface="+mn-lt"/>
        </a:defRPr>
      </a:lvl9pPr>
    </p:bodyStyle>
    <p:otherStyle>
      <a:defPPr>
        <a:defRPr lang="en-US"/>
      </a:defPPr>
      <a:lvl1pPr marL="0" algn="l" defTabSz="910163" rtl="0" eaLnBrk="1" latinLnBrk="0" hangingPunct="1">
        <a:defRPr sz="1800" kern="1200">
          <a:solidFill>
            <a:schemeClr val="tx1"/>
          </a:solidFill>
          <a:latin typeface="+mn-lt"/>
          <a:ea typeface="+mn-ea"/>
          <a:cs typeface="+mn-cs"/>
        </a:defRPr>
      </a:lvl1pPr>
      <a:lvl2pPr marL="455081" algn="l" defTabSz="910163" rtl="0" eaLnBrk="1" latinLnBrk="0" hangingPunct="1">
        <a:defRPr sz="1800" kern="1200">
          <a:solidFill>
            <a:schemeClr val="tx1"/>
          </a:solidFill>
          <a:latin typeface="+mn-lt"/>
          <a:ea typeface="+mn-ea"/>
          <a:cs typeface="+mn-cs"/>
        </a:defRPr>
      </a:lvl2pPr>
      <a:lvl3pPr marL="910163" algn="l" defTabSz="910163" rtl="0" eaLnBrk="1" latinLnBrk="0" hangingPunct="1">
        <a:defRPr sz="1800" kern="1200">
          <a:solidFill>
            <a:schemeClr val="tx1"/>
          </a:solidFill>
          <a:latin typeface="+mn-lt"/>
          <a:ea typeface="+mn-ea"/>
          <a:cs typeface="+mn-cs"/>
        </a:defRPr>
      </a:lvl3pPr>
      <a:lvl4pPr marL="1365240" algn="l" defTabSz="910163" rtl="0" eaLnBrk="1" latinLnBrk="0" hangingPunct="1">
        <a:defRPr sz="1800" kern="1200">
          <a:solidFill>
            <a:schemeClr val="tx1"/>
          </a:solidFill>
          <a:latin typeface="+mn-lt"/>
          <a:ea typeface="+mn-ea"/>
          <a:cs typeface="+mn-cs"/>
        </a:defRPr>
      </a:lvl4pPr>
      <a:lvl5pPr marL="1820320" algn="l" defTabSz="910163" rtl="0" eaLnBrk="1" latinLnBrk="0" hangingPunct="1">
        <a:defRPr sz="1800" kern="1200">
          <a:solidFill>
            <a:schemeClr val="tx1"/>
          </a:solidFill>
          <a:latin typeface="+mn-lt"/>
          <a:ea typeface="+mn-ea"/>
          <a:cs typeface="+mn-cs"/>
        </a:defRPr>
      </a:lvl5pPr>
      <a:lvl6pPr marL="2275400" algn="l" defTabSz="910163" rtl="0" eaLnBrk="1" latinLnBrk="0" hangingPunct="1">
        <a:defRPr sz="1800" kern="1200">
          <a:solidFill>
            <a:schemeClr val="tx1"/>
          </a:solidFill>
          <a:latin typeface="+mn-lt"/>
          <a:ea typeface="+mn-ea"/>
          <a:cs typeface="+mn-cs"/>
        </a:defRPr>
      </a:lvl6pPr>
      <a:lvl7pPr marL="2730477" algn="l" defTabSz="910163" rtl="0" eaLnBrk="1" latinLnBrk="0" hangingPunct="1">
        <a:defRPr sz="1800" kern="1200">
          <a:solidFill>
            <a:schemeClr val="tx1"/>
          </a:solidFill>
          <a:latin typeface="+mn-lt"/>
          <a:ea typeface="+mn-ea"/>
          <a:cs typeface="+mn-cs"/>
        </a:defRPr>
      </a:lvl7pPr>
      <a:lvl8pPr marL="3185554" algn="l" defTabSz="910163" rtl="0" eaLnBrk="1" latinLnBrk="0" hangingPunct="1">
        <a:defRPr sz="1800" kern="1200">
          <a:solidFill>
            <a:schemeClr val="tx1"/>
          </a:solidFill>
          <a:latin typeface="+mn-lt"/>
          <a:ea typeface="+mn-ea"/>
          <a:cs typeface="+mn-cs"/>
        </a:defRPr>
      </a:lvl8pPr>
      <a:lvl9pPr marL="3640635" algn="l" defTabSz="910163"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bwMode="auto">
          <a:xfrm>
            <a:off x="754246" y="122522"/>
            <a:ext cx="8550275" cy="592163"/>
          </a:xfrm>
          <a:prstGeom prst="rect">
            <a:avLst/>
          </a:prstGeom>
          <a:solidFill>
            <a:schemeClr val="bg1"/>
          </a:solidFill>
          <a:ln>
            <a:noFill/>
          </a:ln>
          <a:extLst>
            <a:ext uri="{91240B29-F687-4F45-9708-019B960494DF}">
              <a14:hiddenLine xmlns="" xmlns:a14="http://schemas.microsoft.com/office/drawing/2010/main" w="25400">
                <a:solidFill>
                  <a:srgbClr val="000000"/>
                </a:solidFill>
                <a:miter lim="800000"/>
                <a:headEnd/>
                <a:tailEnd/>
              </a14:hiddenLine>
            </a:ext>
          </a:extLst>
        </p:spPr>
        <p:txBody>
          <a:bodyPr vert="horz" wrap="square" lIns="98753" tIns="49378" rIns="98753" bIns="49378" numCol="1" anchor="ctr" anchorCtr="0" compatLnSpc="1">
            <a:prstTxWarp prst="textNoShape">
              <a:avLst/>
            </a:prstTxWarp>
            <a:spAutoFit/>
          </a:bodyPr>
          <a:lstStyle/>
          <a:p>
            <a:pPr lvl="0"/>
            <a:r>
              <a:rPr lang="en-US" smtClean="0"/>
              <a:t>Click to edit Master title style</a:t>
            </a:r>
          </a:p>
        </p:txBody>
      </p:sp>
      <p:sp>
        <p:nvSpPr>
          <p:cNvPr id="25603" name="Rectangle 3"/>
          <p:cNvSpPr>
            <a:spLocks noGrp="1" noChangeArrowheads="1"/>
          </p:cNvSpPr>
          <p:nvPr>
            <p:ph type="body" idx="1"/>
          </p:nvPr>
        </p:nvSpPr>
        <p:spPr bwMode="auto">
          <a:xfrm>
            <a:off x="0" y="1031887"/>
            <a:ext cx="10058400" cy="52419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8753" tIns="49378" rIns="98753" bIns="49378"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372740" name="Rectangle 4"/>
          <p:cNvSpPr>
            <a:spLocks noGrp="1" noChangeArrowheads="1"/>
          </p:cNvSpPr>
          <p:nvPr>
            <p:ph type="sldNum" sz="quarter" idx="4"/>
          </p:nvPr>
        </p:nvSpPr>
        <p:spPr bwMode="auto">
          <a:xfrm>
            <a:off x="7181885" y="6480455"/>
            <a:ext cx="2647950" cy="377825"/>
          </a:xfrm>
          <a:prstGeom prst="rect">
            <a:avLst/>
          </a:prstGeom>
          <a:noFill/>
          <a:ln w="9525">
            <a:noFill/>
            <a:miter lim="800000"/>
            <a:headEnd/>
            <a:tailEnd/>
          </a:ln>
          <a:effectLst/>
        </p:spPr>
        <p:txBody>
          <a:bodyPr vert="horz" wrap="square" lIns="98753" tIns="49378" rIns="98753" bIns="49378" numCol="1" anchor="t" anchorCtr="0" compatLnSpc="1">
            <a:prstTxWarp prst="textNoShape">
              <a:avLst/>
            </a:prstTxWarp>
          </a:bodyPr>
          <a:lstStyle>
            <a:lvl1pPr algn="r">
              <a:defRPr sz="1400" b="0" i="0">
                <a:solidFill>
                  <a:srgbClr val="000000"/>
                </a:solidFill>
                <a:latin typeface="Times New Roman" pitchFamily="18" charset="0"/>
              </a:defRPr>
            </a:lvl1pPr>
          </a:lstStyle>
          <a:p>
            <a:pPr>
              <a:defRPr/>
            </a:pPr>
            <a:r>
              <a:rPr lang="en-US"/>
              <a:t>J. P. Chen, User Workshop, 2006</a:t>
            </a:r>
          </a:p>
        </p:txBody>
      </p:sp>
      <p:sp>
        <p:nvSpPr>
          <p:cNvPr id="372741" name="Line 5"/>
          <p:cNvSpPr>
            <a:spLocks noChangeShapeType="1"/>
          </p:cNvSpPr>
          <p:nvPr/>
        </p:nvSpPr>
        <p:spPr bwMode="auto">
          <a:xfrm>
            <a:off x="0" y="823913"/>
            <a:ext cx="10058400" cy="0"/>
          </a:xfrm>
          <a:prstGeom prst="line">
            <a:avLst/>
          </a:prstGeom>
          <a:noFill/>
          <a:ln w="57150">
            <a:solidFill>
              <a:srgbClr val="006699"/>
            </a:solidFill>
            <a:round/>
            <a:headEnd/>
            <a:tailEnd/>
          </a:ln>
          <a:effectLst/>
        </p:spPr>
        <p:txBody>
          <a:bodyPr wrap="none" lIns="90960" tIns="45481" rIns="90960" bIns="45481" anchor="ctr"/>
          <a:lstStyle/>
          <a:p>
            <a:pPr>
              <a:defRPr/>
            </a:pPr>
            <a:endParaRPr lang="en-US" sz="2000" b="0" i="0" dirty="0">
              <a:solidFill>
                <a:srgbClr val="000000"/>
              </a:solidFill>
              <a:latin typeface="Arial Black" pitchFamily="34" charset="0"/>
            </a:endParaRPr>
          </a:p>
        </p:txBody>
      </p:sp>
      <p:sp>
        <p:nvSpPr>
          <p:cNvPr id="372742" name="Line 6"/>
          <p:cNvSpPr>
            <a:spLocks noChangeShapeType="1"/>
          </p:cNvSpPr>
          <p:nvPr/>
        </p:nvSpPr>
        <p:spPr bwMode="auto">
          <a:xfrm>
            <a:off x="0" y="6500813"/>
            <a:ext cx="10058400" cy="0"/>
          </a:xfrm>
          <a:prstGeom prst="line">
            <a:avLst/>
          </a:prstGeom>
          <a:noFill/>
          <a:ln w="92075">
            <a:solidFill>
              <a:srgbClr val="006699"/>
            </a:solidFill>
            <a:round/>
            <a:headEnd/>
            <a:tailEnd/>
          </a:ln>
          <a:effectLst/>
        </p:spPr>
        <p:txBody>
          <a:bodyPr wrap="none" lIns="90960" tIns="45481" rIns="90960" bIns="45481" anchor="ctr"/>
          <a:lstStyle/>
          <a:p>
            <a:pPr>
              <a:defRPr/>
            </a:pPr>
            <a:endParaRPr lang="en-US" sz="2000" b="0" i="0" dirty="0">
              <a:solidFill>
                <a:srgbClr val="000000"/>
              </a:solidFill>
              <a:latin typeface="Arial Black" pitchFamily="34" charset="0"/>
            </a:endParaRPr>
          </a:p>
        </p:txBody>
      </p:sp>
      <p:sp>
        <p:nvSpPr>
          <p:cNvPr id="372743" name="Text Box 7"/>
          <p:cNvSpPr txBox="1">
            <a:spLocks noChangeArrowheads="1"/>
          </p:cNvSpPr>
          <p:nvPr/>
        </p:nvSpPr>
        <p:spPr bwMode="auto">
          <a:xfrm>
            <a:off x="40" y="6677055"/>
            <a:ext cx="4764088" cy="182820"/>
          </a:xfrm>
          <a:prstGeom prst="rect">
            <a:avLst/>
          </a:prstGeom>
          <a:noFill/>
          <a:ln w="12700">
            <a:noFill/>
            <a:miter lim="800000"/>
            <a:headEnd/>
            <a:tailEnd/>
          </a:ln>
          <a:effectLst/>
        </p:spPr>
        <p:txBody>
          <a:bodyPr lIns="98753" tIns="49378" rIns="98753" bIns="49378">
            <a:spAutoFit/>
          </a:bodyPr>
          <a:lstStyle/>
          <a:p>
            <a:pPr defTabSz="986974">
              <a:lnSpc>
                <a:spcPct val="60000"/>
              </a:lnSpc>
              <a:defRPr/>
            </a:pPr>
            <a:r>
              <a:rPr lang="en-US" sz="900" b="0" i="0" dirty="0">
                <a:solidFill>
                  <a:srgbClr val="000000"/>
                </a:solidFill>
              </a:rPr>
              <a:t>Operated by the Southeastern Universities Research Association for the U.S. Department of Energy</a:t>
            </a:r>
          </a:p>
        </p:txBody>
      </p:sp>
      <p:pic>
        <p:nvPicPr>
          <p:cNvPr id="25608" name="Picture 8" descr="newlogo"/>
          <p:cNvPicPr>
            <a:picLocks noChangeAspect="1" noChangeArrowheads="1"/>
          </p:cNvPicPr>
          <p:nvPr/>
        </p:nvPicPr>
        <p:blipFill>
          <a:blip r:embed="rId13" cstate="print">
            <a:extLst>
              <a:ext uri="{28A0092B-C50C-407E-A947-70E740481C1C}">
                <a14:useLocalDpi xmlns="" xmlns:a14="http://schemas.microsoft.com/office/drawing/2010/main" val="0"/>
              </a:ext>
            </a:extLst>
          </a:blip>
          <a:srcRect/>
          <a:stretch>
            <a:fillRect/>
          </a:stretch>
        </p:blipFill>
        <p:spPr bwMode="auto">
          <a:xfrm>
            <a:off x="222286" y="6297613"/>
            <a:ext cx="1668464" cy="4191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72745" name="Rectangle 9"/>
          <p:cNvSpPr>
            <a:spLocks noChangeArrowheads="1"/>
          </p:cNvSpPr>
          <p:nvPr/>
        </p:nvSpPr>
        <p:spPr bwMode="auto">
          <a:xfrm>
            <a:off x="3084543" y="6410325"/>
            <a:ext cx="4237037" cy="184666"/>
          </a:xfrm>
          <a:prstGeom prst="rect">
            <a:avLst/>
          </a:prstGeom>
          <a:solidFill>
            <a:schemeClr val="bg1"/>
          </a:solidFill>
          <a:ln w="9525">
            <a:noFill/>
            <a:miter lim="800000"/>
            <a:headEnd/>
            <a:tailEnd/>
          </a:ln>
        </p:spPr>
        <p:txBody>
          <a:bodyPr lIns="0" tIns="0" rIns="0" bIns="0">
            <a:spAutoFit/>
          </a:bodyPr>
          <a:lstStyle/>
          <a:p>
            <a:pPr defTabSz="986974">
              <a:lnSpc>
                <a:spcPct val="80000"/>
              </a:lnSpc>
              <a:defRPr/>
            </a:pPr>
            <a:r>
              <a:rPr lang="en-US" sz="1500" i="0" dirty="0">
                <a:solidFill>
                  <a:srgbClr val="339966"/>
                </a:solidFill>
                <a:latin typeface="Century Schoolbook" pitchFamily="18" charset="0"/>
              </a:rPr>
              <a:t> </a:t>
            </a:r>
            <a:r>
              <a:rPr lang="en-US" sz="1300" i="0" dirty="0">
                <a:solidFill>
                  <a:srgbClr val="339966"/>
                </a:solidFill>
                <a:latin typeface="Century Schoolbook" pitchFamily="18" charset="0"/>
              </a:rPr>
              <a:t>Thomas Jefferson National Accelerator Facility</a:t>
            </a:r>
          </a:p>
        </p:txBody>
      </p:sp>
    </p:spTree>
    <p:extLst>
      <p:ext uri="{BB962C8B-B14F-4D97-AF65-F5344CB8AC3E}">
        <p14:creationId xmlns="" xmlns:p14="http://schemas.microsoft.com/office/powerpoint/2010/main" val="2410005972"/>
      </p:ext>
    </p:extLst>
  </p:cSld>
  <p:clrMap bg1="lt1" tx1="dk1" bg2="lt2" tx2="dk2" accent1="accent1" accent2="accent2" accent3="accent3" accent4="accent4" accent5="accent5" accent6="accent6" hlink="hlink" folHlink="folHlink"/>
  <p:sldLayoutIdLst>
    <p:sldLayoutId id="2147504811" r:id="rId1"/>
    <p:sldLayoutId id="2147504812" r:id="rId2"/>
    <p:sldLayoutId id="2147504813" r:id="rId3"/>
    <p:sldLayoutId id="2147504814" r:id="rId4"/>
    <p:sldLayoutId id="2147504815" r:id="rId5"/>
    <p:sldLayoutId id="2147504816" r:id="rId6"/>
    <p:sldLayoutId id="2147504817" r:id="rId7"/>
    <p:sldLayoutId id="2147504818" r:id="rId8"/>
    <p:sldLayoutId id="2147504819" r:id="rId9"/>
    <p:sldLayoutId id="2147504820" r:id="rId10"/>
    <p:sldLayoutId id="2147504821" r:id="rId11"/>
  </p:sldLayoutIdLst>
  <p:transition spd="med" advClick="0"/>
  <p:timing>
    <p:tnLst>
      <p:par>
        <p:cTn id="1" dur="indefinite" restart="never" nodeType="tmRoot"/>
      </p:par>
    </p:tnLst>
  </p:timing>
  <p:hf hdr="0" ftr="0" dt="0"/>
  <p:txStyles>
    <p:titleStyle>
      <a:lvl1pPr algn="ctr" defTabSz="986007" rtl="0" eaLnBrk="0" fontAlgn="base" hangingPunct="0">
        <a:spcBef>
          <a:spcPct val="0"/>
        </a:spcBef>
        <a:spcAft>
          <a:spcPct val="0"/>
        </a:spcAft>
        <a:defRPr sz="3200" b="1">
          <a:solidFill>
            <a:srgbClr val="000099"/>
          </a:solidFill>
          <a:latin typeface="+mj-lt"/>
          <a:ea typeface="+mj-ea"/>
          <a:cs typeface="+mj-cs"/>
        </a:defRPr>
      </a:lvl1pPr>
      <a:lvl2pPr algn="ctr" defTabSz="986007" rtl="0" eaLnBrk="0" fontAlgn="base" hangingPunct="0">
        <a:spcBef>
          <a:spcPct val="0"/>
        </a:spcBef>
        <a:spcAft>
          <a:spcPct val="0"/>
        </a:spcAft>
        <a:defRPr sz="3200" b="1">
          <a:solidFill>
            <a:srgbClr val="000099"/>
          </a:solidFill>
          <a:latin typeface="Arial" pitchFamily="34" charset="0"/>
        </a:defRPr>
      </a:lvl2pPr>
      <a:lvl3pPr algn="ctr" defTabSz="986007" rtl="0" eaLnBrk="0" fontAlgn="base" hangingPunct="0">
        <a:spcBef>
          <a:spcPct val="0"/>
        </a:spcBef>
        <a:spcAft>
          <a:spcPct val="0"/>
        </a:spcAft>
        <a:defRPr sz="3200" b="1">
          <a:solidFill>
            <a:srgbClr val="000099"/>
          </a:solidFill>
          <a:latin typeface="Arial" pitchFamily="34" charset="0"/>
        </a:defRPr>
      </a:lvl3pPr>
      <a:lvl4pPr algn="ctr" defTabSz="986007" rtl="0" eaLnBrk="0" fontAlgn="base" hangingPunct="0">
        <a:spcBef>
          <a:spcPct val="0"/>
        </a:spcBef>
        <a:spcAft>
          <a:spcPct val="0"/>
        </a:spcAft>
        <a:defRPr sz="3200" b="1">
          <a:solidFill>
            <a:srgbClr val="000099"/>
          </a:solidFill>
          <a:latin typeface="Arial" pitchFamily="34" charset="0"/>
        </a:defRPr>
      </a:lvl4pPr>
      <a:lvl5pPr algn="ctr" defTabSz="986007" rtl="0" eaLnBrk="0" fontAlgn="base" hangingPunct="0">
        <a:spcBef>
          <a:spcPct val="0"/>
        </a:spcBef>
        <a:spcAft>
          <a:spcPct val="0"/>
        </a:spcAft>
        <a:defRPr sz="3200" b="1">
          <a:solidFill>
            <a:srgbClr val="000099"/>
          </a:solidFill>
          <a:latin typeface="Arial" pitchFamily="34" charset="0"/>
        </a:defRPr>
      </a:lvl5pPr>
      <a:lvl6pPr marL="454801" algn="ctr" defTabSz="986974" rtl="0" fontAlgn="base">
        <a:spcBef>
          <a:spcPct val="0"/>
        </a:spcBef>
        <a:spcAft>
          <a:spcPct val="0"/>
        </a:spcAft>
        <a:defRPr sz="3200" b="1">
          <a:solidFill>
            <a:srgbClr val="000099"/>
          </a:solidFill>
          <a:latin typeface="Arial" pitchFamily="34" charset="0"/>
        </a:defRPr>
      </a:lvl6pPr>
      <a:lvl7pPr marL="909599" algn="ctr" defTabSz="986974" rtl="0" fontAlgn="base">
        <a:spcBef>
          <a:spcPct val="0"/>
        </a:spcBef>
        <a:spcAft>
          <a:spcPct val="0"/>
        </a:spcAft>
        <a:defRPr sz="3200" b="1">
          <a:solidFill>
            <a:srgbClr val="000099"/>
          </a:solidFill>
          <a:latin typeface="Arial" pitchFamily="34" charset="0"/>
        </a:defRPr>
      </a:lvl7pPr>
      <a:lvl8pPr marL="1364396" algn="ctr" defTabSz="986974" rtl="0" fontAlgn="base">
        <a:spcBef>
          <a:spcPct val="0"/>
        </a:spcBef>
        <a:spcAft>
          <a:spcPct val="0"/>
        </a:spcAft>
        <a:defRPr sz="3200" b="1">
          <a:solidFill>
            <a:srgbClr val="000099"/>
          </a:solidFill>
          <a:latin typeface="Arial" pitchFamily="34" charset="0"/>
        </a:defRPr>
      </a:lvl8pPr>
      <a:lvl9pPr marL="1819192" algn="ctr" defTabSz="986974" rtl="0" fontAlgn="base">
        <a:spcBef>
          <a:spcPct val="0"/>
        </a:spcBef>
        <a:spcAft>
          <a:spcPct val="0"/>
        </a:spcAft>
        <a:defRPr sz="3200" b="1">
          <a:solidFill>
            <a:srgbClr val="000099"/>
          </a:solidFill>
          <a:latin typeface="Arial" pitchFamily="34" charset="0"/>
        </a:defRPr>
      </a:lvl9pPr>
    </p:titleStyle>
    <p:bodyStyle>
      <a:lvl1pPr marL="369752" indent="-369752" algn="l" defTabSz="986007" rtl="0" eaLnBrk="0" fontAlgn="base" hangingPunct="0">
        <a:spcBef>
          <a:spcPct val="20000"/>
        </a:spcBef>
        <a:spcAft>
          <a:spcPct val="0"/>
        </a:spcAft>
        <a:buChar char="•"/>
        <a:defRPr sz="2800">
          <a:solidFill>
            <a:schemeClr val="tx1"/>
          </a:solidFill>
          <a:latin typeface="+mn-lt"/>
          <a:ea typeface="+mn-ea"/>
          <a:cs typeface="+mn-cs"/>
        </a:defRPr>
      </a:lvl1pPr>
      <a:lvl2pPr marL="801129" indent="-306552" algn="l" defTabSz="986007" rtl="0" eaLnBrk="0" fontAlgn="base" hangingPunct="0">
        <a:spcBef>
          <a:spcPct val="20000"/>
        </a:spcBef>
        <a:spcAft>
          <a:spcPct val="0"/>
        </a:spcAft>
        <a:buChar char="•"/>
        <a:defRPr sz="2400">
          <a:solidFill>
            <a:srgbClr val="636DB3"/>
          </a:solidFill>
          <a:latin typeface="+mn-lt"/>
        </a:defRPr>
      </a:lvl2pPr>
      <a:lvl3pPr marL="1234087" indent="-246502" algn="l" defTabSz="986007" rtl="0" eaLnBrk="0" fontAlgn="base" hangingPunct="0">
        <a:spcBef>
          <a:spcPct val="20000"/>
        </a:spcBef>
        <a:spcAft>
          <a:spcPct val="0"/>
        </a:spcAft>
        <a:buChar char="•"/>
        <a:defRPr sz="2400">
          <a:solidFill>
            <a:schemeClr val="accent1"/>
          </a:solidFill>
          <a:latin typeface="+mn-lt"/>
        </a:defRPr>
      </a:lvl3pPr>
      <a:lvl4pPr marL="1727085" indent="-244923" algn="l" defTabSz="986007" rtl="0" eaLnBrk="0" fontAlgn="base" hangingPunct="0">
        <a:spcBef>
          <a:spcPct val="20000"/>
        </a:spcBef>
        <a:spcAft>
          <a:spcPct val="0"/>
        </a:spcAft>
        <a:buChar char="•"/>
        <a:defRPr sz="2000">
          <a:solidFill>
            <a:schemeClr val="tx1"/>
          </a:solidFill>
          <a:latin typeface="+mn-lt"/>
        </a:defRPr>
      </a:lvl4pPr>
      <a:lvl5pPr marL="2221671" indent="-244923" algn="l" defTabSz="986007" rtl="0" eaLnBrk="0" fontAlgn="base" hangingPunct="0">
        <a:spcBef>
          <a:spcPct val="20000"/>
        </a:spcBef>
        <a:spcAft>
          <a:spcPct val="0"/>
        </a:spcAft>
        <a:buChar char="•"/>
        <a:defRPr sz="2000">
          <a:solidFill>
            <a:schemeClr val="tx1"/>
          </a:solidFill>
          <a:latin typeface="+mn-lt"/>
        </a:defRPr>
      </a:lvl5pPr>
      <a:lvl6pPr marL="2676671" indent="-246349" algn="l" defTabSz="986974" rtl="0" fontAlgn="base">
        <a:spcBef>
          <a:spcPct val="20000"/>
        </a:spcBef>
        <a:spcAft>
          <a:spcPct val="0"/>
        </a:spcAft>
        <a:buChar char="•"/>
        <a:defRPr sz="2000">
          <a:solidFill>
            <a:schemeClr val="tx1"/>
          </a:solidFill>
          <a:latin typeface="+mn-lt"/>
        </a:defRPr>
      </a:lvl6pPr>
      <a:lvl7pPr marL="3131468" indent="-246349" algn="l" defTabSz="986974" rtl="0" fontAlgn="base">
        <a:spcBef>
          <a:spcPct val="20000"/>
        </a:spcBef>
        <a:spcAft>
          <a:spcPct val="0"/>
        </a:spcAft>
        <a:buChar char="•"/>
        <a:defRPr sz="2000">
          <a:solidFill>
            <a:schemeClr val="tx1"/>
          </a:solidFill>
          <a:latin typeface="+mn-lt"/>
        </a:defRPr>
      </a:lvl7pPr>
      <a:lvl8pPr marL="3586267" indent="-246349" algn="l" defTabSz="986974" rtl="0" fontAlgn="base">
        <a:spcBef>
          <a:spcPct val="20000"/>
        </a:spcBef>
        <a:spcAft>
          <a:spcPct val="0"/>
        </a:spcAft>
        <a:buChar char="•"/>
        <a:defRPr sz="2000">
          <a:solidFill>
            <a:schemeClr val="tx1"/>
          </a:solidFill>
          <a:latin typeface="+mn-lt"/>
        </a:defRPr>
      </a:lvl8pPr>
      <a:lvl9pPr marL="4041059" indent="-246349" algn="l" defTabSz="986974" rtl="0" fontAlgn="base">
        <a:spcBef>
          <a:spcPct val="20000"/>
        </a:spcBef>
        <a:spcAft>
          <a:spcPct val="0"/>
        </a:spcAft>
        <a:buChar char="•"/>
        <a:defRPr sz="2000">
          <a:solidFill>
            <a:schemeClr val="tx1"/>
          </a:solidFill>
          <a:latin typeface="+mn-lt"/>
        </a:defRPr>
      </a:lvl9pPr>
    </p:bodyStyle>
    <p:otherStyle>
      <a:defPPr>
        <a:defRPr lang="en-US"/>
      </a:defPPr>
      <a:lvl1pPr marL="0" algn="l" defTabSz="909599" rtl="0" eaLnBrk="1" latinLnBrk="0" hangingPunct="1">
        <a:defRPr sz="1800" kern="1200">
          <a:solidFill>
            <a:schemeClr val="tx1"/>
          </a:solidFill>
          <a:latin typeface="+mn-lt"/>
          <a:ea typeface="+mn-ea"/>
          <a:cs typeface="+mn-cs"/>
        </a:defRPr>
      </a:lvl1pPr>
      <a:lvl2pPr marL="454801" algn="l" defTabSz="909599" rtl="0" eaLnBrk="1" latinLnBrk="0" hangingPunct="1">
        <a:defRPr sz="1800" kern="1200">
          <a:solidFill>
            <a:schemeClr val="tx1"/>
          </a:solidFill>
          <a:latin typeface="+mn-lt"/>
          <a:ea typeface="+mn-ea"/>
          <a:cs typeface="+mn-cs"/>
        </a:defRPr>
      </a:lvl2pPr>
      <a:lvl3pPr marL="909599" algn="l" defTabSz="909599" rtl="0" eaLnBrk="1" latinLnBrk="0" hangingPunct="1">
        <a:defRPr sz="1800" kern="1200">
          <a:solidFill>
            <a:schemeClr val="tx1"/>
          </a:solidFill>
          <a:latin typeface="+mn-lt"/>
          <a:ea typeface="+mn-ea"/>
          <a:cs typeface="+mn-cs"/>
        </a:defRPr>
      </a:lvl3pPr>
      <a:lvl4pPr marL="1364396" algn="l" defTabSz="909599" rtl="0" eaLnBrk="1" latinLnBrk="0" hangingPunct="1">
        <a:defRPr sz="1800" kern="1200">
          <a:solidFill>
            <a:schemeClr val="tx1"/>
          </a:solidFill>
          <a:latin typeface="+mn-lt"/>
          <a:ea typeface="+mn-ea"/>
          <a:cs typeface="+mn-cs"/>
        </a:defRPr>
      </a:lvl4pPr>
      <a:lvl5pPr marL="1819192" algn="l" defTabSz="909599" rtl="0" eaLnBrk="1" latinLnBrk="0" hangingPunct="1">
        <a:defRPr sz="1800" kern="1200">
          <a:solidFill>
            <a:schemeClr val="tx1"/>
          </a:solidFill>
          <a:latin typeface="+mn-lt"/>
          <a:ea typeface="+mn-ea"/>
          <a:cs typeface="+mn-cs"/>
        </a:defRPr>
      </a:lvl5pPr>
      <a:lvl6pPr marL="2273991" algn="l" defTabSz="909599" rtl="0" eaLnBrk="1" latinLnBrk="0" hangingPunct="1">
        <a:defRPr sz="1800" kern="1200">
          <a:solidFill>
            <a:schemeClr val="tx1"/>
          </a:solidFill>
          <a:latin typeface="+mn-lt"/>
          <a:ea typeface="+mn-ea"/>
          <a:cs typeface="+mn-cs"/>
        </a:defRPr>
      </a:lvl6pPr>
      <a:lvl7pPr marL="2728785" algn="l" defTabSz="909599" rtl="0" eaLnBrk="1" latinLnBrk="0" hangingPunct="1">
        <a:defRPr sz="1800" kern="1200">
          <a:solidFill>
            <a:schemeClr val="tx1"/>
          </a:solidFill>
          <a:latin typeface="+mn-lt"/>
          <a:ea typeface="+mn-ea"/>
          <a:cs typeface="+mn-cs"/>
        </a:defRPr>
      </a:lvl7pPr>
      <a:lvl8pPr marL="3183580" algn="l" defTabSz="909599" rtl="0" eaLnBrk="1" latinLnBrk="0" hangingPunct="1">
        <a:defRPr sz="1800" kern="1200">
          <a:solidFill>
            <a:schemeClr val="tx1"/>
          </a:solidFill>
          <a:latin typeface="+mn-lt"/>
          <a:ea typeface="+mn-ea"/>
          <a:cs typeface="+mn-cs"/>
        </a:defRPr>
      </a:lvl8pPr>
      <a:lvl9pPr marL="3638379" algn="l" defTabSz="909599"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Freeform 6"/>
          <p:cNvSpPr>
            <a:spLocks/>
          </p:cNvSpPr>
          <p:nvPr/>
        </p:nvSpPr>
        <p:spPr bwMode="auto">
          <a:xfrm>
            <a:off x="-11113" y="-7938"/>
            <a:ext cx="10080626" cy="1041401"/>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lIns="91016" tIns="45509" rIns="91016" bIns="45509"/>
          <a:lstStyle/>
          <a:p>
            <a:pPr eaLnBrk="1" fontAlgn="auto" hangingPunct="1">
              <a:spcBef>
                <a:spcPts val="0"/>
              </a:spcBef>
              <a:spcAft>
                <a:spcPts val="0"/>
              </a:spcAft>
              <a:defRPr/>
            </a:pPr>
            <a:endParaRPr lang="en-US" sz="1800" b="0" i="0">
              <a:solidFill>
                <a:prstClr val="black"/>
              </a:solidFill>
              <a:latin typeface="Constantia"/>
            </a:endParaRPr>
          </a:p>
        </p:txBody>
      </p:sp>
      <p:sp>
        <p:nvSpPr>
          <p:cNvPr id="8" name="Freeform 7"/>
          <p:cNvSpPr>
            <a:spLocks/>
          </p:cNvSpPr>
          <p:nvPr/>
        </p:nvSpPr>
        <p:spPr bwMode="auto">
          <a:xfrm>
            <a:off x="4819650" y="-7936"/>
            <a:ext cx="5238750" cy="638176"/>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lIns="91016" tIns="45509" rIns="91016" bIns="45509"/>
          <a:lstStyle/>
          <a:p>
            <a:pPr eaLnBrk="1" fontAlgn="auto" hangingPunct="1">
              <a:spcBef>
                <a:spcPts val="0"/>
              </a:spcBef>
              <a:spcAft>
                <a:spcPts val="0"/>
              </a:spcAft>
              <a:defRPr/>
            </a:pPr>
            <a:endParaRPr lang="en-US" sz="1800" b="0" i="0">
              <a:solidFill>
                <a:prstClr val="black"/>
              </a:solidFill>
              <a:latin typeface="Constantia"/>
            </a:endParaRPr>
          </a:p>
        </p:txBody>
      </p:sp>
      <p:sp>
        <p:nvSpPr>
          <p:cNvPr id="15364" name="Title Placeholder 8"/>
          <p:cNvSpPr>
            <a:spLocks noGrp="1"/>
          </p:cNvSpPr>
          <p:nvPr>
            <p:ph type="title"/>
          </p:nvPr>
        </p:nvSpPr>
        <p:spPr bwMode="auto">
          <a:xfrm>
            <a:off x="503421" y="704850"/>
            <a:ext cx="9051925" cy="1143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45509" rIns="0" bIns="0" numCol="1" anchor="b" anchorCtr="0" compatLnSpc="1">
            <a:prstTxWarp prst="textNoShape">
              <a:avLst/>
            </a:prstTxWarp>
          </a:bodyPr>
          <a:lstStyle/>
          <a:p>
            <a:pPr lvl="0"/>
            <a:r>
              <a:rPr lang="en-US" smtClean="0"/>
              <a:t>Click to edit Master title style</a:t>
            </a:r>
          </a:p>
        </p:txBody>
      </p:sp>
      <p:sp>
        <p:nvSpPr>
          <p:cNvPr id="15365" name="Text Placeholder 29"/>
          <p:cNvSpPr>
            <a:spLocks noGrp="1"/>
          </p:cNvSpPr>
          <p:nvPr>
            <p:ph type="body" idx="1"/>
          </p:nvPr>
        </p:nvSpPr>
        <p:spPr bwMode="auto">
          <a:xfrm>
            <a:off x="503421" y="1935196"/>
            <a:ext cx="9051925" cy="43894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016" tIns="45509" rIns="91016" bIns="45509"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 name="Date Placeholder 9"/>
          <p:cNvSpPr>
            <a:spLocks noGrp="1"/>
          </p:cNvSpPr>
          <p:nvPr>
            <p:ph type="dt" sz="half" idx="2"/>
          </p:nvPr>
        </p:nvSpPr>
        <p:spPr>
          <a:xfrm>
            <a:off x="503421" y="6356660"/>
            <a:ext cx="2346325" cy="365125"/>
          </a:xfrm>
          <a:prstGeom prst="rect">
            <a:avLst/>
          </a:prstGeom>
        </p:spPr>
        <p:txBody>
          <a:bodyPr vert="horz" wrap="square" lIns="0" tIns="0" rIns="0" bIns="0" numCol="1" anchor="b" anchorCtr="0" compatLnSpc="1">
            <a:prstTxWarp prst="textNoShape">
              <a:avLst/>
            </a:prstTxWarp>
          </a:bodyPr>
          <a:lstStyle>
            <a:lvl1pPr eaLnBrk="1" hangingPunct="1">
              <a:defRPr sz="1200" b="0" i="0">
                <a:solidFill>
                  <a:srgbClr val="045C75"/>
                </a:solidFill>
                <a:latin typeface="Constantia" pitchFamily="18" charset="0"/>
              </a:defRPr>
            </a:lvl1pPr>
          </a:lstStyle>
          <a:p>
            <a:fld id="{2D42D43C-2AC9-4520-B948-A8427C43093A}" type="datetimeFigureOut">
              <a:rPr lang="en-US" smtClean="0"/>
              <a:pPr/>
              <a:t>10/28/2013</a:t>
            </a:fld>
            <a:endParaRPr lang="en-US" smtClean="0"/>
          </a:p>
        </p:txBody>
      </p:sp>
      <p:sp>
        <p:nvSpPr>
          <p:cNvPr id="22" name="Footer Placeholder 21"/>
          <p:cNvSpPr>
            <a:spLocks noGrp="1"/>
          </p:cNvSpPr>
          <p:nvPr>
            <p:ph type="ftr" sz="quarter" idx="3"/>
          </p:nvPr>
        </p:nvSpPr>
        <p:spPr>
          <a:xfrm>
            <a:off x="2933732" y="6356660"/>
            <a:ext cx="3687763" cy="365125"/>
          </a:xfrm>
          <a:prstGeom prst="rect">
            <a:avLst/>
          </a:prstGeom>
        </p:spPr>
        <p:txBody>
          <a:bodyPr vert="horz" wrap="square" lIns="0" tIns="0" rIns="0" bIns="0" numCol="1" anchor="b" anchorCtr="0" compatLnSpc="1">
            <a:prstTxWarp prst="textNoShape">
              <a:avLst/>
            </a:prstTxWarp>
          </a:bodyPr>
          <a:lstStyle>
            <a:lvl1pPr eaLnBrk="1" hangingPunct="1">
              <a:defRPr sz="1200" b="0" i="0">
                <a:solidFill>
                  <a:srgbClr val="045C75"/>
                </a:solidFill>
                <a:latin typeface="Constantia" pitchFamily="18" charset="0"/>
              </a:defRPr>
            </a:lvl1pPr>
          </a:lstStyle>
          <a:p>
            <a:endParaRPr lang="en-US" smtClean="0"/>
          </a:p>
        </p:txBody>
      </p:sp>
      <p:sp>
        <p:nvSpPr>
          <p:cNvPr id="18" name="Slide Number Placeholder 17"/>
          <p:cNvSpPr>
            <a:spLocks noGrp="1"/>
          </p:cNvSpPr>
          <p:nvPr>
            <p:ph type="sldNum" sz="quarter" idx="4"/>
          </p:nvPr>
        </p:nvSpPr>
        <p:spPr>
          <a:xfrm>
            <a:off x="8716963" y="6356660"/>
            <a:ext cx="838200" cy="365125"/>
          </a:xfrm>
          <a:prstGeom prst="rect">
            <a:avLst/>
          </a:prstGeom>
        </p:spPr>
        <p:txBody>
          <a:bodyPr vert="horz" wrap="square" lIns="0" tIns="0" rIns="0" bIns="0" numCol="1" anchor="b" anchorCtr="0" compatLnSpc="1">
            <a:prstTxWarp prst="textNoShape">
              <a:avLst/>
            </a:prstTxWarp>
          </a:bodyPr>
          <a:lstStyle>
            <a:lvl1pPr algn="r" eaLnBrk="1" hangingPunct="1">
              <a:defRPr sz="1200" b="0" i="0">
                <a:solidFill>
                  <a:srgbClr val="045C75"/>
                </a:solidFill>
                <a:latin typeface="Constantia" pitchFamily="18" charset="0"/>
              </a:defRPr>
            </a:lvl1pPr>
          </a:lstStyle>
          <a:p>
            <a:fld id="{D7CBB582-E7C3-45B4-8CDF-56E793E4D009}" type="slidenum">
              <a:rPr lang="en-US" smtClean="0"/>
              <a:pPr/>
              <a:t>‹#›</a:t>
            </a:fld>
            <a:endParaRPr lang="en-US" smtClean="0"/>
          </a:p>
        </p:txBody>
      </p:sp>
      <p:grpSp>
        <p:nvGrpSpPr>
          <p:cNvPr id="15369" name="Group 1"/>
          <p:cNvGrpSpPr>
            <a:grpSpLocks/>
          </p:cNvGrpSpPr>
          <p:nvPr/>
        </p:nvGrpSpPr>
        <p:grpSpPr bwMode="auto">
          <a:xfrm>
            <a:off x="-20638" y="203205"/>
            <a:ext cx="10098088" cy="647700"/>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a:lstStyle>
              <a:lvl1pPr>
                <a:defRPr sz="2800" b="1" i="1">
                  <a:solidFill>
                    <a:schemeClr val="tx2"/>
                  </a:solidFill>
                  <a:latin typeface="Times New Roman" pitchFamily="18" charset="0"/>
                </a:defRPr>
              </a:lvl1pPr>
              <a:lvl2pPr marL="742950" indent="-285750">
                <a:defRPr sz="2800" b="1" i="1">
                  <a:solidFill>
                    <a:schemeClr val="tx2"/>
                  </a:solidFill>
                  <a:latin typeface="Times New Roman" pitchFamily="18" charset="0"/>
                </a:defRPr>
              </a:lvl2pPr>
              <a:lvl3pPr marL="1143000" indent="-228600">
                <a:defRPr sz="2800" b="1" i="1">
                  <a:solidFill>
                    <a:schemeClr val="tx2"/>
                  </a:solidFill>
                  <a:latin typeface="Times New Roman" pitchFamily="18" charset="0"/>
                </a:defRPr>
              </a:lvl3pPr>
              <a:lvl4pPr marL="1600200" indent="-228600">
                <a:defRPr sz="2800" b="1" i="1">
                  <a:solidFill>
                    <a:schemeClr val="tx2"/>
                  </a:solidFill>
                  <a:latin typeface="Times New Roman" pitchFamily="18" charset="0"/>
                </a:defRPr>
              </a:lvl4pPr>
              <a:lvl5pPr marL="2057400" indent="-228600">
                <a:defRPr sz="2800" b="1" i="1">
                  <a:solidFill>
                    <a:schemeClr val="tx2"/>
                  </a:solidFill>
                  <a:latin typeface="Times New Roman" pitchFamily="18" charset="0"/>
                </a:defRPr>
              </a:lvl5pPr>
              <a:lvl6pPr marL="2514600" indent="-228600" eaLnBrk="0" fontAlgn="base" hangingPunct="0">
                <a:spcBef>
                  <a:spcPct val="0"/>
                </a:spcBef>
                <a:spcAft>
                  <a:spcPct val="0"/>
                </a:spcAft>
                <a:defRPr sz="2800" b="1" i="1">
                  <a:solidFill>
                    <a:schemeClr val="tx2"/>
                  </a:solidFill>
                  <a:latin typeface="Times New Roman" pitchFamily="18" charset="0"/>
                </a:defRPr>
              </a:lvl6pPr>
              <a:lvl7pPr marL="2971800" indent="-228600" eaLnBrk="0" fontAlgn="base" hangingPunct="0">
                <a:spcBef>
                  <a:spcPct val="0"/>
                </a:spcBef>
                <a:spcAft>
                  <a:spcPct val="0"/>
                </a:spcAft>
                <a:defRPr sz="2800" b="1" i="1">
                  <a:solidFill>
                    <a:schemeClr val="tx2"/>
                  </a:solidFill>
                  <a:latin typeface="Times New Roman" pitchFamily="18" charset="0"/>
                </a:defRPr>
              </a:lvl7pPr>
              <a:lvl8pPr marL="3429000" indent="-228600" eaLnBrk="0" fontAlgn="base" hangingPunct="0">
                <a:spcBef>
                  <a:spcPct val="0"/>
                </a:spcBef>
                <a:spcAft>
                  <a:spcPct val="0"/>
                </a:spcAft>
                <a:defRPr sz="2800" b="1" i="1">
                  <a:solidFill>
                    <a:schemeClr val="tx2"/>
                  </a:solidFill>
                  <a:latin typeface="Times New Roman" pitchFamily="18" charset="0"/>
                </a:defRPr>
              </a:lvl8pPr>
              <a:lvl9pPr marL="3886200" indent="-228600" eaLnBrk="0" fontAlgn="base" hangingPunct="0">
                <a:spcBef>
                  <a:spcPct val="0"/>
                </a:spcBef>
                <a:spcAft>
                  <a:spcPct val="0"/>
                </a:spcAft>
                <a:defRPr sz="2800" b="1" i="1">
                  <a:solidFill>
                    <a:schemeClr val="tx2"/>
                  </a:solidFill>
                  <a:latin typeface="Times New Roman" pitchFamily="18" charset="0"/>
                </a:defRPr>
              </a:lvl9pPr>
            </a:lstStyle>
            <a:p>
              <a:pPr eaLnBrk="1" hangingPunct="1"/>
              <a:endParaRPr lang="en-US" sz="1800" b="0" i="0" smtClean="0">
                <a:solidFill>
                  <a:srgbClr val="000000"/>
                </a:solidFill>
                <a:latin typeface="Constantia" pitchFamily="18" charset="0"/>
              </a:endParaRPr>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a:lstStyle>
              <a:lvl1pPr>
                <a:defRPr sz="2800" b="1" i="1">
                  <a:solidFill>
                    <a:schemeClr val="tx2"/>
                  </a:solidFill>
                  <a:latin typeface="Times New Roman" pitchFamily="18" charset="0"/>
                </a:defRPr>
              </a:lvl1pPr>
              <a:lvl2pPr marL="742950" indent="-285750">
                <a:defRPr sz="2800" b="1" i="1">
                  <a:solidFill>
                    <a:schemeClr val="tx2"/>
                  </a:solidFill>
                  <a:latin typeface="Times New Roman" pitchFamily="18" charset="0"/>
                </a:defRPr>
              </a:lvl2pPr>
              <a:lvl3pPr marL="1143000" indent="-228600">
                <a:defRPr sz="2800" b="1" i="1">
                  <a:solidFill>
                    <a:schemeClr val="tx2"/>
                  </a:solidFill>
                  <a:latin typeface="Times New Roman" pitchFamily="18" charset="0"/>
                </a:defRPr>
              </a:lvl3pPr>
              <a:lvl4pPr marL="1600200" indent="-228600">
                <a:defRPr sz="2800" b="1" i="1">
                  <a:solidFill>
                    <a:schemeClr val="tx2"/>
                  </a:solidFill>
                  <a:latin typeface="Times New Roman" pitchFamily="18" charset="0"/>
                </a:defRPr>
              </a:lvl4pPr>
              <a:lvl5pPr marL="2057400" indent="-228600">
                <a:defRPr sz="2800" b="1" i="1">
                  <a:solidFill>
                    <a:schemeClr val="tx2"/>
                  </a:solidFill>
                  <a:latin typeface="Times New Roman" pitchFamily="18" charset="0"/>
                </a:defRPr>
              </a:lvl5pPr>
              <a:lvl6pPr marL="2514600" indent="-228600" eaLnBrk="0" fontAlgn="base" hangingPunct="0">
                <a:spcBef>
                  <a:spcPct val="0"/>
                </a:spcBef>
                <a:spcAft>
                  <a:spcPct val="0"/>
                </a:spcAft>
                <a:defRPr sz="2800" b="1" i="1">
                  <a:solidFill>
                    <a:schemeClr val="tx2"/>
                  </a:solidFill>
                  <a:latin typeface="Times New Roman" pitchFamily="18" charset="0"/>
                </a:defRPr>
              </a:lvl6pPr>
              <a:lvl7pPr marL="2971800" indent="-228600" eaLnBrk="0" fontAlgn="base" hangingPunct="0">
                <a:spcBef>
                  <a:spcPct val="0"/>
                </a:spcBef>
                <a:spcAft>
                  <a:spcPct val="0"/>
                </a:spcAft>
                <a:defRPr sz="2800" b="1" i="1">
                  <a:solidFill>
                    <a:schemeClr val="tx2"/>
                  </a:solidFill>
                  <a:latin typeface="Times New Roman" pitchFamily="18" charset="0"/>
                </a:defRPr>
              </a:lvl7pPr>
              <a:lvl8pPr marL="3429000" indent="-228600" eaLnBrk="0" fontAlgn="base" hangingPunct="0">
                <a:spcBef>
                  <a:spcPct val="0"/>
                </a:spcBef>
                <a:spcAft>
                  <a:spcPct val="0"/>
                </a:spcAft>
                <a:defRPr sz="2800" b="1" i="1">
                  <a:solidFill>
                    <a:schemeClr val="tx2"/>
                  </a:solidFill>
                  <a:latin typeface="Times New Roman" pitchFamily="18" charset="0"/>
                </a:defRPr>
              </a:lvl8pPr>
              <a:lvl9pPr marL="3886200" indent="-228600" eaLnBrk="0" fontAlgn="base" hangingPunct="0">
                <a:spcBef>
                  <a:spcPct val="0"/>
                </a:spcBef>
                <a:spcAft>
                  <a:spcPct val="0"/>
                </a:spcAft>
                <a:defRPr sz="2800" b="1" i="1">
                  <a:solidFill>
                    <a:schemeClr val="tx2"/>
                  </a:solidFill>
                  <a:latin typeface="Times New Roman" pitchFamily="18" charset="0"/>
                </a:defRPr>
              </a:lvl9pPr>
            </a:lstStyle>
            <a:p>
              <a:pPr eaLnBrk="1" hangingPunct="1"/>
              <a:endParaRPr lang="en-US" sz="1800" b="0" i="0" smtClean="0">
                <a:solidFill>
                  <a:srgbClr val="000000"/>
                </a:solidFill>
                <a:latin typeface="Constantia" pitchFamily="18" charset="0"/>
              </a:endParaRPr>
            </a:p>
          </p:txBody>
        </p:sp>
      </p:grpSp>
    </p:spTree>
    <p:extLst>
      <p:ext uri="{BB962C8B-B14F-4D97-AF65-F5344CB8AC3E}">
        <p14:creationId xmlns="" xmlns:p14="http://schemas.microsoft.com/office/powerpoint/2010/main" val="2666792046"/>
      </p:ext>
    </p:extLst>
  </p:cSld>
  <p:clrMap bg1="lt1" tx1="dk1" bg2="lt2" tx2="dk2" accent1="accent1" accent2="accent2" accent3="accent3" accent4="accent4" accent5="accent5" accent6="accent6" hlink="hlink" folHlink="folHlink"/>
  <p:sldLayoutIdLst>
    <p:sldLayoutId id="2147504823" r:id="rId1"/>
    <p:sldLayoutId id="2147504824" r:id="rId2"/>
    <p:sldLayoutId id="2147504825" r:id="rId3"/>
    <p:sldLayoutId id="2147504826" r:id="rId4"/>
    <p:sldLayoutId id="2147504827" r:id="rId5"/>
    <p:sldLayoutId id="2147504828" r:id="rId6"/>
    <p:sldLayoutId id="2147504829" r:id="rId7"/>
    <p:sldLayoutId id="2147504830" r:id="rId8"/>
    <p:sldLayoutId id="2147504831" r:id="rId9"/>
    <p:sldLayoutId id="2147504832" r:id="rId10"/>
    <p:sldLayoutId id="2147504833" r:id="rId11"/>
    <p:sldLayoutId id="2147504834" r:id="rId12"/>
  </p:sldLayoutIdLst>
  <p:transition spd="med" advClick="0"/>
  <p:txStyles>
    <p:titleStyle>
      <a:lvl1pPr algn="l" rtl="0" eaLnBrk="0" fontAlgn="base" hangingPunct="0">
        <a:spcBef>
          <a:spcPct val="0"/>
        </a:spcBef>
        <a:spcAft>
          <a:spcPct val="0"/>
        </a:spcAft>
        <a:defRPr sz="5000" kern="1200">
          <a:solidFill>
            <a:schemeClr val="tx2"/>
          </a:solidFill>
          <a:latin typeface="+mj-lt"/>
          <a:ea typeface="+mj-ea"/>
          <a:cs typeface="+mj-cs"/>
        </a:defRPr>
      </a:lvl1pPr>
      <a:lvl2pPr algn="l" rtl="0" eaLnBrk="0" fontAlgn="base" hangingPunct="0">
        <a:spcBef>
          <a:spcPct val="0"/>
        </a:spcBef>
        <a:spcAft>
          <a:spcPct val="0"/>
        </a:spcAft>
        <a:defRPr sz="5000">
          <a:solidFill>
            <a:schemeClr val="tx2"/>
          </a:solidFill>
          <a:latin typeface="Calibri" pitchFamily="34" charset="0"/>
        </a:defRPr>
      </a:lvl2pPr>
      <a:lvl3pPr algn="l" rtl="0" eaLnBrk="0" fontAlgn="base" hangingPunct="0">
        <a:spcBef>
          <a:spcPct val="0"/>
        </a:spcBef>
        <a:spcAft>
          <a:spcPct val="0"/>
        </a:spcAft>
        <a:defRPr sz="5000">
          <a:solidFill>
            <a:schemeClr val="tx2"/>
          </a:solidFill>
          <a:latin typeface="Calibri" pitchFamily="34" charset="0"/>
        </a:defRPr>
      </a:lvl3pPr>
      <a:lvl4pPr algn="l" rtl="0" eaLnBrk="0" fontAlgn="base" hangingPunct="0">
        <a:spcBef>
          <a:spcPct val="0"/>
        </a:spcBef>
        <a:spcAft>
          <a:spcPct val="0"/>
        </a:spcAft>
        <a:defRPr sz="5000">
          <a:solidFill>
            <a:schemeClr val="tx2"/>
          </a:solidFill>
          <a:latin typeface="Calibri" pitchFamily="34" charset="0"/>
        </a:defRPr>
      </a:lvl4pPr>
      <a:lvl5pPr algn="l" rtl="0" eaLnBrk="0" fontAlgn="base" hangingPunct="0">
        <a:spcBef>
          <a:spcPct val="0"/>
        </a:spcBef>
        <a:spcAft>
          <a:spcPct val="0"/>
        </a:spcAft>
        <a:defRPr sz="5000">
          <a:solidFill>
            <a:schemeClr val="tx2"/>
          </a:solidFill>
          <a:latin typeface="Calibri" pitchFamily="34" charset="0"/>
        </a:defRPr>
      </a:lvl5pPr>
      <a:lvl6pPr marL="455081" algn="l" rtl="0" fontAlgn="base">
        <a:spcBef>
          <a:spcPct val="0"/>
        </a:spcBef>
        <a:spcAft>
          <a:spcPct val="0"/>
        </a:spcAft>
        <a:defRPr sz="5000">
          <a:solidFill>
            <a:schemeClr val="tx2"/>
          </a:solidFill>
          <a:latin typeface="Calibri" pitchFamily="34" charset="0"/>
        </a:defRPr>
      </a:lvl6pPr>
      <a:lvl7pPr marL="910163" algn="l" rtl="0" fontAlgn="base">
        <a:spcBef>
          <a:spcPct val="0"/>
        </a:spcBef>
        <a:spcAft>
          <a:spcPct val="0"/>
        </a:spcAft>
        <a:defRPr sz="5000">
          <a:solidFill>
            <a:schemeClr val="tx2"/>
          </a:solidFill>
          <a:latin typeface="Calibri" pitchFamily="34" charset="0"/>
        </a:defRPr>
      </a:lvl7pPr>
      <a:lvl8pPr marL="1365240" algn="l" rtl="0" fontAlgn="base">
        <a:spcBef>
          <a:spcPct val="0"/>
        </a:spcBef>
        <a:spcAft>
          <a:spcPct val="0"/>
        </a:spcAft>
        <a:defRPr sz="5000">
          <a:solidFill>
            <a:schemeClr val="tx2"/>
          </a:solidFill>
          <a:latin typeface="Calibri" pitchFamily="34" charset="0"/>
        </a:defRPr>
      </a:lvl8pPr>
      <a:lvl9pPr marL="1820320" algn="l" rtl="0" fontAlgn="base">
        <a:spcBef>
          <a:spcPct val="0"/>
        </a:spcBef>
        <a:spcAft>
          <a:spcPct val="0"/>
        </a:spcAft>
        <a:defRPr sz="5000">
          <a:solidFill>
            <a:schemeClr val="tx2"/>
          </a:solidFill>
          <a:latin typeface="Calibri" pitchFamily="34" charset="0"/>
        </a:defRPr>
      </a:lvl9pPr>
    </p:titleStyle>
    <p:bodyStyle>
      <a:lvl1pPr marL="271784" indent="-271784" algn="l" rtl="0" eaLnBrk="0" fontAlgn="base" hangingPunct="0">
        <a:spcBef>
          <a:spcPct val="20000"/>
        </a:spcBef>
        <a:spcAft>
          <a:spcPct val="0"/>
        </a:spcAft>
        <a:buClr>
          <a:srgbClr val="0BD0D9"/>
        </a:buClr>
        <a:buSzPct val="95000"/>
        <a:buFont typeface="Wingdings 2" pitchFamily="18" charset="2"/>
        <a:buChar char=""/>
        <a:defRPr sz="2600" kern="1200">
          <a:solidFill>
            <a:schemeClr val="tx1"/>
          </a:solidFill>
          <a:latin typeface="+mn-lt"/>
          <a:ea typeface="+mn-ea"/>
          <a:cs typeface="+mn-cs"/>
        </a:defRPr>
      </a:lvl1pPr>
      <a:lvl2pPr marL="636794" indent="-244923" algn="l" rtl="0" eaLnBrk="0" fontAlgn="base" hangingPunct="0">
        <a:spcBef>
          <a:spcPct val="20000"/>
        </a:spcBef>
        <a:spcAft>
          <a:spcPct val="0"/>
        </a:spcAft>
        <a:buClr>
          <a:schemeClr val="accent1"/>
        </a:buClr>
        <a:buSzPct val="85000"/>
        <a:buFont typeface="Wingdings 2" pitchFamily="18" charset="2"/>
        <a:buChar char=""/>
        <a:defRPr sz="2400" kern="1200">
          <a:solidFill>
            <a:schemeClr val="tx1"/>
          </a:solidFill>
          <a:latin typeface="+mn-lt"/>
          <a:ea typeface="+mn-ea"/>
          <a:cs typeface="+mn-cs"/>
        </a:defRPr>
      </a:lvl2pPr>
      <a:lvl3pPr marL="910163" indent="-244923" algn="l" rtl="0" eaLnBrk="0" fontAlgn="base" hangingPunct="0">
        <a:spcBef>
          <a:spcPct val="20000"/>
        </a:spcBef>
        <a:spcAft>
          <a:spcPct val="0"/>
        </a:spcAft>
        <a:buClr>
          <a:schemeClr val="accent2"/>
        </a:buClr>
        <a:buSzPct val="70000"/>
        <a:buFont typeface="Wingdings 2" pitchFamily="18" charset="2"/>
        <a:buChar char=""/>
        <a:defRPr sz="2100" kern="1200">
          <a:solidFill>
            <a:schemeClr val="tx1"/>
          </a:solidFill>
          <a:latin typeface="+mn-lt"/>
          <a:ea typeface="+mn-ea"/>
          <a:cs typeface="+mn-cs"/>
        </a:defRPr>
      </a:lvl3pPr>
      <a:lvl4pPr marL="1181942" indent="-208579" algn="l" rtl="0" eaLnBrk="0" fontAlgn="base" hangingPunct="0">
        <a:spcBef>
          <a:spcPct val="20000"/>
        </a:spcBef>
        <a:spcAft>
          <a:spcPct val="0"/>
        </a:spcAft>
        <a:buClr>
          <a:srgbClr val="0BD0D9"/>
        </a:buClr>
        <a:buSzPct val="65000"/>
        <a:buFont typeface="Wingdings 2" pitchFamily="18" charset="2"/>
        <a:buChar char=""/>
        <a:defRPr sz="2000" kern="1200">
          <a:solidFill>
            <a:schemeClr val="tx1"/>
          </a:solidFill>
          <a:latin typeface="+mn-lt"/>
          <a:ea typeface="+mn-ea"/>
          <a:cs typeface="+mn-cs"/>
        </a:defRPr>
      </a:lvl4pPr>
      <a:lvl5pPr marL="1455305" indent="-208579" algn="l" rtl="0" eaLnBrk="0" fontAlgn="base" hangingPunct="0">
        <a:spcBef>
          <a:spcPct val="20000"/>
        </a:spcBef>
        <a:spcAft>
          <a:spcPct val="0"/>
        </a:spcAft>
        <a:buClr>
          <a:srgbClr val="10CF9B"/>
        </a:buClr>
        <a:buSzPct val="65000"/>
        <a:buFont typeface="Wingdings 2" pitchFamily="18" charset="2"/>
        <a:buChar char=""/>
        <a:defRPr sz="2000" kern="1200">
          <a:solidFill>
            <a:schemeClr val="tx1"/>
          </a:solidFill>
          <a:latin typeface="+mn-lt"/>
          <a:ea typeface="+mn-ea"/>
          <a:cs typeface="+mn-cs"/>
        </a:defRPr>
      </a:lvl5pPr>
      <a:lvl6pPr marL="1729299" indent="-209335"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11334" indent="-182034"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84381" indent="-182034"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57429" indent="-182034"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5081" algn="l" rtl="0" eaLnBrk="1" latinLnBrk="0" hangingPunct="1">
        <a:defRPr kumimoji="0" kern="1200">
          <a:solidFill>
            <a:schemeClr val="tx1"/>
          </a:solidFill>
          <a:latin typeface="+mn-lt"/>
          <a:ea typeface="+mn-ea"/>
          <a:cs typeface="+mn-cs"/>
        </a:defRPr>
      </a:lvl2pPr>
      <a:lvl3pPr marL="910163" algn="l" rtl="0" eaLnBrk="1" latinLnBrk="0" hangingPunct="1">
        <a:defRPr kumimoji="0" kern="1200">
          <a:solidFill>
            <a:schemeClr val="tx1"/>
          </a:solidFill>
          <a:latin typeface="+mn-lt"/>
          <a:ea typeface="+mn-ea"/>
          <a:cs typeface="+mn-cs"/>
        </a:defRPr>
      </a:lvl3pPr>
      <a:lvl4pPr marL="1365240" algn="l" rtl="0" eaLnBrk="1" latinLnBrk="0" hangingPunct="1">
        <a:defRPr kumimoji="0" kern="1200">
          <a:solidFill>
            <a:schemeClr val="tx1"/>
          </a:solidFill>
          <a:latin typeface="+mn-lt"/>
          <a:ea typeface="+mn-ea"/>
          <a:cs typeface="+mn-cs"/>
        </a:defRPr>
      </a:lvl4pPr>
      <a:lvl5pPr marL="1820320" algn="l" rtl="0" eaLnBrk="1" latinLnBrk="0" hangingPunct="1">
        <a:defRPr kumimoji="0" kern="1200">
          <a:solidFill>
            <a:schemeClr val="tx1"/>
          </a:solidFill>
          <a:latin typeface="+mn-lt"/>
          <a:ea typeface="+mn-ea"/>
          <a:cs typeface="+mn-cs"/>
        </a:defRPr>
      </a:lvl5pPr>
      <a:lvl6pPr marL="2275400" algn="l" rtl="0" eaLnBrk="1" latinLnBrk="0" hangingPunct="1">
        <a:defRPr kumimoji="0" kern="1200">
          <a:solidFill>
            <a:schemeClr val="tx1"/>
          </a:solidFill>
          <a:latin typeface="+mn-lt"/>
          <a:ea typeface="+mn-ea"/>
          <a:cs typeface="+mn-cs"/>
        </a:defRPr>
      </a:lvl6pPr>
      <a:lvl7pPr marL="2730477" algn="l" rtl="0" eaLnBrk="1" latinLnBrk="0" hangingPunct="1">
        <a:defRPr kumimoji="0" kern="1200">
          <a:solidFill>
            <a:schemeClr val="tx1"/>
          </a:solidFill>
          <a:latin typeface="+mn-lt"/>
          <a:ea typeface="+mn-ea"/>
          <a:cs typeface="+mn-cs"/>
        </a:defRPr>
      </a:lvl7pPr>
      <a:lvl8pPr marL="3185554" algn="l" rtl="0" eaLnBrk="1" latinLnBrk="0" hangingPunct="1">
        <a:defRPr kumimoji="0" kern="1200">
          <a:solidFill>
            <a:schemeClr val="tx1"/>
          </a:solidFill>
          <a:latin typeface="+mn-lt"/>
          <a:ea typeface="+mn-ea"/>
          <a:cs typeface="+mn-cs"/>
        </a:defRPr>
      </a:lvl8pPr>
      <a:lvl9pPr marL="3640635"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12.xml.rels><?xml version="1.0" encoding="UTF-8" standalone="yes"?>
<Relationships xmlns="http://schemas.openxmlformats.org/package/2006/relationships"><Relationship Id="rId8" Type="http://schemas.openxmlformats.org/officeDocument/2006/relationships/notesSlide" Target="../notesSlides/notesSlide6.xml"/><Relationship Id="rId13" Type="http://schemas.openxmlformats.org/officeDocument/2006/relationships/image" Target="../media/image33.png"/><Relationship Id="rId18" Type="http://schemas.openxmlformats.org/officeDocument/2006/relationships/image" Target="../media/image38.png"/><Relationship Id="rId3" Type="http://schemas.openxmlformats.org/officeDocument/2006/relationships/tags" Target="../tags/tag5.xml"/><Relationship Id="rId7" Type="http://schemas.openxmlformats.org/officeDocument/2006/relationships/slideLayout" Target="../slideLayouts/slideLayout222.xml"/><Relationship Id="rId12" Type="http://schemas.openxmlformats.org/officeDocument/2006/relationships/image" Target="../media/image32.png"/><Relationship Id="rId17" Type="http://schemas.openxmlformats.org/officeDocument/2006/relationships/image" Target="../media/image37.png"/><Relationship Id="rId2" Type="http://schemas.openxmlformats.org/officeDocument/2006/relationships/tags" Target="../tags/tag4.xml"/><Relationship Id="rId16" Type="http://schemas.openxmlformats.org/officeDocument/2006/relationships/image" Target="../media/image36.png"/><Relationship Id="rId1" Type="http://schemas.openxmlformats.org/officeDocument/2006/relationships/tags" Target="../tags/tag3.xml"/><Relationship Id="rId6" Type="http://schemas.openxmlformats.org/officeDocument/2006/relationships/tags" Target="../tags/tag8.xml"/><Relationship Id="rId11" Type="http://schemas.openxmlformats.org/officeDocument/2006/relationships/image" Target="../media/image31.png"/><Relationship Id="rId5" Type="http://schemas.openxmlformats.org/officeDocument/2006/relationships/tags" Target="../tags/tag7.xml"/><Relationship Id="rId15" Type="http://schemas.openxmlformats.org/officeDocument/2006/relationships/image" Target="../media/image35.png"/><Relationship Id="rId10" Type="http://schemas.openxmlformats.org/officeDocument/2006/relationships/image" Target="../media/image30.png"/><Relationship Id="rId4" Type="http://schemas.openxmlformats.org/officeDocument/2006/relationships/tags" Target="../tags/tag6.xml"/><Relationship Id="rId9" Type="http://schemas.openxmlformats.org/officeDocument/2006/relationships/image" Target="../media/image29.wmf"/><Relationship Id="rId14" Type="http://schemas.openxmlformats.org/officeDocument/2006/relationships/image" Target="../media/image34.jpeg"/></Relationships>
</file>

<file path=ppt/slides/_rels/slide13.xml.rels><?xml version="1.0" encoding="UTF-8" standalone="yes"?>
<Relationships xmlns="http://schemas.openxmlformats.org/package/2006/relationships"><Relationship Id="rId8" Type="http://schemas.openxmlformats.org/officeDocument/2006/relationships/image" Target="../media/image42.wmf"/><Relationship Id="rId3" Type="http://schemas.openxmlformats.org/officeDocument/2006/relationships/slideLayout" Target="../slideLayouts/slideLayout233.xml"/><Relationship Id="rId7" Type="http://schemas.openxmlformats.org/officeDocument/2006/relationships/image" Target="../media/image41.wmf"/><Relationship Id="rId12" Type="http://schemas.openxmlformats.org/officeDocument/2006/relationships/image" Target="../media/image46.png"/><Relationship Id="rId2" Type="http://schemas.openxmlformats.org/officeDocument/2006/relationships/tags" Target="../tags/tag10.xml"/><Relationship Id="rId1" Type="http://schemas.openxmlformats.org/officeDocument/2006/relationships/tags" Target="../tags/tag9.xml"/><Relationship Id="rId6" Type="http://schemas.openxmlformats.org/officeDocument/2006/relationships/image" Target="../media/image40.jpeg"/><Relationship Id="rId11" Type="http://schemas.openxmlformats.org/officeDocument/2006/relationships/image" Target="../media/image45.png"/><Relationship Id="rId5" Type="http://schemas.openxmlformats.org/officeDocument/2006/relationships/image" Target="../media/image39.wmf"/><Relationship Id="rId10" Type="http://schemas.openxmlformats.org/officeDocument/2006/relationships/image" Target="../media/image44.png"/><Relationship Id="rId4" Type="http://schemas.openxmlformats.org/officeDocument/2006/relationships/notesSlide" Target="../notesSlides/notesSlide7.xml"/><Relationship Id="rId9" Type="http://schemas.openxmlformats.org/officeDocument/2006/relationships/image" Target="../media/image43.png"/></Relationships>
</file>

<file path=ppt/slides/_rels/slide14.xml.rels><?xml version="1.0" encoding="UTF-8" standalone="yes"?>
<Relationships xmlns="http://schemas.openxmlformats.org/package/2006/relationships"><Relationship Id="rId8" Type="http://schemas.openxmlformats.org/officeDocument/2006/relationships/image" Target="../media/image51.png"/><Relationship Id="rId13" Type="http://schemas.openxmlformats.org/officeDocument/2006/relationships/image" Target="../media/image56.png"/><Relationship Id="rId3" Type="http://schemas.openxmlformats.org/officeDocument/2006/relationships/notesSlide" Target="../notesSlides/notesSlide8.xml"/><Relationship Id="rId7" Type="http://schemas.openxmlformats.org/officeDocument/2006/relationships/image" Target="../media/image50.png"/><Relationship Id="rId12" Type="http://schemas.openxmlformats.org/officeDocument/2006/relationships/image" Target="../media/image55.emf"/><Relationship Id="rId2" Type="http://schemas.openxmlformats.org/officeDocument/2006/relationships/slideLayout" Target="../slideLayouts/slideLayout244.xml"/><Relationship Id="rId1" Type="http://schemas.openxmlformats.org/officeDocument/2006/relationships/tags" Target="../tags/tag11.xml"/><Relationship Id="rId6" Type="http://schemas.openxmlformats.org/officeDocument/2006/relationships/image" Target="../media/image49.png"/><Relationship Id="rId11" Type="http://schemas.openxmlformats.org/officeDocument/2006/relationships/image" Target="../media/image54.emf"/><Relationship Id="rId5" Type="http://schemas.openxmlformats.org/officeDocument/2006/relationships/image" Target="../media/image48.png"/><Relationship Id="rId10" Type="http://schemas.openxmlformats.org/officeDocument/2006/relationships/image" Target="../media/image53.emf"/><Relationship Id="rId4" Type="http://schemas.openxmlformats.org/officeDocument/2006/relationships/image" Target="../media/image47.emf"/><Relationship Id="rId9" Type="http://schemas.openxmlformats.org/officeDocument/2006/relationships/image" Target="../media/image52.emf"/><Relationship Id="rId14" Type="http://schemas.openxmlformats.org/officeDocument/2006/relationships/image" Target="../media/image57.png"/></Relationships>
</file>

<file path=ppt/slides/_rels/slide15.xml.rels><?xml version="1.0" encoding="UTF-8" standalone="yes"?>
<Relationships xmlns="http://schemas.openxmlformats.org/package/2006/relationships"><Relationship Id="rId8" Type="http://schemas.openxmlformats.org/officeDocument/2006/relationships/image" Target="../media/image61.png"/><Relationship Id="rId13" Type="http://schemas.openxmlformats.org/officeDocument/2006/relationships/image" Target="../media/image65.png"/><Relationship Id="rId3" Type="http://schemas.openxmlformats.org/officeDocument/2006/relationships/slideLayout" Target="../slideLayouts/slideLayout260.xml"/><Relationship Id="rId7" Type="http://schemas.openxmlformats.org/officeDocument/2006/relationships/image" Target="../media/image60.emf"/><Relationship Id="rId12" Type="http://schemas.openxmlformats.org/officeDocument/2006/relationships/image" Target="../media/image64.png"/><Relationship Id="rId2" Type="http://schemas.openxmlformats.org/officeDocument/2006/relationships/tags" Target="../tags/tag13.xml"/><Relationship Id="rId1" Type="http://schemas.openxmlformats.org/officeDocument/2006/relationships/tags" Target="../tags/tag12.xml"/><Relationship Id="rId6" Type="http://schemas.openxmlformats.org/officeDocument/2006/relationships/image" Target="../media/image59.png"/><Relationship Id="rId11" Type="http://schemas.openxmlformats.org/officeDocument/2006/relationships/image" Target="../media/image63.emf"/><Relationship Id="rId5" Type="http://schemas.openxmlformats.org/officeDocument/2006/relationships/image" Target="../media/image58.png"/><Relationship Id="rId10" Type="http://schemas.openxmlformats.org/officeDocument/2006/relationships/hyperlink" Target="http://arxiv.org/abs/1210.4790" TargetMode="External"/><Relationship Id="rId4" Type="http://schemas.openxmlformats.org/officeDocument/2006/relationships/notesSlide" Target="../notesSlides/notesSlide9.xml"/><Relationship Id="rId9" Type="http://schemas.openxmlformats.org/officeDocument/2006/relationships/image" Target="../media/image62.emf"/><Relationship Id="rId14" Type="http://schemas.openxmlformats.org/officeDocument/2006/relationships/image" Target="../media/image6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1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0.xml"/><Relationship Id="rId1" Type="http://schemas.openxmlformats.org/officeDocument/2006/relationships/slideLayout" Target="../slideLayouts/slideLayout73.xml"/><Relationship Id="rId5" Type="http://schemas.openxmlformats.org/officeDocument/2006/relationships/image" Target="../media/image69.wmf"/><Relationship Id="rId4" Type="http://schemas.openxmlformats.org/officeDocument/2006/relationships/image" Target="../media/image68.wmf"/></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57.xml"/><Relationship Id="rId1" Type="http://schemas.openxmlformats.org/officeDocument/2006/relationships/vmlDrawing" Target="../drawings/vmlDrawing1.vml"/><Relationship Id="rId6" Type="http://schemas.openxmlformats.org/officeDocument/2006/relationships/image" Target="../media/image72.png"/><Relationship Id="rId5" Type="http://schemas.openxmlformats.org/officeDocument/2006/relationships/oleObject" Target="../embeddings/oleObject1.bin"/><Relationship Id="rId4" Type="http://schemas.openxmlformats.org/officeDocument/2006/relationships/image" Target="../media/image71.png"/></Relationships>
</file>

<file path=ppt/slides/_rels/slide19.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90.xml"/><Relationship Id="rId1" Type="http://schemas.openxmlformats.org/officeDocument/2006/relationships/vmlDrawing" Target="../drawings/vmlDrawing2.vml"/><Relationship Id="rId5" Type="http://schemas.openxmlformats.org/officeDocument/2006/relationships/image" Target="../media/image74.png"/><Relationship Id="rId4" Type="http://schemas.openxmlformats.org/officeDocument/2006/relationships/image" Target="../media/image40.jpeg"/></Relationships>
</file>

<file path=ppt/slides/_rels/slide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xml"/><Relationship Id="rId1" Type="http://schemas.openxmlformats.org/officeDocument/2006/relationships/slideLayout" Target="../slideLayouts/slideLayout201.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2.xml"/><Relationship Id="rId7" Type="http://schemas.openxmlformats.org/officeDocument/2006/relationships/image" Target="../media/image77.png"/><Relationship Id="rId2" Type="http://schemas.openxmlformats.org/officeDocument/2006/relationships/slideLayout" Target="../slideLayouts/slideLayout102.xml"/><Relationship Id="rId1" Type="http://schemas.openxmlformats.org/officeDocument/2006/relationships/vmlDrawing" Target="../drawings/vmlDrawing3.vml"/><Relationship Id="rId6" Type="http://schemas.openxmlformats.org/officeDocument/2006/relationships/image" Target="../media/image76.png"/><Relationship Id="rId5" Type="http://schemas.openxmlformats.org/officeDocument/2006/relationships/oleObject" Target="../embeddings/oleObject3.bin"/><Relationship Id="rId4" Type="http://schemas.openxmlformats.org/officeDocument/2006/relationships/image" Target="../media/image40.jpeg"/></Relationships>
</file>

<file path=ppt/slides/_rels/slide2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319.xml"/><Relationship Id="rId5" Type="http://schemas.openxmlformats.org/officeDocument/2006/relationships/image" Target="../media/image40.jpeg"/><Relationship Id="rId4" Type="http://schemas.openxmlformats.org/officeDocument/2006/relationships/image" Target="../media/image80.png"/></Relationships>
</file>

<file path=ppt/slides/_rels/slide22.xml.rels><?xml version="1.0" encoding="UTF-8" standalone="yes"?>
<Relationships xmlns="http://schemas.openxmlformats.org/package/2006/relationships"><Relationship Id="rId3" Type="http://schemas.openxmlformats.org/officeDocument/2006/relationships/image" Target="../media/image81.wmf"/><Relationship Id="rId7" Type="http://schemas.openxmlformats.org/officeDocument/2006/relationships/image" Target="../media/image85.wmf"/><Relationship Id="rId2" Type="http://schemas.openxmlformats.org/officeDocument/2006/relationships/notesSlide" Target="../notesSlides/notesSlide13.xml"/><Relationship Id="rId1" Type="http://schemas.openxmlformats.org/officeDocument/2006/relationships/slideLayout" Target="../slideLayouts/slideLayout157.xml"/><Relationship Id="rId6" Type="http://schemas.openxmlformats.org/officeDocument/2006/relationships/image" Target="../media/image84.wmf"/><Relationship Id="rId5" Type="http://schemas.openxmlformats.org/officeDocument/2006/relationships/image" Target="../media/image83.wmf"/><Relationship Id="rId4" Type="http://schemas.openxmlformats.org/officeDocument/2006/relationships/image" Target="../media/image82.wmf"/></Relationships>
</file>

<file path=ppt/slides/_rels/slide23.xml.rels><?xml version="1.0" encoding="UTF-8" standalone="yes"?>
<Relationships xmlns="http://schemas.openxmlformats.org/package/2006/relationships"><Relationship Id="rId3" Type="http://schemas.openxmlformats.org/officeDocument/2006/relationships/image" Target="../media/image81.wmf"/><Relationship Id="rId7" Type="http://schemas.openxmlformats.org/officeDocument/2006/relationships/image" Target="../media/image89.wmf"/><Relationship Id="rId2" Type="http://schemas.openxmlformats.org/officeDocument/2006/relationships/notesSlide" Target="../notesSlides/notesSlide14.xml"/><Relationship Id="rId1" Type="http://schemas.openxmlformats.org/officeDocument/2006/relationships/slideLayout" Target="../slideLayouts/slideLayout146.xml"/><Relationship Id="rId6" Type="http://schemas.openxmlformats.org/officeDocument/2006/relationships/image" Target="../media/image88.wmf"/><Relationship Id="rId5" Type="http://schemas.openxmlformats.org/officeDocument/2006/relationships/image" Target="../media/image87.png"/><Relationship Id="rId4" Type="http://schemas.openxmlformats.org/officeDocument/2006/relationships/image" Target="../media/image86.wmf"/></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90.xml"/><Relationship Id="rId1" Type="http://schemas.openxmlformats.org/officeDocument/2006/relationships/vmlDrawing" Target="../drawings/vmlDrawing4.v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oleObject" Target="../embeddings/oleObject4.bin"/></Relationships>
</file>

<file path=ppt/slides/_rels/slide2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93.png"/><Relationship Id="rId1" Type="http://schemas.openxmlformats.org/officeDocument/2006/relationships/slideLayout" Target="../slideLayouts/slideLayout5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27.xml.rels><?xml version="1.0" encoding="UTF-8" standalone="yes"?>
<Relationships xmlns="http://schemas.openxmlformats.org/package/2006/relationships"><Relationship Id="rId8" Type="http://schemas.openxmlformats.org/officeDocument/2006/relationships/image" Target="../media/image99.jpeg"/><Relationship Id="rId13" Type="http://schemas.openxmlformats.org/officeDocument/2006/relationships/image" Target="../media/image104.png"/><Relationship Id="rId3" Type="http://schemas.openxmlformats.org/officeDocument/2006/relationships/image" Target="../media/image94.emf"/><Relationship Id="rId7" Type="http://schemas.openxmlformats.org/officeDocument/2006/relationships/image" Target="../media/image98.jpeg"/><Relationship Id="rId12" Type="http://schemas.openxmlformats.org/officeDocument/2006/relationships/image" Target="../media/image103.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97.png"/><Relationship Id="rId11" Type="http://schemas.openxmlformats.org/officeDocument/2006/relationships/image" Target="../media/image102.png"/><Relationship Id="rId5" Type="http://schemas.openxmlformats.org/officeDocument/2006/relationships/image" Target="../media/image96.jpeg"/><Relationship Id="rId10" Type="http://schemas.openxmlformats.org/officeDocument/2006/relationships/image" Target="../media/image101.jpeg"/><Relationship Id="rId4" Type="http://schemas.openxmlformats.org/officeDocument/2006/relationships/image" Target="../media/image95.png"/><Relationship Id="rId9" Type="http://schemas.openxmlformats.org/officeDocument/2006/relationships/image" Target="../media/image100.jpeg"/></Relationships>
</file>

<file path=ppt/slides/_rels/slide28.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17.xml"/><Relationship Id="rId1" Type="http://schemas.openxmlformats.org/officeDocument/2006/relationships/slideLayout" Target="../slideLayouts/slideLayout35.xml"/></Relationships>
</file>

<file path=ppt/slides/_rels/slide29.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3" Type="http://schemas.openxmlformats.org/officeDocument/2006/relationships/image" Target="../media/image11.wmf"/><Relationship Id="rId2" Type="http://schemas.openxmlformats.org/officeDocument/2006/relationships/notesSlide" Target="../notesSlides/notesSlide3.xml"/><Relationship Id="rId1" Type="http://schemas.openxmlformats.org/officeDocument/2006/relationships/slideLayout" Target="../slideLayouts/slideLayout211.xml"/><Relationship Id="rId6" Type="http://schemas.openxmlformats.org/officeDocument/2006/relationships/image" Target="../media/image14.jpeg"/><Relationship Id="rId5" Type="http://schemas.openxmlformats.org/officeDocument/2006/relationships/image" Target="../media/image13.jpeg"/><Relationship Id="rId4" Type="http://schemas.openxmlformats.org/officeDocument/2006/relationships/image" Target="../media/image12.png"/></Relationships>
</file>

<file path=ppt/slides/_rels/slide30.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6.png"/><Relationship Id="rId1" Type="http://schemas.openxmlformats.org/officeDocument/2006/relationships/slideLayout" Target="../slideLayouts/slideLayout124.xml"/><Relationship Id="rId4" Type="http://schemas.openxmlformats.org/officeDocument/2006/relationships/image" Target="../media/image108.png"/></Relationships>
</file>

<file path=ppt/slides/_rels/slide31.xml.rels><?xml version="1.0" encoding="UTF-8" standalone="yes"?>
<Relationships xmlns="http://schemas.openxmlformats.org/package/2006/relationships"><Relationship Id="rId8" Type="http://schemas.openxmlformats.org/officeDocument/2006/relationships/image" Target="../media/image112.wmf"/><Relationship Id="rId3" Type="http://schemas.openxmlformats.org/officeDocument/2006/relationships/image" Target="../media/image21.png"/><Relationship Id="rId7" Type="http://schemas.openxmlformats.org/officeDocument/2006/relationships/image" Target="../media/image111.wmf"/><Relationship Id="rId2" Type="http://schemas.openxmlformats.org/officeDocument/2006/relationships/image" Target="../media/image22.png"/><Relationship Id="rId1" Type="http://schemas.openxmlformats.org/officeDocument/2006/relationships/slideLayout" Target="../slideLayouts/slideLayout124.xml"/><Relationship Id="rId6" Type="http://schemas.openxmlformats.org/officeDocument/2006/relationships/image" Target="../media/image110.png"/><Relationship Id="rId5" Type="http://schemas.openxmlformats.org/officeDocument/2006/relationships/image" Target="../media/image109.png"/><Relationship Id="rId4" Type="http://schemas.openxmlformats.org/officeDocument/2006/relationships/image" Target="../media/image7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0.xml"/></Relationships>
</file>

<file path=ppt/slides/_rels/slide33.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jpeg"/><Relationship Id="rId1" Type="http://schemas.openxmlformats.org/officeDocument/2006/relationships/slideLayout" Target="../slideLayouts/slideLayout135.xml"/><Relationship Id="rId5" Type="http://schemas.openxmlformats.org/officeDocument/2006/relationships/image" Target="../media/image116.jpeg"/><Relationship Id="rId4" Type="http://schemas.openxmlformats.org/officeDocument/2006/relationships/image" Target="../media/image115.jpe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18.xml"/><Relationship Id="rId1" Type="http://schemas.openxmlformats.org/officeDocument/2006/relationships/slideLayout" Target="../slideLayouts/slideLayout278.xml"/><Relationship Id="rId6" Type="http://schemas.openxmlformats.org/officeDocument/2006/relationships/image" Target="../media/image120.png"/><Relationship Id="rId5" Type="http://schemas.openxmlformats.org/officeDocument/2006/relationships/image" Target="../media/image119.png"/><Relationship Id="rId4" Type="http://schemas.openxmlformats.org/officeDocument/2006/relationships/image" Target="../media/image118.png"/></Relationships>
</file>

<file path=ppt/slides/_rels/slide37.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19.xml"/><Relationship Id="rId1" Type="http://schemas.openxmlformats.org/officeDocument/2006/relationships/slideLayout" Target="../slideLayouts/slideLayout278.xml"/><Relationship Id="rId4" Type="http://schemas.openxmlformats.org/officeDocument/2006/relationships/image" Target="../media/image122.png"/></Relationships>
</file>

<file path=ppt/slides/_rels/slide38.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slideLayout" Target="../slideLayouts/slideLayout90.xml"/><Relationship Id="rId1" Type="http://schemas.openxmlformats.org/officeDocument/2006/relationships/vmlDrawing" Target="../drawings/vmlDrawing5.vml"/><Relationship Id="rId5" Type="http://schemas.openxmlformats.org/officeDocument/2006/relationships/image" Target="../media/image40.jpeg"/><Relationship Id="rId4" Type="http://schemas.openxmlformats.org/officeDocument/2006/relationships/oleObject" Target="../embeddings/oleObject5.bin"/></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20.xml"/><Relationship Id="rId7" Type="http://schemas.openxmlformats.org/officeDocument/2006/relationships/image" Target="../media/image76.png"/><Relationship Id="rId2" Type="http://schemas.openxmlformats.org/officeDocument/2006/relationships/slideLayout" Target="../slideLayouts/slideLayout102.xml"/><Relationship Id="rId1" Type="http://schemas.openxmlformats.org/officeDocument/2006/relationships/vmlDrawing" Target="../drawings/vmlDrawing6.vml"/><Relationship Id="rId6" Type="http://schemas.openxmlformats.org/officeDocument/2006/relationships/image" Target="../media/image126.png"/><Relationship Id="rId5" Type="http://schemas.openxmlformats.org/officeDocument/2006/relationships/oleObject" Target="../embeddings/oleObject6.bin"/><Relationship Id="rId4" Type="http://schemas.openxmlformats.org/officeDocument/2006/relationships/image" Target="../media/image40.jpeg"/></Relationships>
</file>

<file path=ppt/slides/_rels/slide4.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notesSlide" Target="../notesSlides/notesSlide4.xml"/><Relationship Id="rId7" Type="http://schemas.openxmlformats.org/officeDocument/2006/relationships/image" Target="../media/image18.png"/><Relationship Id="rId2" Type="http://schemas.openxmlformats.org/officeDocument/2006/relationships/slideLayout" Target="../slideLayouts/slideLayout79.xml"/><Relationship Id="rId1" Type="http://schemas.openxmlformats.org/officeDocument/2006/relationships/tags" Target="../tags/tag1.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s>
</file>

<file path=ppt/slides/_rels/slide40.xml.rels><?xml version="1.0" encoding="UTF-8" standalone="yes"?>
<Relationships xmlns="http://schemas.openxmlformats.org/package/2006/relationships"><Relationship Id="rId8" Type="http://schemas.openxmlformats.org/officeDocument/2006/relationships/image" Target="../media/image84.wmf"/><Relationship Id="rId3" Type="http://schemas.openxmlformats.org/officeDocument/2006/relationships/image" Target="../media/image127.png"/><Relationship Id="rId7" Type="http://schemas.openxmlformats.org/officeDocument/2006/relationships/image" Target="../media/image85.wmf"/><Relationship Id="rId2" Type="http://schemas.openxmlformats.org/officeDocument/2006/relationships/notesSlide" Target="../notesSlides/notesSlide21.xml"/><Relationship Id="rId1" Type="http://schemas.openxmlformats.org/officeDocument/2006/relationships/slideLayout" Target="../slideLayouts/slideLayout179.xml"/><Relationship Id="rId6" Type="http://schemas.openxmlformats.org/officeDocument/2006/relationships/image" Target="../media/image130.emf"/><Relationship Id="rId5" Type="http://schemas.openxmlformats.org/officeDocument/2006/relationships/image" Target="../media/image129.wmf"/><Relationship Id="rId4" Type="http://schemas.openxmlformats.org/officeDocument/2006/relationships/image" Target="../media/image128.emf"/></Relationships>
</file>

<file path=ppt/slides/_rels/slide41.xml.rels><?xml version="1.0" encoding="UTF-8" standalone="yes"?>
<Relationships xmlns="http://schemas.openxmlformats.org/package/2006/relationships"><Relationship Id="rId3" Type="http://schemas.openxmlformats.org/officeDocument/2006/relationships/image" Target="../media/image131.wmf"/><Relationship Id="rId7" Type="http://schemas.openxmlformats.org/officeDocument/2006/relationships/image" Target="../media/image84.wmf"/><Relationship Id="rId2" Type="http://schemas.openxmlformats.org/officeDocument/2006/relationships/notesSlide" Target="../notesSlides/notesSlide22.xml"/><Relationship Id="rId1" Type="http://schemas.openxmlformats.org/officeDocument/2006/relationships/slideLayout" Target="../slideLayouts/slideLayout168.xml"/><Relationship Id="rId6" Type="http://schemas.openxmlformats.org/officeDocument/2006/relationships/image" Target="../media/image134.wmf"/><Relationship Id="rId5" Type="http://schemas.openxmlformats.org/officeDocument/2006/relationships/image" Target="../media/image133.png"/><Relationship Id="rId4" Type="http://schemas.openxmlformats.org/officeDocument/2006/relationships/image" Target="../media/image132.wmf"/></Relationships>
</file>

<file path=ppt/slides/_rels/slide42.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23.xml"/><Relationship Id="rId1" Type="http://schemas.openxmlformats.org/officeDocument/2006/relationships/slideLayout" Target="../slideLayouts/slideLayout201.xml"/></Relationships>
</file>

<file path=ppt/slides/_rels/slide43.xml.rels><?xml version="1.0" encoding="UTF-8" standalone="yes"?>
<Relationships xmlns="http://schemas.openxmlformats.org/package/2006/relationships"><Relationship Id="rId3" Type="http://schemas.openxmlformats.org/officeDocument/2006/relationships/image" Target="../media/image136.jpeg"/><Relationship Id="rId2" Type="http://schemas.openxmlformats.org/officeDocument/2006/relationships/notesSlide" Target="../notesSlides/notesSlide24.xml"/><Relationship Id="rId1" Type="http://schemas.openxmlformats.org/officeDocument/2006/relationships/slideLayout" Target="../slideLayouts/slideLayout206.xml"/><Relationship Id="rId6" Type="http://schemas.openxmlformats.org/officeDocument/2006/relationships/image" Target="../media/image139.png"/><Relationship Id="rId5" Type="http://schemas.openxmlformats.org/officeDocument/2006/relationships/image" Target="../media/image138.jpeg"/><Relationship Id="rId4" Type="http://schemas.openxmlformats.org/officeDocument/2006/relationships/image" Target="../media/image137.jpeg"/></Relationships>
</file>

<file path=ppt/slides/_rels/slide44.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113.xml"/></Relationships>
</file>

<file path=ppt/slides/_rels/slide45.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290.xml"/><Relationship Id="rId5" Type="http://schemas.openxmlformats.org/officeDocument/2006/relationships/image" Target="../media/image144.png"/><Relationship Id="rId4" Type="http://schemas.openxmlformats.org/officeDocument/2006/relationships/image" Target="../media/image143.png"/></Relationships>
</file>

<file path=ppt/slides/_rels/slide46.xml.rels><?xml version="1.0" encoding="UTF-8" standalone="yes"?>
<Relationships xmlns="http://schemas.openxmlformats.org/package/2006/relationships"><Relationship Id="rId2" Type="http://schemas.openxmlformats.org/officeDocument/2006/relationships/image" Target="../media/image145.wmf"/><Relationship Id="rId1" Type="http://schemas.openxmlformats.org/officeDocument/2006/relationships/slideLayout" Target="../slideLayouts/slideLayout302.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66.xml"/><Relationship Id="rId1" Type="http://schemas.openxmlformats.org/officeDocument/2006/relationships/tags" Target="../tags/tag2.xml"/><Relationship Id="rId5" Type="http://schemas.openxmlformats.org/officeDocument/2006/relationships/image" Target="../media/image24.png"/><Relationship Id="rId4" Type="http://schemas.openxmlformats.org/officeDocument/2006/relationships/image" Target="../media/image2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4.xml"/></Relationships>
</file>

<file path=ppt/slides/_rels/slide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84.xml"/></Relationships>
</file>

<file path=ppt/slides/_rels/slide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9.xml"/></Relationships>
</file>

<file path=ppt/slides/_rels/slide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9.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00034" name="Rectangle 2"/>
          <p:cNvSpPr>
            <a:spLocks noGrp="1" noChangeArrowheads="1"/>
          </p:cNvSpPr>
          <p:nvPr>
            <p:ph type="title"/>
          </p:nvPr>
        </p:nvSpPr>
        <p:spPr>
          <a:xfrm>
            <a:off x="0" y="4"/>
            <a:ext cx="10058400" cy="469075"/>
          </a:xfrm>
        </p:spPr>
        <p:txBody>
          <a:bodyPr/>
          <a:lstStyle/>
          <a:p>
            <a:pPr eaLnBrk="1" hangingPunct="1"/>
            <a:r>
              <a:rPr lang="en-US" sz="2400" dirty="0" smtClean="0">
                <a:solidFill>
                  <a:srgbClr val="FF0000"/>
                </a:solidFill>
              </a:rPr>
              <a:t> TMD Study at </a:t>
            </a:r>
            <a:r>
              <a:rPr lang="en-US" sz="2400" dirty="0" err="1" smtClean="0">
                <a:solidFill>
                  <a:srgbClr val="FF0000"/>
                </a:solidFill>
              </a:rPr>
              <a:t>JLab</a:t>
            </a:r>
            <a:r>
              <a:rPr lang="en-US" sz="2400" dirty="0" smtClean="0">
                <a:solidFill>
                  <a:srgbClr val="FF0000"/>
                </a:solidFill>
              </a:rPr>
              <a:t>: Results and Future</a:t>
            </a:r>
            <a:endParaRPr lang="en-US" sz="2400" dirty="0">
              <a:solidFill>
                <a:srgbClr val="FF0000"/>
              </a:solidFill>
            </a:endParaRPr>
          </a:p>
        </p:txBody>
      </p:sp>
      <p:sp>
        <p:nvSpPr>
          <p:cNvPr id="300035" name="Rectangle 3"/>
          <p:cNvSpPr>
            <a:spLocks noGrp="1" noChangeArrowheads="1"/>
          </p:cNvSpPr>
          <p:nvPr>
            <p:ph type="body" idx="1"/>
          </p:nvPr>
        </p:nvSpPr>
        <p:spPr>
          <a:xfrm>
            <a:off x="0" y="668740"/>
            <a:ext cx="10058400" cy="655092"/>
          </a:xfrm>
        </p:spPr>
        <p:txBody>
          <a:bodyPr/>
          <a:lstStyle/>
          <a:p>
            <a:pPr algn="ctr" eaLnBrk="1" hangingPunct="1">
              <a:buFontTx/>
              <a:buNone/>
            </a:pPr>
            <a:r>
              <a:rPr lang="en-US" sz="1600" dirty="0" smtClean="0">
                <a:latin typeface="Comic Sans MS" pitchFamily="66" charset="0"/>
              </a:rPr>
              <a:t>J. P. </a:t>
            </a:r>
            <a:r>
              <a:rPr lang="en-US" sz="1600" dirty="0">
                <a:latin typeface="Comic Sans MS" pitchFamily="66" charset="0"/>
              </a:rPr>
              <a:t>Chen , Jefferson </a:t>
            </a:r>
            <a:r>
              <a:rPr lang="en-US" sz="1600" dirty="0" smtClean="0">
                <a:latin typeface="Comic Sans MS" pitchFamily="66" charset="0"/>
              </a:rPr>
              <a:t>Lab </a:t>
            </a:r>
          </a:p>
          <a:p>
            <a:pPr algn="ctr" eaLnBrk="1" hangingPunct="1">
              <a:buFontTx/>
              <a:buNone/>
            </a:pPr>
            <a:r>
              <a:rPr lang="en-US" sz="1600" dirty="0" smtClean="0">
                <a:solidFill>
                  <a:schemeClr val="accent2"/>
                </a:solidFill>
                <a:latin typeface="Times New Roman" pitchFamily="18" charset="0"/>
              </a:rPr>
              <a:t>PacificSPIN-13,  Jinan,  China,  October  28-31, </a:t>
            </a:r>
            <a:r>
              <a:rPr lang="en-US" sz="1600" dirty="0">
                <a:solidFill>
                  <a:schemeClr val="accent2"/>
                </a:solidFill>
                <a:latin typeface="Times New Roman" pitchFamily="18" charset="0"/>
              </a:rPr>
              <a:t>2013</a:t>
            </a:r>
          </a:p>
        </p:txBody>
      </p:sp>
      <p:sp>
        <p:nvSpPr>
          <p:cNvPr id="300036" name="Text Box 4"/>
          <p:cNvSpPr txBox="1">
            <a:spLocks noChangeArrowheads="1"/>
          </p:cNvSpPr>
          <p:nvPr/>
        </p:nvSpPr>
        <p:spPr bwMode="auto">
          <a:xfrm>
            <a:off x="346318" y="1512961"/>
            <a:ext cx="9366250" cy="4660991"/>
          </a:xfrm>
          <a:prstGeom prst="rect">
            <a:avLst/>
          </a:prstGeom>
          <a:solidFill>
            <a:schemeClr val="bg1"/>
          </a:solidFill>
          <a:ln w="12700">
            <a:noFill/>
            <a:miter lim="800000"/>
            <a:headEnd/>
            <a:tailEnd/>
          </a:ln>
        </p:spPr>
        <p:txBody>
          <a:bodyPr wrap="square" lIns="98775" tIns="49389" rIns="98775" bIns="49389">
            <a:spAutoFit/>
          </a:bodyPr>
          <a:lstStyle/>
          <a:p>
            <a:pPr defTabSz="986007">
              <a:lnSpc>
                <a:spcPct val="130000"/>
              </a:lnSpc>
              <a:buFont typeface="Wingdings" pitchFamily="2" charset="2"/>
              <a:buChar char="§"/>
            </a:pPr>
            <a:r>
              <a:rPr lang="en-US" altLang="en-US" sz="2400" i="0" dirty="0" smtClean="0">
                <a:solidFill>
                  <a:schemeClr val="tx1"/>
                </a:solidFill>
                <a:latin typeface="Arial" charset="0"/>
              </a:rPr>
              <a:t> TMDs with 6 </a:t>
            </a:r>
            <a:r>
              <a:rPr lang="en-US" altLang="en-US" sz="2400" i="0" dirty="0" err="1" smtClean="0">
                <a:solidFill>
                  <a:schemeClr val="tx1"/>
                </a:solidFill>
                <a:latin typeface="Arial" charset="0"/>
              </a:rPr>
              <a:t>GeV</a:t>
            </a:r>
            <a:r>
              <a:rPr lang="en-US" altLang="en-US" sz="2400" i="0" dirty="0" smtClean="0">
                <a:solidFill>
                  <a:schemeClr val="tx1"/>
                </a:solidFill>
                <a:latin typeface="Arial" charset="0"/>
              </a:rPr>
              <a:t> </a:t>
            </a:r>
            <a:r>
              <a:rPr lang="en-US" altLang="en-US" sz="2400" i="0" dirty="0" err="1" smtClean="0">
                <a:solidFill>
                  <a:schemeClr val="tx1"/>
                </a:solidFill>
                <a:latin typeface="Arial" charset="0"/>
              </a:rPr>
              <a:t>JLab</a:t>
            </a:r>
            <a:r>
              <a:rPr lang="en-US" altLang="en-US" sz="2400" i="0" dirty="0" smtClean="0">
                <a:solidFill>
                  <a:schemeClr val="tx1"/>
                </a:solidFill>
                <a:latin typeface="Arial" charset="0"/>
              </a:rPr>
              <a:t>: Exploration</a:t>
            </a:r>
          </a:p>
          <a:p>
            <a:pPr defTabSz="986007">
              <a:lnSpc>
                <a:spcPct val="130000"/>
              </a:lnSpc>
            </a:pPr>
            <a:r>
              <a:rPr lang="en-US" altLang="en-US" sz="2000" i="0" dirty="0" smtClean="0">
                <a:solidFill>
                  <a:schemeClr val="tx1"/>
                </a:solidFill>
                <a:latin typeface="Arial" charset="0"/>
              </a:rPr>
              <a:t>        Results from Hall C: P</a:t>
            </a:r>
            <a:r>
              <a:rPr lang="en-US" altLang="en-US" sz="2000" i="0" baseline="-25000" dirty="0" smtClean="0">
                <a:solidFill>
                  <a:schemeClr val="tx1"/>
                </a:solidFill>
                <a:latin typeface="Arial" charset="0"/>
              </a:rPr>
              <a:t>T</a:t>
            </a:r>
            <a:r>
              <a:rPr lang="en-US" altLang="en-US" sz="2000" i="0" dirty="0" smtClean="0">
                <a:solidFill>
                  <a:schemeClr val="tx1"/>
                </a:solidFill>
                <a:latin typeface="Arial" charset="0"/>
              </a:rPr>
              <a:t> dependence of </a:t>
            </a:r>
            <a:r>
              <a:rPr lang="en-US" altLang="en-US" sz="2000" i="0" dirty="0" err="1" smtClean="0">
                <a:solidFill>
                  <a:schemeClr val="tx1"/>
                </a:solidFill>
                <a:latin typeface="Arial" charset="0"/>
              </a:rPr>
              <a:t>unpolarized</a:t>
            </a:r>
            <a:r>
              <a:rPr lang="en-US" altLang="en-US" sz="2000" i="0" dirty="0" smtClean="0">
                <a:solidFill>
                  <a:schemeClr val="tx1"/>
                </a:solidFill>
                <a:latin typeface="Arial" charset="0"/>
              </a:rPr>
              <a:t> flavor PDFs</a:t>
            </a:r>
          </a:p>
          <a:p>
            <a:pPr defTabSz="986007">
              <a:lnSpc>
                <a:spcPct val="130000"/>
              </a:lnSpc>
            </a:pPr>
            <a:r>
              <a:rPr lang="en-US" altLang="en-US" sz="2000" i="0" dirty="0" smtClean="0">
                <a:solidFill>
                  <a:schemeClr val="tx1"/>
                </a:solidFill>
                <a:latin typeface="Arial" charset="0"/>
              </a:rPr>
              <a:t> </a:t>
            </a:r>
            <a:r>
              <a:rPr lang="en-US" altLang="en-US" sz="2000" i="0" dirty="0" smtClean="0">
                <a:solidFill>
                  <a:schemeClr val="bg1">
                    <a:lumMod val="50000"/>
                  </a:schemeClr>
                </a:solidFill>
                <a:latin typeface="Arial" charset="0"/>
              </a:rPr>
              <a:t>       </a:t>
            </a:r>
            <a:r>
              <a:rPr lang="en-US" altLang="en-US" sz="2000" i="0" dirty="0" smtClean="0">
                <a:solidFill>
                  <a:schemeClr val="tx1"/>
                </a:solidFill>
                <a:latin typeface="Arial" charset="0"/>
              </a:rPr>
              <a:t>Results from Hall B (CLAS6)</a:t>
            </a:r>
          </a:p>
          <a:p>
            <a:pPr defTabSz="986007">
              <a:lnSpc>
                <a:spcPct val="130000"/>
              </a:lnSpc>
            </a:pPr>
            <a:r>
              <a:rPr lang="en-US" altLang="en-US" sz="2000" i="0" dirty="0" smtClean="0">
                <a:solidFill>
                  <a:schemeClr val="tx1"/>
                </a:solidFill>
                <a:latin typeface="Arial" charset="0"/>
              </a:rPr>
              <a:t>	      P</a:t>
            </a:r>
            <a:r>
              <a:rPr lang="en-US" altLang="en-US" sz="2000" i="0" baseline="-25000" dirty="0" smtClean="0">
                <a:solidFill>
                  <a:schemeClr val="tx1"/>
                </a:solidFill>
                <a:latin typeface="Arial" charset="0"/>
              </a:rPr>
              <a:t>T </a:t>
            </a:r>
            <a:r>
              <a:rPr lang="en-US" altLang="en-US" sz="2000" i="0" dirty="0" smtClean="0">
                <a:solidFill>
                  <a:schemeClr val="tx1"/>
                </a:solidFill>
                <a:latin typeface="Arial" charset="0"/>
              </a:rPr>
              <a:t>dependence of spin asymmetry A</a:t>
            </a:r>
            <a:r>
              <a:rPr lang="en-US" altLang="en-US" sz="2000" i="0" baseline="-25000" dirty="0" smtClean="0">
                <a:solidFill>
                  <a:schemeClr val="tx1"/>
                </a:solidFill>
                <a:latin typeface="Arial" charset="0"/>
              </a:rPr>
              <a:t>1</a:t>
            </a:r>
          </a:p>
          <a:p>
            <a:pPr defTabSz="986007">
              <a:lnSpc>
                <a:spcPct val="130000"/>
              </a:lnSpc>
            </a:pPr>
            <a:r>
              <a:rPr lang="en-US" altLang="en-US" sz="2000" i="0" dirty="0" smtClean="0">
                <a:solidFill>
                  <a:schemeClr val="tx1"/>
                </a:solidFill>
                <a:latin typeface="Arial" charset="0"/>
              </a:rPr>
              <a:t>	      SSA with longitudinal target or beam       </a:t>
            </a:r>
          </a:p>
          <a:p>
            <a:pPr defTabSz="986007">
              <a:lnSpc>
                <a:spcPct val="130000"/>
              </a:lnSpc>
            </a:pPr>
            <a:r>
              <a:rPr lang="en-US" altLang="en-US" sz="2000" i="0" dirty="0" smtClean="0">
                <a:solidFill>
                  <a:schemeClr val="tx1"/>
                </a:solidFill>
                <a:latin typeface="Arial" charset="0"/>
              </a:rPr>
              <a:t>       Recent and preliminary results Hall A (transversely </a:t>
            </a:r>
            <a:r>
              <a:rPr lang="en-US" altLang="en-US" sz="2000" i="0" dirty="0">
                <a:solidFill>
                  <a:schemeClr val="tx1"/>
                </a:solidFill>
                <a:latin typeface="Arial" charset="0"/>
              </a:rPr>
              <a:t>Polarized </a:t>
            </a:r>
            <a:r>
              <a:rPr lang="en-US" altLang="en-US" sz="2000" i="0" baseline="30000" dirty="0">
                <a:solidFill>
                  <a:schemeClr val="tx1"/>
                </a:solidFill>
                <a:latin typeface="Arial" charset="0"/>
              </a:rPr>
              <a:t>3</a:t>
            </a:r>
            <a:r>
              <a:rPr lang="en-US" altLang="en-US" sz="2000" i="0" dirty="0">
                <a:solidFill>
                  <a:schemeClr val="tx1"/>
                </a:solidFill>
                <a:latin typeface="Arial" charset="0"/>
              </a:rPr>
              <a:t>He (n</a:t>
            </a:r>
            <a:r>
              <a:rPr lang="en-US" altLang="en-US" sz="2000" i="0" dirty="0" smtClean="0">
                <a:solidFill>
                  <a:schemeClr val="tx1"/>
                </a:solidFill>
                <a:latin typeface="Arial" charset="0"/>
              </a:rPr>
              <a:t>))</a:t>
            </a:r>
            <a:endParaRPr lang="en-US" altLang="en-US" sz="2000" i="0" dirty="0">
              <a:solidFill>
                <a:schemeClr val="tx1"/>
              </a:solidFill>
              <a:latin typeface="Arial" charset="0"/>
            </a:endParaRPr>
          </a:p>
          <a:p>
            <a:pPr defTabSz="986007">
              <a:lnSpc>
                <a:spcPct val="130000"/>
              </a:lnSpc>
            </a:pPr>
            <a:r>
              <a:rPr lang="en-US" altLang="en-US" sz="2000" i="0" dirty="0">
                <a:solidFill>
                  <a:srgbClr val="008000"/>
                </a:solidFill>
                <a:latin typeface="Arial" charset="0"/>
              </a:rPr>
              <a:t>	</a:t>
            </a:r>
            <a:r>
              <a:rPr lang="en-US" altLang="en-US" sz="2000" i="0" dirty="0" smtClean="0">
                <a:solidFill>
                  <a:srgbClr val="008000"/>
                </a:solidFill>
                <a:latin typeface="Arial" charset="0"/>
              </a:rPr>
              <a:t>      Collins/</a:t>
            </a:r>
            <a:r>
              <a:rPr lang="en-US" altLang="en-US" sz="2000" i="0" dirty="0" err="1" smtClean="0">
                <a:solidFill>
                  <a:srgbClr val="008000"/>
                </a:solidFill>
                <a:latin typeface="Arial" charset="0"/>
              </a:rPr>
              <a:t>Sivers</a:t>
            </a:r>
            <a:r>
              <a:rPr lang="en-US" altLang="en-US" sz="2000" i="0" dirty="0" smtClean="0">
                <a:solidFill>
                  <a:srgbClr val="008000"/>
                </a:solidFill>
                <a:latin typeface="Arial" charset="0"/>
              </a:rPr>
              <a:t>/Worm-gear asymmetries </a:t>
            </a:r>
            <a:r>
              <a:rPr lang="en-US" altLang="en-US" sz="2000" i="0" dirty="0">
                <a:solidFill>
                  <a:srgbClr val="008000"/>
                </a:solidFill>
                <a:latin typeface="Arial" charset="0"/>
              </a:rPr>
              <a:t>on </a:t>
            </a:r>
            <a:r>
              <a:rPr lang="en-US" altLang="en-US" sz="2000" i="0" dirty="0" err="1" smtClean="0">
                <a:solidFill>
                  <a:srgbClr val="008000"/>
                </a:solidFill>
                <a:latin typeface="Arial" charset="0"/>
              </a:rPr>
              <a:t>pions</a:t>
            </a:r>
            <a:r>
              <a:rPr lang="en-US" altLang="en-US" sz="2000" i="0" dirty="0">
                <a:solidFill>
                  <a:srgbClr val="008000"/>
                </a:solidFill>
                <a:latin typeface="Arial" charset="0"/>
              </a:rPr>
              <a:t> </a:t>
            </a:r>
            <a:r>
              <a:rPr lang="en-US" altLang="en-US" sz="2000" i="0" dirty="0" smtClean="0">
                <a:solidFill>
                  <a:srgbClr val="008000"/>
                </a:solidFill>
                <a:latin typeface="Arial" charset="0"/>
              </a:rPr>
              <a:t>and </a:t>
            </a:r>
            <a:r>
              <a:rPr lang="en-US" altLang="en-US" sz="2000" i="0" dirty="0" err="1" smtClean="0">
                <a:solidFill>
                  <a:srgbClr val="008000"/>
                </a:solidFill>
                <a:latin typeface="Arial" charset="0"/>
              </a:rPr>
              <a:t>Kaons</a:t>
            </a:r>
            <a:endParaRPr lang="en-US" altLang="en-US" sz="2000" i="0" dirty="0">
              <a:solidFill>
                <a:srgbClr val="0000FF"/>
              </a:solidFill>
              <a:latin typeface="Arial" charset="0"/>
            </a:endParaRPr>
          </a:p>
          <a:p>
            <a:pPr defTabSz="986007">
              <a:lnSpc>
                <a:spcPct val="130000"/>
              </a:lnSpc>
            </a:pPr>
            <a:r>
              <a:rPr lang="en-US" altLang="en-US" sz="2000" i="0" dirty="0" smtClean="0">
                <a:solidFill>
                  <a:srgbClr val="0000FF"/>
                </a:solidFill>
                <a:latin typeface="Arial" charset="0"/>
              </a:rPr>
              <a:t>	</a:t>
            </a:r>
            <a:r>
              <a:rPr lang="en-US" altLang="en-US" sz="2000" i="0" dirty="0">
                <a:solidFill>
                  <a:srgbClr val="0000FF"/>
                </a:solidFill>
                <a:latin typeface="Arial" charset="0"/>
              </a:rPr>
              <a:t> </a:t>
            </a:r>
            <a:r>
              <a:rPr lang="en-US" altLang="en-US" sz="2000" i="0" dirty="0" smtClean="0">
                <a:solidFill>
                  <a:srgbClr val="0000FF"/>
                </a:solidFill>
                <a:latin typeface="Arial" charset="0"/>
              </a:rPr>
              <a:t>     Inclusive </a:t>
            </a:r>
            <a:r>
              <a:rPr lang="en-US" altLang="en-US" sz="2000" i="0" dirty="0">
                <a:solidFill>
                  <a:srgbClr val="0000FF"/>
                </a:solidFill>
                <a:latin typeface="Arial" charset="0"/>
              </a:rPr>
              <a:t>hadron </a:t>
            </a:r>
            <a:r>
              <a:rPr lang="en-US" altLang="en-US" sz="2000" i="0" dirty="0" smtClean="0">
                <a:solidFill>
                  <a:srgbClr val="0000FF"/>
                </a:solidFill>
                <a:latin typeface="Arial" charset="0"/>
              </a:rPr>
              <a:t>and </a:t>
            </a:r>
            <a:r>
              <a:rPr lang="en-US" altLang="en-US" sz="2000" i="0" dirty="0">
                <a:solidFill>
                  <a:srgbClr val="0000FF"/>
                </a:solidFill>
                <a:latin typeface="Arial" charset="0"/>
              </a:rPr>
              <a:t>electron </a:t>
            </a:r>
            <a:r>
              <a:rPr lang="en-US" altLang="en-US" sz="2000" i="0" dirty="0" smtClean="0">
                <a:solidFill>
                  <a:srgbClr val="0000FF"/>
                </a:solidFill>
                <a:latin typeface="Arial" charset="0"/>
              </a:rPr>
              <a:t>SSA</a:t>
            </a:r>
            <a:r>
              <a:rPr lang="en-US" altLang="en-US" sz="2000" i="0" dirty="0" smtClean="0">
                <a:solidFill>
                  <a:schemeClr val="bg1">
                    <a:lumMod val="50000"/>
                  </a:schemeClr>
                </a:solidFill>
                <a:latin typeface="Arial" charset="0"/>
              </a:rPr>
              <a:t> </a:t>
            </a:r>
          </a:p>
          <a:p>
            <a:pPr defTabSz="986007">
              <a:lnSpc>
                <a:spcPct val="130000"/>
              </a:lnSpc>
            </a:pPr>
            <a:r>
              <a:rPr lang="en-US" altLang="en-US" sz="2400" i="0" dirty="0" err="1" smtClean="0">
                <a:solidFill>
                  <a:schemeClr val="tx1"/>
                </a:solidFill>
                <a:latin typeface="Arial" charset="0"/>
              </a:rPr>
              <a:t>JLab</a:t>
            </a:r>
            <a:r>
              <a:rPr lang="en-US" altLang="en-US" sz="2400" i="0" dirty="0" smtClean="0">
                <a:solidFill>
                  <a:schemeClr val="tx1"/>
                </a:solidFill>
                <a:latin typeface="Arial" charset="0"/>
              </a:rPr>
              <a:t> 12 </a:t>
            </a:r>
            <a:r>
              <a:rPr lang="en-US" altLang="en-US" sz="2400" i="0" dirty="0" err="1" smtClean="0">
                <a:solidFill>
                  <a:schemeClr val="tx1"/>
                </a:solidFill>
                <a:latin typeface="Arial" charset="0"/>
              </a:rPr>
              <a:t>GeV</a:t>
            </a:r>
            <a:r>
              <a:rPr lang="en-US" altLang="en-US" sz="2400" i="0" dirty="0" smtClean="0">
                <a:solidFill>
                  <a:schemeClr val="tx1"/>
                </a:solidFill>
                <a:latin typeface="Arial" charset="0"/>
              </a:rPr>
              <a:t> Plan for TMD study: Precision Multi-d Mapping  </a:t>
            </a:r>
          </a:p>
          <a:p>
            <a:pPr defTabSz="986007">
              <a:lnSpc>
                <a:spcPct val="130000"/>
              </a:lnSpc>
            </a:pPr>
            <a:r>
              <a:rPr lang="en-US" altLang="en-US" sz="2000" i="0" dirty="0">
                <a:solidFill>
                  <a:schemeClr val="tx1"/>
                </a:solidFill>
                <a:latin typeface="Arial" charset="0"/>
              </a:rPr>
              <a:t> </a:t>
            </a:r>
            <a:r>
              <a:rPr lang="en-US" altLang="en-US" sz="2000" i="0" dirty="0" smtClean="0">
                <a:solidFill>
                  <a:schemeClr val="tx1"/>
                </a:solidFill>
                <a:latin typeface="Arial" charset="0"/>
              </a:rPr>
              <a:t>       </a:t>
            </a:r>
            <a:r>
              <a:rPr lang="en-US" altLang="en-US" sz="2000" i="0" dirty="0" err="1" smtClean="0">
                <a:solidFill>
                  <a:schemeClr val="tx1"/>
                </a:solidFill>
                <a:latin typeface="Arial" charset="0"/>
              </a:rPr>
              <a:t>SoLID</a:t>
            </a:r>
            <a:r>
              <a:rPr lang="en-US" altLang="en-US" sz="2000" i="0" dirty="0" smtClean="0">
                <a:solidFill>
                  <a:schemeClr val="tx1"/>
                </a:solidFill>
                <a:latin typeface="Arial" charset="0"/>
              </a:rPr>
              <a:t> Program on TMDs 	</a:t>
            </a:r>
          </a:p>
          <a:p>
            <a:pPr defTabSz="986007">
              <a:lnSpc>
                <a:spcPct val="130000"/>
              </a:lnSpc>
            </a:pPr>
            <a:r>
              <a:rPr lang="en-US" altLang="en-US" sz="2000" i="0" dirty="0" smtClean="0">
                <a:solidFill>
                  <a:schemeClr val="tx1"/>
                </a:solidFill>
                <a:latin typeface="Arial" charset="0"/>
              </a:rPr>
              <a:t>        TMD program in Hall B (CLAS12) and C</a:t>
            </a:r>
          </a:p>
        </p:txBody>
      </p:sp>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77858" name="Picture 2"/>
          <p:cNvPicPr>
            <a:picLocks noGrp="1" noChangeAspect="1" noChangeArrowheads="1"/>
          </p:cNvPicPr>
          <p:nvPr>
            <p:ph idx="1"/>
          </p:nvPr>
        </p:nvPicPr>
        <p:blipFill>
          <a:blip r:embed="rId2" cstate="print"/>
          <a:srcRect/>
          <a:stretch>
            <a:fillRect/>
          </a:stretch>
        </p:blipFill>
        <p:spPr bwMode="auto">
          <a:xfrm>
            <a:off x="993334" y="867511"/>
            <a:ext cx="7865163" cy="5748545"/>
          </a:xfrm>
          <a:prstGeom prst="rect">
            <a:avLst/>
          </a:prstGeom>
          <a:noFill/>
          <a:ln w="9525">
            <a:noFill/>
            <a:miter lim="800000"/>
            <a:headEnd/>
            <a:tailEnd/>
          </a:ln>
        </p:spPr>
      </p:pic>
      <p:sp>
        <p:nvSpPr>
          <p:cNvPr id="2" name="Title 1"/>
          <p:cNvSpPr>
            <a:spLocks noGrp="1"/>
          </p:cNvSpPr>
          <p:nvPr>
            <p:ph type="title"/>
          </p:nvPr>
        </p:nvSpPr>
        <p:spPr>
          <a:xfrm>
            <a:off x="612357" y="217111"/>
            <a:ext cx="8550275" cy="592163"/>
          </a:xfrm>
        </p:spPr>
        <p:txBody>
          <a:bodyPr/>
          <a:lstStyle/>
          <a:p>
            <a:r>
              <a:rPr lang="en-US" dirty="0" smtClean="0"/>
              <a:t>Hall C Results: Flavor P</a:t>
            </a:r>
            <a:r>
              <a:rPr lang="en-US" baseline="-25000" dirty="0" smtClean="0"/>
              <a:t>T</a:t>
            </a:r>
            <a:r>
              <a:rPr lang="en-US" dirty="0" smtClean="0"/>
              <a:t> Dependence</a:t>
            </a:r>
            <a:endParaRPr lang="en-US" dirty="0"/>
          </a:p>
        </p:txBody>
      </p:sp>
      <p:sp>
        <p:nvSpPr>
          <p:cNvPr id="6" name="Rectangle 5"/>
          <p:cNvSpPr/>
          <p:nvPr/>
        </p:nvSpPr>
        <p:spPr>
          <a:xfrm>
            <a:off x="1995053" y="5681601"/>
            <a:ext cx="308759" cy="369332"/>
          </a:xfrm>
          <a:prstGeom prst="rect">
            <a:avLst/>
          </a:prstGeom>
        </p:spPr>
        <p:txBody>
          <a:bodyPr wrap="square">
            <a:spAutoFit/>
          </a:bodyPr>
          <a:lstStyle/>
          <a:p>
            <a:r>
              <a:rPr lang="en-US" sz="1800" i="0" dirty="0" smtClean="0">
                <a:solidFill>
                  <a:schemeClr val="tx1"/>
                </a:solidFill>
              </a:rPr>
              <a:t>C</a:t>
            </a:r>
            <a:endParaRPr lang="en-US" sz="1800" i="0" dirty="0">
              <a:solidFill>
                <a:schemeClr val="tx1"/>
              </a:solidFill>
            </a:endParaRPr>
          </a:p>
        </p:txBody>
      </p:sp>
      <p:sp>
        <p:nvSpPr>
          <p:cNvPr id="5" name="Rectangle 4"/>
          <p:cNvSpPr/>
          <p:nvPr/>
        </p:nvSpPr>
        <p:spPr>
          <a:xfrm>
            <a:off x="5074774" y="2893350"/>
            <a:ext cx="681597" cy="400110"/>
          </a:xfrm>
          <a:prstGeom prst="rect">
            <a:avLst/>
          </a:prstGeom>
        </p:spPr>
        <p:txBody>
          <a:bodyPr wrap="none">
            <a:spAutoFit/>
          </a:bodyPr>
          <a:lstStyle/>
          <a:p>
            <a:r>
              <a:rPr lang="en-US" sz="2000" i="0" dirty="0" smtClean="0"/>
              <a:t>(</a:t>
            </a:r>
            <a:r>
              <a:rPr lang="en-US" sz="2000" i="0" dirty="0" err="1" smtClean="0">
                <a:latin typeface="Symbol" pitchFamily="18" charset="2"/>
              </a:rPr>
              <a:t>m</a:t>
            </a:r>
            <a:r>
              <a:rPr lang="en-US" sz="2000" i="0" baseline="-25000" dirty="0" err="1" smtClean="0"/>
              <a:t>d</a:t>
            </a:r>
            <a:r>
              <a:rPr lang="en-US" sz="2000" i="0" dirty="0" smtClean="0"/>
              <a:t>)</a:t>
            </a:r>
            <a:r>
              <a:rPr lang="en-US" sz="2000" i="0" baseline="30000" dirty="0" smtClean="0"/>
              <a:t>2</a:t>
            </a:r>
            <a:endParaRPr lang="en-US" sz="2000" i="0" baseline="30000" dirty="0"/>
          </a:p>
        </p:txBody>
      </p:sp>
      <p:sp>
        <p:nvSpPr>
          <p:cNvPr id="7" name="Rectangle 6"/>
          <p:cNvSpPr/>
          <p:nvPr/>
        </p:nvSpPr>
        <p:spPr>
          <a:xfrm>
            <a:off x="6779527" y="4742121"/>
            <a:ext cx="681597" cy="400110"/>
          </a:xfrm>
          <a:prstGeom prst="rect">
            <a:avLst/>
          </a:prstGeom>
        </p:spPr>
        <p:txBody>
          <a:bodyPr wrap="square">
            <a:spAutoFit/>
          </a:bodyPr>
          <a:lstStyle/>
          <a:p>
            <a:r>
              <a:rPr lang="en-US" sz="2000" i="0" dirty="0" smtClean="0"/>
              <a:t>(</a:t>
            </a:r>
            <a:r>
              <a:rPr lang="en-US" sz="2000" i="0" dirty="0" smtClean="0">
                <a:latin typeface="Symbol" pitchFamily="18" charset="2"/>
              </a:rPr>
              <a:t>m</a:t>
            </a:r>
            <a:r>
              <a:rPr lang="en-US" sz="2000" i="0" baseline="-25000" dirty="0" smtClean="0"/>
              <a:t>u</a:t>
            </a:r>
            <a:r>
              <a:rPr lang="en-US" sz="2000" i="0" dirty="0" smtClean="0"/>
              <a:t>)</a:t>
            </a:r>
            <a:r>
              <a:rPr lang="en-US" sz="2000" i="0" baseline="30000" dirty="0" smtClean="0"/>
              <a:t>2</a:t>
            </a:r>
            <a:endParaRPr lang="en-US" sz="2000" i="0" baseline="30000" dirty="0"/>
          </a:p>
        </p:txBody>
      </p:sp>
      <p:sp>
        <p:nvSpPr>
          <p:cNvPr id="8" name="Rectangle 7"/>
          <p:cNvSpPr/>
          <p:nvPr/>
        </p:nvSpPr>
        <p:spPr>
          <a:xfrm>
            <a:off x="7119770" y="2971321"/>
            <a:ext cx="644728" cy="400110"/>
          </a:xfrm>
          <a:prstGeom prst="rect">
            <a:avLst/>
          </a:prstGeom>
        </p:spPr>
        <p:txBody>
          <a:bodyPr wrap="none">
            <a:spAutoFit/>
          </a:bodyPr>
          <a:lstStyle/>
          <a:p>
            <a:r>
              <a:rPr lang="en-US" sz="2000" i="0" dirty="0" smtClean="0"/>
              <a:t>(</a:t>
            </a:r>
            <a:r>
              <a:rPr lang="en-US" sz="2000" i="0" dirty="0" smtClean="0">
                <a:latin typeface="Symbol" pitchFamily="18" charset="2"/>
              </a:rPr>
              <a:t>m</a:t>
            </a:r>
            <a:r>
              <a:rPr lang="en-US" sz="2000" i="0" baseline="-25000" dirty="0" smtClean="0"/>
              <a:t>-</a:t>
            </a:r>
            <a:r>
              <a:rPr lang="en-US" sz="2000" i="0" dirty="0" smtClean="0"/>
              <a:t>)</a:t>
            </a:r>
            <a:r>
              <a:rPr lang="en-US" sz="2000" i="0" baseline="30000" dirty="0" smtClean="0"/>
              <a:t>2</a:t>
            </a:r>
            <a:endParaRPr lang="en-US" sz="2000" i="0" baseline="30000" dirty="0"/>
          </a:p>
        </p:txBody>
      </p:sp>
      <p:sp>
        <p:nvSpPr>
          <p:cNvPr id="9" name="Rectangle 8"/>
          <p:cNvSpPr/>
          <p:nvPr/>
        </p:nvSpPr>
        <p:spPr>
          <a:xfrm>
            <a:off x="8618961" y="4715061"/>
            <a:ext cx="684803" cy="400110"/>
          </a:xfrm>
          <a:prstGeom prst="rect">
            <a:avLst/>
          </a:prstGeom>
        </p:spPr>
        <p:txBody>
          <a:bodyPr wrap="none">
            <a:spAutoFit/>
          </a:bodyPr>
          <a:lstStyle/>
          <a:p>
            <a:r>
              <a:rPr lang="en-US" sz="2000" i="0" dirty="0" smtClean="0"/>
              <a:t>(</a:t>
            </a:r>
            <a:r>
              <a:rPr lang="en-US" sz="2000" i="0" dirty="0" smtClean="0">
                <a:latin typeface="Symbol" pitchFamily="18" charset="2"/>
              </a:rPr>
              <a:t>m</a:t>
            </a:r>
            <a:r>
              <a:rPr lang="en-US" sz="2000" i="0" baseline="-25000" dirty="0" smtClean="0"/>
              <a:t>+</a:t>
            </a:r>
            <a:r>
              <a:rPr lang="en-US" sz="2000" i="0" dirty="0" smtClean="0"/>
              <a:t>)</a:t>
            </a:r>
            <a:r>
              <a:rPr lang="en-US" sz="2000" i="0" baseline="30000" dirty="0" smtClean="0"/>
              <a:t>2</a:t>
            </a:r>
            <a:endParaRPr lang="en-US" sz="2000" i="0" baseline="30000" dirty="0"/>
          </a:p>
        </p:txBody>
      </p:sp>
    </p:spTree>
  </p:cSld>
  <p:clrMapOvr>
    <a:masterClrMapping/>
  </p:clrMapOvr>
  <p:transition spd="med" advClick="0"/>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51234" name="Text Box 2"/>
          <p:cNvSpPr txBox="1">
            <a:spLocks noChangeArrowheads="1"/>
          </p:cNvSpPr>
          <p:nvPr/>
        </p:nvSpPr>
        <p:spPr bwMode="auto">
          <a:xfrm>
            <a:off x="996323" y="1976451"/>
            <a:ext cx="8122971" cy="584313"/>
          </a:xfrm>
          <a:prstGeom prst="rect">
            <a:avLst/>
          </a:prstGeom>
          <a:solidFill>
            <a:srgbClr val="00FFFF"/>
          </a:solidFill>
          <a:ln w="28575" algn="ctr">
            <a:solidFill>
              <a:srgbClr val="FF0000"/>
            </a:solidFill>
            <a:miter lim="800000"/>
            <a:headEnd/>
            <a:tailEnd/>
          </a:ln>
        </p:spPr>
        <p:txBody>
          <a:bodyPr wrap="square" lIns="90988" tIns="45491" rIns="90988" bIns="45491">
            <a:spAutoFit/>
          </a:bodyPr>
          <a:lstStyle/>
          <a:p>
            <a:pPr algn="ctr"/>
            <a:r>
              <a:rPr lang="en-US" sz="3200" b="0" i="0" dirty="0" smtClean="0">
                <a:solidFill>
                  <a:schemeClr val="tx1"/>
                </a:solidFill>
              </a:rPr>
              <a:t>Results: </a:t>
            </a:r>
            <a:r>
              <a:rPr lang="en-US" sz="3200" b="0" i="0" dirty="0">
                <a:solidFill>
                  <a:schemeClr val="tx1"/>
                </a:solidFill>
              </a:rPr>
              <a:t>from </a:t>
            </a:r>
            <a:r>
              <a:rPr lang="en-US" sz="3200" b="0" i="0" dirty="0" err="1">
                <a:solidFill>
                  <a:schemeClr val="tx1"/>
                </a:solidFill>
              </a:rPr>
              <a:t>JLab</a:t>
            </a:r>
            <a:r>
              <a:rPr lang="en-US" sz="3200" b="0" i="0" dirty="0">
                <a:solidFill>
                  <a:schemeClr val="tx1"/>
                </a:solidFill>
              </a:rPr>
              <a:t> Hall </a:t>
            </a:r>
            <a:r>
              <a:rPr lang="en-US" sz="3200" b="0" i="0" dirty="0" smtClean="0">
                <a:solidFill>
                  <a:schemeClr val="tx1"/>
                </a:solidFill>
              </a:rPr>
              <a:t>B (CLAS6) </a:t>
            </a:r>
            <a:endParaRPr lang="en-US" sz="3200" b="0" i="0" dirty="0">
              <a:solidFill>
                <a:schemeClr val="tx1"/>
              </a:solidFill>
            </a:endParaRPr>
          </a:p>
        </p:txBody>
      </p:sp>
      <p:sp>
        <p:nvSpPr>
          <p:cNvPr id="351235" name="Text Box 3"/>
          <p:cNvSpPr txBox="1">
            <a:spLocks noChangeArrowheads="1"/>
          </p:cNvSpPr>
          <p:nvPr/>
        </p:nvSpPr>
        <p:spPr bwMode="auto">
          <a:xfrm>
            <a:off x="732496" y="2945018"/>
            <a:ext cx="8172450" cy="2153973"/>
          </a:xfrm>
          <a:prstGeom prst="rect">
            <a:avLst/>
          </a:prstGeom>
          <a:noFill/>
          <a:ln w="15875" algn="ctr">
            <a:noFill/>
            <a:miter lim="800000"/>
            <a:headEnd/>
            <a:tailEnd/>
          </a:ln>
        </p:spPr>
        <p:txBody>
          <a:bodyPr lIns="90988" tIns="45491" rIns="90988" bIns="45491">
            <a:spAutoFit/>
          </a:bodyPr>
          <a:lstStyle/>
          <a:p>
            <a:pPr algn="ctr"/>
            <a:endParaRPr lang="en-US" sz="1400" b="0" i="0" dirty="0">
              <a:solidFill>
                <a:srgbClr val="C00000"/>
              </a:solidFill>
            </a:endParaRPr>
          </a:p>
          <a:p>
            <a:pPr lvl="0" algn="ctr"/>
            <a:r>
              <a:rPr lang="en-US" sz="3200" b="0" i="0" dirty="0" smtClean="0">
                <a:solidFill>
                  <a:srgbClr val="0000FF"/>
                </a:solidFill>
              </a:rPr>
              <a:t>P</a:t>
            </a:r>
            <a:r>
              <a:rPr lang="en-US" sz="3200" b="0" i="0" baseline="-25000" dirty="0" smtClean="0">
                <a:solidFill>
                  <a:srgbClr val="0000FF"/>
                </a:solidFill>
              </a:rPr>
              <a:t>T</a:t>
            </a:r>
            <a:r>
              <a:rPr lang="en-US" sz="3200" b="0" i="0" dirty="0" smtClean="0">
                <a:solidFill>
                  <a:srgbClr val="0000FF"/>
                </a:solidFill>
              </a:rPr>
              <a:t> Dependence of A</a:t>
            </a:r>
            <a:r>
              <a:rPr lang="en-US" sz="3200" b="0" i="0" baseline="-25000" dirty="0" smtClean="0">
                <a:solidFill>
                  <a:srgbClr val="0000FF"/>
                </a:solidFill>
              </a:rPr>
              <a:t>1</a:t>
            </a:r>
          </a:p>
          <a:p>
            <a:pPr lvl="0" algn="ctr"/>
            <a:r>
              <a:rPr lang="en-US" sz="3200" b="0" i="0" dirty="0" smtClean="0">
                <a:solidFill>
                  <a:srgbClr val="0000FF"/>
                </a:solidFill>
              </a:rPr>
              <a:t>SSA in Longitudinal Target</a:t>
            </a:r>
          </a:p>
          <a:p>
            <a:pPr lvl="0" algn="ctr"/>
            <a:r>
              <a:rPr lang="en-US" sz="3200" b="0" i="0" dirty="0" smtClean="0">
                <a:solidFill>
                  <a:srgbClr val="0000FF"/>
                </a:solidFill>
              </a:rPr>
              <a:t>SSA in Longitudinal Beam</a:t>
            </a:r>
          </a:p>
          <a:p>
            <a:pPr lvl="0" algn="ctr"/>
            <a:r>
              <a:rPr lang="en-US" sz="2400" b="0" i="0" dirty="0" smtClean="0">
                <a:solidFill>
                  <a:schemeClr val="tx1"/>
                </a:solidFill>
              </a:rPr>
              <a:t>(plots courtesy of </a:t>
            </a:r>
            <a:r>
              <a:rPr lang="en-US" sz="2400" b="0" i="0" dirty="0" err="1" smtClean="0">
                <a:solidFill>
                  <a:schemeClr val="tx1"/>
                </a:solidFill>
              </a:rPr>
              <a:t>Harut</a:t>
            </a:r>
            <a:r>
              <a:rPr lang="en-US" sz="2400" b="0" i="0" dirty="0" smtClean="0">
                <a:solidFill>
                  <a:schemeClr val="tx1"/>
                </a:solidFill>
              </a:rPr>
              <a:t> </a:t>
            </a:r>
            <a:r>
              <a:rPr lang="en-US" sz="2400" b="0" i="0" smtClean="0">
                <a:solidFill>
                  <a:schemeClr val="tx1"/>
                </a:solidFill>
              </a:rPr>
              <a:t>Avagyan)</a:t>
            </a:r>
            <a:endParaRPr lang="en-US" sz="2400" dirty="0">
              <a:solidFill>
                <a:schemeClr val="tx1"/>
              </a:solidFill>
            </a:endParaRPr>
          </a:p>
        </p:txBody>
      </p:sp>
    </p:spTree>
    <p:extLst>
      <p:ext uri="{BB962C8B-B14F-4D97-AF65-F5344CB8AC3E}">
        <p14:creationId xmlns="" xmlns:p14="http://schemas.microsoft.com/office/powerpoint/2010/main" val="4072290125"/>
      </p:ext>
    </p:extLst>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362" name="Rectangle 4"/>
          <p:cNvSpPr>
            <a:spLocks noGrp="1" noChangeArrowheads="1"/>
          </p:cNvSpPr>
          <p:nvPr>
            <p:ph type="title"/>
          </p:nvPr>
        </p:nvSpPr>
        <p:spPr/>
        <p:txBody>
          <a:bodyPr/>
          <a:lstStyle/>
          <a:p>
            <a:r>
              <a:rPr lang="en-US" sz="3200" smtClean="0">
                <a:ea typeface="ＭＳ Ｐゴシック" pitchFamily="34" charset="-128"/>
              </a:rPr>
              <a:t>A</a:t>
            </a:r>
            <a:r>
              <a:rPr lang="en-US" sz="3200" baseline="-25000" smtClean="0">
                <a:ea typeface="ＭＳ Ｐゴシック" pitchFamily="34" charset="-128"/>
              </a:rPr>
              <a:t>1</a:t>
            </a:r>
            <a:r>
              <a:rPr lang="en-US" sz="3200" smtClean="0">
                <a:ea typeface="ＭＳ Ｐゴシック" pitchFamily="34" charset="-128"/>
              </a:rPr>
              <a:t> P</a:t>
            </a:r>
            <a:r>
              <a:rPr lang="en-US" sz="3200" baseline="-25000" smtClean="0">
                <a:ea typeface="ＭＳ Ｐゴシック" pitchFamily="34" charset="-128"/>
              </a:rPr>
              <a:t>T</a:t>
            </a:r>
            <a:r>
              <a:rPr lang="en-US" sz="3200" smtClean="0">
                <a:ea typeface="ＭＳ Ｐゴシック" pitchFamily="34" charset="-128"/>
              </a:rPr>
              <a:t>-dependence </a:t>
            </a:r>
          </a:p>
        </p:txBody>
      </p:sp>
      <p:pic>
        <p:nvPicPr>
          <p:cNvPr id="15363" name="Picture 5"/>
          <p:cNvPicPr>
            <a:picLocks noChangeAspect="1" noChangeArrowheads="1"/>
          </p:cNvPicPr>
          <p:nvPr/>
        </p:nvPicPr>
        <p:blipFill>
          <a:blip r:embed="rId9" cstate="print"/>
          <a:srcRect/>
          <a:stretch>
            <a:fillRect/>
          </a:stretch>
        </p:blipFill>
        <p:spPr bwMode="auto">
          <a:xfrm>
            <a:off x="4107180" y="2071688"/>
            <a:ext cx="1005840" cy="747712"/>
          </a:xfrm>
          <a:prstGeom prst="rect">
            <a:avLst/>
          </a:prstGeom>
          <a:noFill/>
          <a:ln w="9525">
            <a:noFill/>
            <a:miter lim="800000"/>
            <a:headEnd/>
            <a:tailEnd/>
          </a:ln>
        </p:spPr>
      </p:pic>
      <p:sp>
        <p:nvSpPr>
          <p:cNvPr id="15364" name="Text Box 6"/>
          <p:cNvSpPr txBox="1">
            <a:spLocks noChangeArrowheads="1"/>
          </p:cNvSpPr>
          <p:nvPr/>
        </p:nvSpPr>
        <p:spPr bwMode="auto">
          <a:xfrm>
            <a:off x="83835" y="5786464"/>
            <a:ext cx="8674169" cy="461665"/>
          </a:xfrm>
          <a:prstGeom prst="rect">
            <a:avLst/>
          </a:prstGeom>
          <a:solidFill>
            <a:srgbClr val="FFFF00"/>
          </a:solidFill>
          <a:ln w="9525">
            <a:solidFill>
              <a:schemeClr val="tx1"/>
            </a:solidFill>
            <a:miter lim="800000"/>
            <a:headEnd/>
            <a:tailEnd/>
          </a:ln>
        </p:spPr>
        <p:txBody>
          <a:bodyPr wrap="none">
            <a:spAutoFit/>
          </a:bodyPr>
          <a:lstStyle/>
          <a:p>
            <a:pPr eaLnBrk="1" hangingPunct="1"/>
            <a:r>
              <a:rPr lang="en-US" sz="2400" b="0" i="0" smtClean="0">
                <a:solidFill>
                  <a:srgbClr val="000000"/>
                </a:solidFill>
                <a:latin typeface="Arial" pitchFamily="34" charset="0"/>
                <a:ea typeface="ＭＳ Ｐゴシック" pitchFamily="34" charset="-128"/>
              </a:rPr>
              <a:t>CLAS data suggests that width of g</a:t>
            </a:r>
            <a:r>
              <a:rPr lang="en-US" sz="2400" b="0" i="0" baseline="-25000" smtClean="0">
                <a:solidFill>
                  <a:srgbClr val="000000"/>
                </a:solidFill>
                <a:latin typeface="Arial" pitchFamily="34" charset="0"/>
                <a:ea typeface="ＭＳ Ｐゴシック" pitchFamily="34" charset="-128"/>
              </a:rPr>
              <a:t>1</a:t>
            </a:r>
            <a:r>
              <a:rPr lang="en-US" sz="2400" b="0" i="0" smtClean="0">
                <a:solidFill>
                  <a:srgbClr val="000000"/>
                </a:solidFill>
                <a:latin typeface="Arial" pitchFamily="34" charset="0"/>
                <a:ea typeface="ＭＳ Ｐゴシック" pitchFamily="34" charset="-128"/>
              </a:rPr>
              <a:t> is less than the width of f</a:t>
            </a:r>
            <a:r>
              <a:rPr lang="en-US" sz="2400" b="0" i="0" baseline="-25000" smtClean="0">
                <a:solidFill>
                  <a:srgbClr val="000000"/>
                </a:solidFill>
                <a:latin typeface="Arial" pitchFamily="34" charset="0"/>
                <a:ea typeface="ＭＳ Ｐゴシック" pitchFamily="34" charset="-128"/>
              </a:rPr>
              <a:t>1</a:t>
            </a:r>
          </a:p>
        </p:txBody>
      </p:sp>
      <p:grpSp>
        <p:nvGrpSpPr>
          <p:cNvPr id="2" name="Group 11"/>
          <p:cNvGrpSpPr>
            <a:grpSpLocks/>
          </p:cNvGrpSpPr>
          <p:nvPr/>
        </p:nvGrpSpPr>
        <p:grpSpPr bwMode="auto">
          <a:xfrm>
            <a:off x="335280" y="1600200"/>
            <a:ext cx="5280660" cy="3429000"/>
            <a:chOff x="144" y="506"/>
            <a:chExt cx="3120" cy="2658"/>
          </a:xfrm>
        </p:grpSpPr>
        <p:pic>
          <p:nvPicPr>
            <p:cNvPr id="15381" name="Picture 12"/>
            <p:cNvPicPr>
              <a:picLocks noChangeAspect="1" noChangeArrowheads="1"/>
            </p:cNvPicPr>
            <p:nvPr/>
          </p:nvPicPr>
          <p:blipFill>
            <a:blip r:embed="rId10" cstate="print"/>
            <a:srcRect/>
            <a:stretch>
              <a:fillRect/>
            </a:stretch>
          </p:blipFill>
          <p:spPr bwMode="auto">
            <a:xfrm>
              <a:off x="144" y="506"/>
              <a:ext cx="3120" cy="2658"/>
            </a:xfrm>
            <a:prstGeom prst="rect">
              <a:avLst/>
            </a:prstGeom>
            <a:noFill/>
            <a:ln w="9525">
              <a:noFill/>
              <a:miter lim="800000"/>
              <a:headEnd/>
              <a:tailEnd/>
            </a:ln>
          </p:spPr>
        </p:pic>
        <p:sp>
          <p:nvSpPr>
            <p:cNvPr id="15382" name="Text Box 13"/>
            <p:cNvSpPr txBox="1">
              <a:spLocks noChangeArrowheads="1"/>
            </p:cNvSpPr>
            <p:nvPr/>
          </p:nvSpPr>
          <p:spPr bwMode="auto">
            <a:xfrm>
              <a:off x="2592" y="978"/>
              <a:ext cx="551" cy="262"/>
            </a:xfrm>
            <a:prstGeom prst="rect">
              <a:avLst/>
            </a:prstGeom>
            <a:noFill/>
            <a:ln w="9525">
              <a:noFill/>
              <a:miter lim="800000"/>
              <a:headEnd/>
              <a:tailEnd/>
            </a:ln>
          </p:spPr>
          <p:txBody>
            <a:bodyPr>
              <a:spAutoFit/>
            </a:bodyPr>
            <a:lstStyle/>
            <a:p>
              <a:pPr eaLnBrk="1" hangingPunct="1"/>
              <a:r>
                <a:rPr lang="en-US" sz="1600" b="0" i="0" smtClean="0">
                  <a:solidFill>
                    <a:srgbClr val="000000"/>
                  </a:solidFill>
                  <a:latin typeface="Arial" pitchFamily="34" charset="0"/>
                  <a:ea typeface="ＭＳ Ｐゴシック" pitchFamily="34" charset="-128"/>
                </a:rPr>
                <a:t>Lattice</a:t>
              </a:r>
            </a:p>
          </p:txBody>
        </p:sp>
        <p:sp>
          <p:nvSpPr>
            <p:cNvPr id="15383" name="Line 14"/>
            <p:cNvSpPr>
              <a:spLocks noChangeShapeType="1"/>
            </p:cNvSpPr>
            <p:nvPr/>
          </p:nvSpPr>
          <p:spPr bwMode="auto">
            <a:xfrm>
              <a:off x="2931" y="1215"/>
              <a:ext cx="0" cy="384"/>
            </a:xfrm>
            <a:prstGeom prst="line">
              <a:avLst/>
            </a:prstGeom>
            <a:noFill/>
            <a:ln w="9525">
              <a:solidFill>
                <a:schemeClr val="tx1"/>
              </a:solidFill>
              <a:round/>
              <a:headEnd/>
              <a:tailEnd type="triangle" w="med" len="med"/>
            </a:ln>
          </p:spPr>
          <p:txBody>
            <a:bodyPr/>
            <a:lstStyle/>
            <a:p>
              <a:pPr eaLnBrk="1" hangingPunct="1"/>
              <a:endParaRPr lang="en-US" sz="1800" b="0" i="0" smtClean="0">
                <a:solidFill>
                  <a:srgbClr val="000000"/>
                </a:solidFill>
                <a:latin typeface="Arial" pitchFamily="34" charset="0"/>
                <a:ea typeface="ＭＳ Ｐゴシック" pitchFamily="34" charset="-128"/>
              </a:endParaRPr>
            </a:p>
          </p:txBody>
        </p:sp>
      </p:grpSp>
      <p:pic>
        <p:nvPicPr>
          <p:cNvPr id="15366" name="Picture 15" descr="txp_fig"/>
          <p:cNvPicPr>
            <a:picLocks noChangeAspect="1" noChangeArrowheads="1"/>
          </p:cNvPicPr>
          <p:nvPr>
            <p:custDataLst>
              <p:tags r:id="rId1"/>
            </p:custDataLst>
          </p:nvPr>
        </p:nvPicPr>
        <p:blipFill>
          <a:blip r:embed="rId11" cstate="print"/>
          <a:srcRect/>
          <a:stretch>
            <a:fillRect/>
          </a:stretch>
        </p:blipFill>
        <p:spPr bwMode="auto">
          <a:xfrm>
            <a:off x="5615940" y="5181600"/>
            <a:ext cx="4274820" cy="331788"/>
          </a:xfrm>
          <a:prstGeom prst="rect">
            <a:avLst/>
          </a:prstGeom>
          <a:noFill/>
          <a:ln w="9525">
            <a:noFill/>
            <a:miter lim="800000"/>
            <a:headEnd/>
            <a:tailEnd/>
          </a:ln>
        </p:spPr>
      </p:pic>
      <p:sp>
        <p:nvSpPr>
          <p:cNvPr id="15367" name="Line 16"/>
          <p:cNvSpPr>
            <a:spLocks noChangeShapeType="1"/>
          </p:cNvSpPr>
          <p:nvPr/>
        </p:nvSpPr>
        <p:spPr bwMode="auto">
          <a:xfrm>
            <a:off x="7124700" y="3352800"/>
            <a:ext cx="83820" cy="1828800"/>
          </a:xfrm>
          <a:prstGeom prst="line">
            <a:avLst/>
          </a:prstGeom>
          <a:noFill/>
          <a:ln w="9525">
            <a:solidFill>
              <a:schemeClr val="tx1"/>
            </a:solidFill>
            <a:round/>
            <a:headEnd/>
            <a:tailEnd type="triangle" w="med" len="med"/>
          </a:ln>
        </p:spPr>
        <p:txBody>
          <a:bodyPr/>
          <a:lstStyle/>
          <a:p>
            <a:pPr eaLnBrk="1" hangingPunct="1"/>
            <a:endParaRPr lang="en-US" sz="1800" b="0" i="0" smtClean="0">
              <a:solidFill>
                <a:srgbClr val="000000"/>
              </a:solidFill>
              <a:latin typeface="Arial" pitchFamily="34" charset="0"/>
              <a:ea typeface="ＭＳ Ｐゴシック" pitchFamily="34" charset="-128"/>
            </a:endParaRPr>
          </a:p>
        </p:txBody>
      </p:sp>
      <p:pic>
        <p:nvPicPr>
          <p:cNvPr id="15368" name="Picture 20" descr="txp_fig"/>
          <p:cNvPicPr>
            <a:picLocks noChangeAspect="1" noChangeArrowheads="1"/>
          </p:cNvPicPr>
          <p:nvPr>
            <p:custDataLst>
              <p:tags r:id="rId2"/>
            </p:custDataLst>
          </p:nvPr>
        </p:nvPicPr>
        <p:blipFill>
          <a:blip r:embed="rId12" cstate="print"/>
          <a:srcRect/>
          <a:stretch>
            <a:fillRect/>
          </a:stretch>
        </p:blipFill>
        <p:spPr bwMode="auto">
          <a:xfrm>
            <a:off x="4442460" y="838200"/>
            <a:ext cx="5615940" cy="635000"/>
          </a:xfrm>
          <a:prstGeom prst="rect">
            <a:avLst/>
          </a:prstGeom>
          <a:noFill/>
          <a:ln w="9525">
            <a:noFill/>
            <a:miter lim="800000"/>
            <a:headEnd/>
            <a:tailEnd/>
          </a:ln>
        </p:spPr>
      </p:pic>
      <p:sp>
        <p:nvSpPr>
          <p:cNvPr id="15369" name="Text Box 21"/>
          <p:cNvSpPr txBox="1">
            <a:spLocks noChangeArrowheads="1"/>
          </p:cNvSpPr>
          <p:nvPr/>
        </p:nvSpPr>
        <p:spPr bwMode="auto">
          <a:xfrm>
            <a:off x="4191015" y="4953027"/>
            <a:ext cx="514885" cy="461665"/>
          </a:xfrm>
          <a:prstGeom prst="rect">
            <a:avLst/>
          </a:prstGeom>
          <a:noFill/>
          <a:ln w="9525">
            <a:noFill/>
            <a:miter lim="800000"/>
            <a:headEnd/>
            <a:tailEnd/>
          </a:ln>
        </p:spPr>
        <p:txBody>
          <a:bodyPr wrap="none">
            <a:spAutoFit/>
          </a:bodyPr>
          <a:lstStyle/>
          <a:p>
            <a:pPr eaLnBrk="1" hangingPunct="1"/>
            <a:r>
              <a:rPr lang="en-US" sz="2400" b="0" i="0" smtClean="0">
                <a:solidFill>
                  <a:srgbClr val="000000"/>
                </a:solidFill>
                <a:latin typeface="Arial" pitchFamily="34" charset="0"/>
                <a:ea typeface="ＭＳ Ｐゴシック" pitchFamily="34" charset="-128"/>
              </a:rPr>
              <a:t>P</a:t>
            </a:r>
            <a:r>
              <a:rPr lang="en-US" sz="2400" b="0" i="0" baseline="-25000" smtClean="0">
                <a:solidFill>
                  <a:srgbClr val="000000"/>
                </a:solidFill>
                <a:latin typeface="Arial" pitchFamily="34" charset="0"/>
                <a:ea typeface="ＭＳ Ｐゴシック" pitchFamily="34" charset="-128"/>
              </a:rPr>
              <a:t>T</a:t>
            </a:r>
          </a:p>
        </p:txBody>
      </p:sp>
      <p:pic>
        <p:nvPicPr>
          <p:cNvPr id="15370" name="Picture 15" descr="txp_fig"/>
          <p:cNvPicPr>
            <a:picLocks noChangeAspect="1" noChangeArrowheads="1"/>
          </p:cNvPicPr>
          <p:nvPr>
            <p:custDataLst>
              <p:tags r:id="rId3"/>
            </p:custDataLst>
          </p:nvPr>
        </p:nvPicPr>
        <p:blipFill>
          <a:blip r:embed="rId13" cstate="print"/>
          <a:srcRect/>
          <a:stretch>
            <a:fillRect/>
          </a:stretch>
        </p:blipFill>
        <p:spPr bwMode="auto">
          <a:xfrm>
            <a:off x="251460" y="838200"/>
            <a:ext cx="3771900" cy="609600"/>
          </a:xfrm>
          <a:prstGeom prst="rect">
            <a:avLst/>
          </a:prstGeom>
          <a:noFill/>
          <a:ln w="9525">
            <a:noFill/>
            <a:miter lim="800000"/>
            <a:headEnd/>
            <a:tailEnd/>
          </a:ln>
        </p:spPr>
      </p:pic>
      <p:sp>
        <p:nvSpPr>
          <p:cNvPr id="15371" name="Rectangle 24"/>
          <p:cNvSpPr>
            <a:spLocks noChangeArrowheads="1"/>
          </p:cNvSpPr>
          <p:nvPr/>
        </p:nvSpPr>
        <p:spPr bwMode="auto">
          <a:xfrm>
            <a:off x="7376176" y="303492"/>
            <a:ext cx="1980029" cy="369332"/>
          </a:xfrm>
          <a:prstGeom prst="rect">
            <a:avLst/>
          </a:prstGeom>
          <a:noFill/>
          <a:ln w="9525">
            <a:noFill/>
            <a:miter lim="800000"/>
            <a:headEnd/>
            <a:tailEnd/>
          </a:ln>
        </p:spPr>
        <p:txBody>
          <a:bodyPr wrap="none" anchor="ctr">
            <a:spAutoFit/>
          </a:bodyPr>
          <a:lstStyle/>
          <a:p>
            <a:pPr eaLnBrk="1" hangingPunct="1"/>
            <a:r>
              <a:rPr lang="en-US" sz="1800" i="0" smtClean="0">
                <a:solidFill>
                  <a:srgbClr val="000000"/>
                </a:solidFill>
                <a:latin typeface="Arial" pitchFamily="34" charset="0"/>
                <a:ea typeface="ＭＳ Ｐゴシック" pitchFamily="34" charset="-128"/>
              </a:rPr>
              <a:t>arXiv:1003.4549</a:t>
            </a:r>
            <a:r>
              <a:rPr lang="en-US" sz="1800" b="0" i="0" smtClean="0">
                <a:solidFill>
                  <a:srgbClr val="000000"/>
                </a:solidFill>
                <a:latin typeface="Arial" pitchFamily="34" charset="0"/>
                <a:ea typeface="ＭＳ Ｐゴシック" pitchFamily="34" charset="-128"/>
              </a:rPr>
              <a:t> </a:t>
            </a:r>
          </a:p>
        </p:txBody>
      </p:sp>
      <p:sp>
        <p:nvSpPr>
          <p:cNvPr id="15372" name="Text Box 3"/>
          <p:cNvSpPr txBox="1">
            <a:spLocks noChangeArrowheads="1"/>
          </p:cNvSpPr>
          <p:nvPr/>
        </p:nvSpPr>
        <p:spPr bwMode="auto">
          <a:xfrm rot="-5400000">
            <a:off x="748" y="1589617"/>
            <a:ext cx="702244" cy="584775"/>
          </a:xfrm>
          <a:prstGeom prst="rect">
            <a:avLst/>
          </a:prstGeom>
          <a:solidFill>
            <a:schemeClr val="bg1"/>
          </a:solidFill>
          <a:ln w="9525">
            <a:noFill/>
            <a:miter lim="800000"/>
            <a:headEnd/>
            <a:tailEnd/>
          </a:ln>
        </p:spPr>
        <p:txBody>
          <a:bodyPr wrap="none">
            <a:spAutoFit/>
          </a:bodyPr>
          <a:lstStyle/>
          <a:p>
            <a:pPr eaLnBrk="1" hangingPunct="1"/>
            <a:r>
              <a:rPr lang="en-US" sz="3200" b="0" i="0" smtClean="0">
                <a:solidFill>
                  <a:srgbClr val="000000"/>
                </a:solidFill>
                <a:latin typeface="Arial" pitchFamily="34" charset="0"/>
                <a:ea typeface="ＭＳ Ｐゴシック" pitchFamily="34" charset="-128"/>
              </a:rPr>
              <a:t> A</a:t>
            </a:r>
            <a:r>
              <a:rPr lang="en-US" sz="3200" b="0" i="0" baseline="-25000" smtClean="0">
                <a:solidFill>
                  <a:srgbClr val="000000"/>
                </a:solidFill>
                <a:latin typeface="Arial" pitchFamily="34" charset="0"/>
                <a:ea typeface="ＭＳ Ｐゴシック" pitchFamily="34" charset="-128"/>
              </a:rPr>
              <a:t>1</a:t>
            </a:r>
          </a:p>
        </p:txBody>
      </p:sp>
      <p:sp>
        <p:nvSpPr>
          <p:cNvPr id="15373" name="Rectangle 37"/>
          <p:cNvSpPr>
            <a:spLocks noChangeArrowheads="1"/>
          </p:cNvSpPr>
          <p:nvPr/>
        </p:nvSpPr>
        <p:spPr bwMode="auto">
          <a:xfrm>
            <a:off x="7655560" y="4953164"/>
            <a:ext cx="2226892" cy="261610"/>
          </a:xfrm>
          <a:prstGeom prst="rect">
            <a:avLst/>
          </a:prstGeom>
          <a:noFill/>
          <a:ln w="9525">
            <a:noFill/>
            <a:miter lim="800000"/>
            <a:headEnd/>
            <a:tailEnd/>
          </a:ln>
        </p:spPr>
        <p:txBody>
          <a:bodyPr wrap="none" anchor="ctr">
            <a:spAutoFit/>
          </a:bodyPr>
          <a:lstStyle/>
          <a:p>
            <a:pPr eaLnBrk="1" hangingPunct="1"/>
            <a:r>
              <a:rPr lang="en-US" sz="1100" i="0" smtClean="0">
                <a:solidFill>
                  <a:srgbClr val="000000"/>
                </a:solidFill>
                <a:latin typeface="Arial" pitchFamily="34" charset="0"/>
                <a:ea typeface="ＭＳ Ｐゴシック" pitchFamily="34" charset="-128"/>
              </a:rPr>
              <a:t>B.Musch et al arXiv:1011.1213</a:t>
            </a:r>
            <a:r>
              <a:rPr lang="en-US" sz="1100" b="0" i="0" smtClean="0">
                <a:solidFill>
                  <a:srgbClr val="000000"/>
                </a:solidFill>
                <a:latin typeface="Arial" pitchFamily="34" charset="0"/>
                <a:ea typeface="ＭＳ Ｐゴシック" pitchFamily="34" charset="-128"/>
              </a:rPr>
              <a:t> </a:t>
            </a:r>
          </a:p>
        </p:txBody>
      </p:sp>
      <p:pic>
        <p:nvPicPr>
          <p:cNvPr id="15374" name="Picture 8" descr="muldtab1"/>
          <p:cNvPicPr>
            <a:picLocks noChangeAspect="1" noChangeArrowheads="1"/>
          </p:cNvPicPr>
          <p:nvPr/>
        </p:nvPicPr>
        <p:blipFill>
          <a:blip r:embed="rId14" cstate="print"/>
          <a:srcRect/>
          <a:stretch>
            <a:fillRect/>
          </a:stretch>
        </p:blipFill>
        <p:spPr bwMode="auto">
          <a:xfrm>
            <a:off x="0" y="0"/>
            <a:ext cx="1424940" cy="719138"/>
          </a:xfrm>
          <a:prstGeom prst="rect">
            <a:avLst/>
          </a:prstGeom>
          <a:noFill/>
          <a:ln w="9525">
            <a:noFill/>
            <a:miter lim="800000"/>
            <a:headEnd/>
            <a:tailEnd/>
          </a:ln>
        </p:spPr>
      </p:pic>
      <p:sp>
        <p:nvSpPr>
          <p:cNvPr id="25" name="Rectangle 24"/>
          <p:cNvSpPr>
            <a:spLocks noChangeArrowheads="1"/>
          </p:cNvSpPr>
          <p:nvPr/>
        </p:nvSpPr>
        <p:spPr bwMode="auto">
          <a:xfrm>
            <a:off x="640874" y="268288"/>
            <a:ext cx="419100" cy="304800"/>
          </a:xfrm>
          <a:prstGeom prst="rect">
            <a:avLst/>
          </a:prstGeom>
          <a:noFill/>
          <a:ln w="25400">
            <a:solidFill>
              <a:srgbClr val="008000"/>
            </a:solidFill>
            <a:miter lim="800000"/>
            <a:headEnd/>
            <a:tailEnd/>
          </a:ln>
          <a:effectLst>
            <a:outerShdw dist="23000" dir="5400000" rotWithShape="0">
              <a:srgbClr val="808080">
                <a:alpha val="34999"/>
              </a:srgbClr>
            </a:outerShdw>
          </a:effectLst>
        </p:spPr>
        <p:txBody>
          <a:bodyPr anchor="ctr"/>
          <a:lstStyle/>
          <a:p>
            <a:pPr algn="ctr" eaLnBrk="1" hangingPunct="1">
              <a:defRPr/>
            </a:pPr>
            <a:endParaRPr lang="en-US" sz="1800" b="0" i="0">
              <a:solidFill>
                <a:srgbClr val="FFFFFF"/>
              </a:solidFill>
              <a:latin typeface="Arial"/>
              <a:ea typeface="ＭＳ Ｐゴシック" pitchFamily="34" charset="-128"/>
            </a:endParaRPr>
          </a:p>
        </p:txBody>
      </p:sp>
      <p:pic>
        <p:nvPicPr>
          <p:cNvPr id="15376" name="Picture 29"/>
          <p:cNvPicPr>
            <a:picLocks noChangeAspect="1" noChangeArrowheads="1"/>
          </p:cNvPicPr>
          <p:nvPr/>
        </p:nvPicPr>
        <p:blipFill>
          <a:blip r:embed="rId15" cstate="print"/>
          <a:srcRect/>
          <a:stretch>
            <a:fillRect/>
          </a:stretch>
        </p:blipFill>
        <p:spPr bwMode="auto">
          <a:xfrm>
            <a:off x="6062980" y="1752600"/>
            <a:ext cx="3911600" cy="2971800"/>
          </a:xfrm>
          <a:prstGeom prst="rect">
            <a:avLst/>
          </a:prstGeom>
          <a:noFill/>
          <a:ln w="9525">
            <a:noFill/>
            <a:miter lim="800000"/>
            <a:headEnd/>
            <a:tailEnd/>
          </a:ln>
        </p:spPr>
      </p:pic>
      <p:pic>
        <p:nvPicPr>
          <p:cNvPr id="15377" name="Picture 30" descr="txp_fig"/>
          <p:cNvPicPr>
            <a:picLocks noChangeAspect="1" noChangeArrowheads="1"/>
          </p:cNvPicPr>
          <p:nvPr>
            <p:custDataLst>
              <p:tags r:id="rId4"/>
            </p:custDataLst>
          </p:nvPr>
        </p:nvPicPr>
        <p:blipFill>
          <a:blip r:embed="rId16" cstate="print"/>
          <a:srcRect/>
          <a:stretch>
            <a:fillRect/>
          </a:stretch>
        </p:blipFill>
        <p:spPr bwMode="auto">
          <a:xfrm>
            <a:off x="5608960" y="1676400"/>
            <a:ext cx="263684" cy="1447800"/>
          </a:xfrm>
          <a:prstGeom prst="rect">
            <a:avLst/>
          </a:prstGeom>
          <a:noFill/>
          <a:ln w="9525">
            <a:noFill/>
            <a:miter lim="800000"/>
            <a:headEnd/>
            <a:tailEnd/>
          </a:ln>
        </p:spPr>
      </p:pic>
      <p:pic>
        <p:nvPicPr>
          <p:cNvPr id="15378" name="Picture 8" descr="txp_fig"/>
          <p:cNvPicPr>
            <a:picLocks noChangeAspect="1" noChangeArrowheads="1"/>
          </p:cNvPicPr>
          <p:nvPr>
            <p:custDataLst>
              <p:tags r:id="rId5"/>
            </p:custDataLst>
          </p:nvPr>
        </p:nvPicPr>
        <p:blipFill>
          <a:blip r:embed="rId17" cstate="print"/>
          <a:srcRect/>
          <a:stretch>
            <a:fillRect/>
          </a:stretch>
        </p:blipFill>
        <p:spPr bwMode="auto">
          <a:xfrm>
            <a:off x="7627620" y="3209952"/>
            <a:ext cx="2346960" cy="295275"/>
          </a:xfrm>
          <a:prstGeom prst="rect">
            <a:avLst/>
          </a:prstGeom>
          <a:noFill/>
          <a:ln w="9525">
            <a:noFill/>
            <a:miter lim="800000"/>
            <a:headEnd/>
            <a:tailEnd/>
          </a:ln>
        </p:spPr>
      </p:pic>
      <p:pic>
        <p:nvPicPr>
          <p:cNvPr id="15379" name="Picture 9" descr="txp_fig"/>
          <p:cNvPicPr>
            <a:picLocks noChangeAspect="1" noChangeArrowheads="1"/>
          </p:cNvPicPr>
          <p:nvPr>
            <p:custDataLst>
              <p:tags r:id="rId6"/>
            </p:custDataLst>
          </p:nvPr>
        </p:nvPicPr>
        <p:blipFill>
          <a:blip r:embed="rId18" cstate="print"/>
          <a:srcRect/>
          <a:stretch>
            <a:fillRect/>
          </a:stretch>
        </p:blipFill>
        <p:spPr bwMode="auto">
          <a:xfrm>
            <a:off x="7627620" y="2855940"/>
            <a:ext cx="2355692" cy="34448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1505" name="Picture 4"/>
          <p:cNvPicPr>
            <a:picLocks noChangeAspect="1" noChangeArrowheads="1"/>
          </p:cNvPicPr>
          <p:nvPr/>
        </p:nvPicPr>
        <p:blipFill>
          <a:blip r:embed="rId5" cstate="print"/>
          <a:srcRect/>
          <a:stretch>
            <a:fillRect/>
          </a:stretch>
        </p:blipFill>
        <p:spPr bwMode="auto">
          <a:xfrm>
            <a:off x="4657264" y="1066800"/>
            <a:ext cx="5401151" cy="2573338"/>
          </a:xfrm>
          <a:prstGeom prst="rect">
            <a:avLst/>
          </a:prstGeom>
          <a:noFill/>
          <a:ln w="9525">
            <a:noFill/>
            <a:miter lim="800000"/>
            <a:headEnd/>
            <a:tailEnd/>
          </a:ln>
        </p:spPr>
      </p:pic>
      <p:sp>
        <p:nvSpPr>
          <p:cNvPr id="21508" name="Rectangle 3"/>
          <p:cNvSpPr>
            <a:spLocks noGrp="1" noChangeArrowheads="1"/>
          </p:cNvSpPr>
          <p:nvPr>
            <p:ph type="title"/>
          </p:nvPr>
        </p:nvSpPr>
        <p:spPr>
          <a:xfrm>
            <a:off x="502920" y="152404"/>
            <a:ext cx="7459980" cy="563563"/>
          </a:xfrm>
        </p:spPr>
        <p:txBody>
          <a:bodyPr/>
          <a:lstStyle/>
          <a:p>
            <a:pPr eaLnBrk="1" hangingPunct="1"/>
            <a:r>
              <a:rPr lang="en-US" sz="3200" dirty="0" err="1" smtClean="0">
                <a:ea typeface="ＭＳ Ｐゴシック" pitchFamily="34" charset="-128"/>
              </a:rPr>
              <a:t>Kotzinian-Mulders</a:t>
            </a:r>
            <a:r>
              <a:rPr lang="en-US" sz="3200" dirty="0" smtClean="0">
                <a:ea typeface="ＭＳ Ｐゴシック" pitchFamily="34" charset="-128"/>
              </a:rPr>
              <a:t> Asymmetries</a:t>
            </a:r>
          </a:p>
        </p:txBody>
      </p:sp>
      <p:pic>
        <p:nvPicPr>
          <p:cNvPr id="21509" name="Picture 8" descr="muldtab1"/>
          <p:cNvPicPr>
            <a:picLocks noChangeAspect="1" noChangeArrowheads="1"/>
          </p:cNvPicPr>
          <p:nvPr/>
        </p:nvPicPr>
        <p:blipFill>
          <a:blip r:embed="rId6" cstate="print"/>
          <a:srcRect/>
          <a:stretch>
            <a:fillRect/>
          </a:stretch>
        </p:blipFill>
        <p:spPr bwMode="auto">
          <a:xfrm>
            <a:off x="167645" y="1066800"/>
            <a:ext cx="2415064" cy="1219200"/>
          </a:xfrm>
          <a:prstGeom prst="rect">
            <a:avLst/>
          </a:prstGeom>
          <a:noFill/>
          <a:ln w="9525">
            <a:noFill/>
            <a:miter lim="800000"/>
            <a:headEnd/>
            <a:tailEnd/>
          </a:ln>
        </p:spPr>
      </p:pic>
      <p:sp>
        <p:nvSpPr>
          <p:cNvPr id="21510" name="Line 6"/>
          <p:cNvSpPr>
            <a:spLocks noChangeShapeType="1"/>
          </p:cNvSpPr>
          <p:nvPr/>
        </p:nvSpPr>
        <p:spPr bwMode="auto">
          <a:xfrm>
            <a:off x="2682240" y="1676400"/>
            <a:ext cx="1257300" cy="381000"/>
          </a:xfrm>
          <a:prstGeom prst="line">
            <a:avLst/>
          </a:prstGeom>
          <a:noFill/>
          <a:ln w="9525">
            <a:solidFill>
              <a:schemeClr val="tx1"/>
            </a:solidFill>
            <a:round/>
            <a:headEnd/>
            <a:tailEnd type="triangle" w="med" len="med"/>
          </a:ln>
        </p:spPr>
        <p:txBody>
          <a:bodyPr/>
          <a:lstStyle/>
          <a:p>
            <a:pPr eaLnBrk="1" hangingPunct="1"/>
            <a:endParaRPr lang="en-US" sz="1800" b="0" i="0" smtClean="0">
              <a:solidFill>
                <a:srgbClr val="000000"/>
              </a:solidFill>
              <a:latin typeface="Arial" pitchFamily="34" charset="0"/>
              <a:ea typeface="ＭＳ Ｐゴシック" pitchFamily="34" charset="-128"/>
            </a:endParaRPr>
          </a:p>
        </p:txBody>
      </p:sp>
      <p:pic>
        <p:nvPicPr>
          <p:cNvPr id="21511" name="Picture 8"/>
          <p:cNvPicPr>
            <a:picLocks noChangeAspect="1" noChangeArrowheads="1"/>
          </p:cNvPicPr>
          <p:nvPr/>
        </p:nvPicPr>
        <p:blipFill>
          <a:blip r:embed="rId7" cstate="print"/>
          <a:srcRect/>
          <a:stretch>
            <a:fillRect/>
          </a:stretch>
        </p:blipFill>
        <p:spPr bwMode="auto">
          <a:xfrm>
            <a:off x="8130555" y="0"/>
            <a:ext cx="1526223" cy="928688"/>
          </a:xfrm>
          <a:prstGeom prst="rect">
            <a:avLst/>
          </a:prstGeom>
          <a:noFill/>
          <a:ln w="9525">
            <a:noFill/>
            <a:miter lim="800000"/>
            <a:headEnd/>
            <a:tailEnd/>
          </a:ln>
        </p:spPr>
      </p:pic>
      <p:sp>
        <p:nvSpPr>
          <p:cNvPr id="35847" name="Text Box 21"/>
          <p:cNvSpPr txBox="1">
            <a:spLocks noChangeArrowheads="1"/>
          </p:cNvSpPr>
          <p:nvPr/>
        </p:nvSpPr>
        <p:spPr bwMode="auto">
          <a:xfrm>
            <a:off x="251470" y="6057900"/>
            <a:ext cx="4083169" cy="369332"/>
          </a:xfrm>
          <a:prstGeom prst="rect">
            <a:avLst/>
          </a:prstGeom>
          <a:solidFill>
            <a:srgbClr val="FFFF99"/>
          </a:solidFill>
          <a:ln w="9525">
            <a:solidFill>
              <a:schemeClr val="tx1"/>
            </a:solidFill>
            <a:miter lim="800000"/>
            <a:headEnd/>
            <a:tailEnd/>
          </a:ln>
        </p:spPr>
        <p:txBody>
          <a:bodyPr wrap="none">
            <a:spAutoFit/>
          </a:bodyPr>
          <a:lstStyle/>
          <a:p>
            <a:pPr eaLnBrk="1" hangingPunct="1"/>
            <a:r>
              <a:rPr lang="en-US" sz="1800" b="0" i="0" smtClean="0">
                <a:solidFill>
                  <a:srgbClr val="000000"/>
                </a:solidFill>
                <a:latin typeface="Arial" pitchFamily="34" charset="0"/>
                <a:ea typeface="ＭＳ Ｐゴシック" pitchFamily="34" charset="-128"/>
              </a:rPr>
              <a:t>KM-TMD unique  (no analog</a:t>
            </a:r>
            <a:r>
              <a:rPr lang="ru-RU" sz="1800" b="0" i="0" smtClean="0">
                <a:solidFill>
                  <a:srgbClr val="000000"/>
                </a:solidFill>
                <a:latin typeface="Arial" pitchFamily="34" charset="0"/>
                <a:ea typeface="ＭＳ Ｐゴシック" pitchFamily="34" charset="-128"/>
              </a:rPr>
              <a:t> </a:t>
            </a:r>
            <a:r>
              <a:rPr lang="en-US" sz="1800" b="0" i="0" smtClean="0">
                <a:solidFill>
                  <a:srgbClr val="000000"/>
                </a:solidFill>
                <a:latin typeface="Arial" pitchFamily="34" charset="0"/>
                <a:ea typeface="ＭＳ Ｐゴシック" pitchFamily="34" charset="-128"/>
              </a:rPr>
              <a:t>in GPDs)</a:t>
            </a:r>
          </a:p>
        </p:txBody>
      </p:sp>
      <p:grpSp>
        <p:nvGrpSpPr>
          <p:cNvPr id="3" name="Group 1"/>
          <p:cNvGrpSpPr>
            <a:grpSpLocks/>
          </p:cNvGrpSpPr>
          <p:nvPr/>
        </p:nvGrpSpPr>
        <p:grpSpPr bwMode="auto">
          <a:xfrm>
            <a:off x="5699760" y="990600"/>
            <a:ext cx="1990725" cy="2038350"/>
            <a:chOff x="4129306" y="914400"/>
            <a:chExt cx="2304832" cy="2398855"/>
          </a:xfrm>
        </p:grpSpPr>
        <p:pic>
          <p:nvPicPr>
            <p:cNvPr id="21524" name="Picture 9"/>
            <p:cNvPicPr>
              <a:picLocks noChangeAspect="1" noChangeArrowheads="1"/>
            </p:cNvPicPr>
            <p:nvPr/>
          </p:nvPicPr>
          <p:blipFill>
            <a:blip r:embed="rId8" cstate="print"/>
            <a:srcRect/>
            <a:stretch>
              <a:fillRect/>
            </a:stretch>
          </p:blipFill>
          <p:spPr bwMode="auto">
            <a:xfrm>
              <a:off x="5257800" y="914400"/>
              <a:ext cx="1176338" cy="312738"/>
            </a:xfrm>
            <a:prstGeom prst="rect">
              <a:avLst/>
            </a:prstGeom>
            <a:noFill/>
            <a:ln w="9525">
              <a:noFill/>
              <a:miter lim="800000"/>
              <a:headEnd/>
              <a:tailEnd/>
            </a:ln>
          </p:spPr>
        </p:pic>
        <p:sp>
          <p:nvSpPr>
            <p:cNvPr id="21525" name="Text Box 17"/>
            <p:cNvSpPr txBox="1">
              <a:spLocks noChangeArrowheads="1"/>
            </p:cNvSpPr>
            <p:nvPr/>
          </p:nvSpPr>
          <p:spPr bwMode="auto">
            <a:xfrm>
              <a:off x="4190999" y="1600200"/>
              <a:ext cx="1588382" cy="289672"/>
            </a:xfrm>
            <a:prstGeom prst="rect">
              <a:avLst/>
            </a:prstGeom>
            <a:noFill/>
            <a:ln w="9525">
              <a:noFill/>
              <a:miter lim="800000"/>
              <a:headEnd/>
              <a:tailEnd/>
            </a:ln>
          </p:spPr>
          <p:txBody>
            <a:bodyPr>
              <a:spAutoFit/>
            </a:bodyPr>
            <a:lstStyle/>
            <a:p>
              <a:pPr eaLnBrk="1" hangingPunct="1"/>
              <a:r>
                <a:rPr lang="en-US" sz="1000" i="0" smtClean="0">
                  <a:solidFill>
                    <a:srgbClr val="000000"/>
                  </a:solidFill>
                  <a:latin typeface="Arial" pitchFamily="34" charset="0"/>
                  <a:ea typeface="ＭＳ Ｐゴシック" pitchFamily="34" charset="-128"/>
                </a:rPr>
                <a:t>HERMES</a:t>
              </a:r>
            </a:p>
          </p:txBody>
        </p:sp>
        <p:sp>
          <p:nvSpPr>
            <p:cNvPr id="21526" name="Line 18"/>
            <p:cNvSpPr>
              <a:spLocks noChangeShapeType="1"/>
            </p:cNvSpPr>
            <p:nvPr/>
          </p:nvSpPr>
          <p:spPr bwMode="auto">
            <a:xfrm flipH="1">
              <a:off x="4419600" y="1752600"/>
              <a:ext cx="152400" cy="304800"/>
            </a:xfrm>
            <a:prstGeom prst="line">
              <a:avLst/>
            </a:prstGeom>
            <a:noFill/>
            <a:ln w="9525">
              <a:solidFill>
                <a:schemeClr val="tx1"/>
              </a:solidFill>
              <a:round/>
              <a:headEnd/>
              <a:tailEnd type="triangle" w="med" len="med"/>
            </a:ln>
          </p:spPr>
          <p:txBody>
            <a:bodyPr/>
            <a:lstStyle/>
            <a:p>
              <a:pPr eaLnBrk="1" hangingPunct="1"/>
              <a:endParaRPr lang="en-US" sz="1800" b="0" i="0" smtClean="0">
                <a:solidFill>
                  <a:srgbClr val="000000"/>
                </a:solidFill>
                <a:latin typeface="Arial" pitchFamily="34" charset="0"/>
                <a:ea typeface="ＭＳ Ｐゴシック" pitchFamily="34" charset="-128"/>
              </a:endParaRPr>
            </a:p>
          </p:txBody>
        </p:sp>
        <p:sp>
          <p:nvSpPr>
            <p:cNvPr id="21527" name="Text Box 19"/>
            <p:cNvSpPr txBox="1">
              <a:spLocks noChangeArrowheads="1"/>
            </p:cNvSpPr>
            <p:nvPr/>
          </p:nvSpPr>
          <p:spPr bwMode="auto">
            <a:xfrm>
              <a:off x="4129306" y="2951164"/>
              <a:ext cx="1694060" cy="362091"/>
            </a:xfrm>
            <a:prstGeom prst="rect">
              <a:avLst/>
            </a:prstGeom>
            <a:noFill/>
            <a:ln w="9525">
              <a:noFill/>
              <a:miter lim="800000"/>
              <a:headEnd/>
              <a:tailEnd/>
            </a:ln>
          </p:spPr>
          <p:txBody>
            <a:bodyPr>
              <a:spAutoFit/>
            </a:bodyPr>
            <a:lstStyle/>
            <a:p>
              <a:pPr eaLnBrk="1" hangingPunct="1"/>
              <a:r>
                <a:rPr lang="en-US" sz="1400" b="0" i="0" smtClean="0">
                  <a:solidFill>
                    <a:srgbClr val="000000"/>
                  </a:solidFill>
                  <a:latin typeface="Arial" pitchFamily="34" charset="0"/>
                  <a:ea typeface="ＭＳ Ｐゴシック" pitchFamily="34" charset="-128"/>
                </a:rPr>
                <a:t>CLAS (5days)</a:t>
              </a:r>
            </a:p>
          </p:txBody>
        </p:sp>
        <p:sp>
          <p:nvSpPr>
            <p:cNvPr id="21528" name="Line 20"/>
            <p:cNvSpPr>
              <a:spLocks noChangeShapeType="1"/>
            </p:cNvSpPr>
            <p:nvPr/>
          </p:nvSpPr>
          <p:spPr bwMode="auto">
            <a:xfrm flipH="1" flipV="1">
              <a:off x="4876800" y="2743200"/>
              <a:ext cx="457200" cy="228600"/>
            </a:xfrm>
            <a:prstGeom prst="line">
              <a:avLst/>
            </a:prstGeom>
            <a:noFill/>
            <a:ln w="9525">
              <a:solidFill>
                <a:schemeClr val="tx1"/>
              </a:solidFill>
              <a:round/>
              <a:headEnd/>
              <a:tailEnd type="triangle" w="med" len="med"/>
            </a:ln>
          </p:spPr>
          <p:txBody>
            <a:bodyPr/>
            <a:lstStyle/>
            <a:p>
              <a:pPr eaLnBrk="1" hangingPunct="1"/>
              <a:endParaRPr lang="en-US" sz="1800" b="0" i="0" smtClean="0">
                <a:solidFill>
                  <a:srgbClr val="000000"/>
                </a:solidFill>
                <a:latin typeface="Arial" pitchFamily="34" charset="0"/>
                <a:ea typeface="ＭＳ Ｐゴシック" pitchFamily="34" charset="-128"/>
              </a:endParaRPr>
            </a:p>
          </p:txBody>
        </p:sp>
      </p:grpSp>
      <p:pic>
        <p:nvPicPr>
          <p:cNvPr id="21514" name="Picture 15" descr="txp_fig"/>
          <p:cNvPicPr>
            <a:picLocks noChangeAspect="1" noChangeArrowheads="1"/>
          </p:cNvPicPr>
          <p:nvPr>
            <p:custDataLst>
              <p:tags r:id="rId1"/>
            </p:custDataLst>
          </p:nvPr>
        </p:nvPicPr>
        <p:blipFill>
          <a:blip r:embed="rId9" cstate="print"/>
          <a:srcRect/>
          <a:stretch>
            <a:fillRect/>
          </a:stretch>
        </p:blipFill>
        <p:spPr bwMode="auto">
          <a:xfrm>
            <a:off x="2682240" y="838204"/>
            <a:ext cx="2514600" cy="314325"/>
          </a:xfrm>
          <a:prstGeom prst="rect">
            <a:avLst/>
          </a:prstGeom>
          <a:noFill/>
          <a:ln w="9525">
            <a:noFill/>
            <a:miter lim="800000"/>
            <a:headEnd/>
            <a:tailEnd/>
          </a:ln>
        </p:spPr>
      </p:pic>
      <p:grpSp>
        <p:nvGrpSpPr>
          <p:cNvPr id="4" name="Group 38"/>
          <p:cNvGrpSpPr>
            <a:grpSpLocks/>
          </p:cNvGrpSpPr>
          <p:nvPr/>
        </p:nvGrpSpPr>
        <p:grpSpPr bwMode="auto">
          <a:xfrm>
            <a:off x="251460" y="3429000"/>
            <a:ext cx="4693920" cy="2628900"/>
            <a:chOff x="4800600" y="3790950"/>
            <a:chExt cx="4114800" cy="2488523"/>
          </a:xfrm>
        </p:grpSpPr>
        <p:sp>
          <p:nvSpPr>
            <p:cNvPr id="21521" name="Rectangle 13"/>
            <p:cNvSpPr>
              <a:spLocks noChangeArrowheads="1"/>
            </p:cNvSpPr>
            <p:nvPr/>
          </p:nvSpPr>
          <p:spPr bwMode="auto">
            <a:xfrm>
              <a:off x="5943600" y="5988050"/>
              <a:ext cx="2330335" cy="291423"/>
            </a:xfrm>
            <a:prstGeom prst="rect">
              <a:avLst/>
            </a:prstGeom>
            <a:noFill/>
            <a:ln w="9525">
              <a:noFill/>
              <a:miter lim="800000"/>
              <a:headEnd/>
              <a:tailEnd/>
            </a:ln>
          </p:spPr>
          <p:txBody>
            <a:bodyPr>
              <a:spAutoFit/>
            </a:bodyPr>
            <a:lstStyle/>
            <a:p>
              <a:pPr eaLnBrk="1" hangingPunct="1"/>
              <a:r>
                <a:rPr lang="en-US" sz="1400" i="0" smtClean="0">
                  <a:solidFill>
                    <a:srgbClr val="000000"/>
                  </a:solidFill>
                  <a:latin typeface="Arial" pitchFamily="34" charset="0"/>
                  <a:ea typeface="ＭＳ Ｐゴシック" pitchFamily="34" charset="-128"/>
                </a:rPr>
                <a:t>B.Musch arXiv:0907.2381</a:t>
              </a:r>
            </a:p>
          </p:txBody>
        </p:sp>
        <p:pic>
          <p:nvPicPr>
            <p:cNvPr id="21522" name="Picture 11"/>
            <p:cNvPicPr>
              <a:picLocks noChangeAspect="1" noChangeArrowheads="1"/>
            </p:cNvPicPr>
            <p:nvPr/>
          </p:nvPicPr>
          <p:blipFill>
            <a:blip r:embed="rId10" cstate="print"/>
            <a:srcRect/>
            <a:stretch>
              <a:fillRect/>
            </a:stretch>
          </p:blipFill>
          <p:spPr bwMode="auto">
            <a:xfrm>
              <a:off x="4800600" y="3790950"/>
              <a:ext cx="4114800" cy="2228850"/>
            </a:xfrm>
            <a:prstGeom prst="rect">
              <a:avLst/>
            </a:prstGeom>
            <a:noFill/>
            <a:ln w="9525">
              <a:noFill/>
              <a:miter lim="800000"/>
              <a:headEnd/>
              <a:tailEnd/>
            </a:ln>
          </p:spPr>
        </p:pic>
        <p:pic>
          <p:nvPicPr>
            <p:cNvPr id="21523" name="Picture 25" descr="txp_fig"/>
            <p:cNvPicPr>
              <a:picLocks noChangeAspect="1" noChangeArrowheads="1"/>
            </p:cNvPicPr>
            <p:nvPr>
              <p:custDataLst>
                <p:tags r:id="rId2"/>
              </p:custDataLst>
            </p:nvPr>
          </p:nvPicPr>
          <p:blipFill>
            <a:blip r:embed="rId11" cstate="print"/>
            <a:srcRect/>
            <a:stretch>
              <a:fillRect/>
            </a:stretch>
          </p:blipFill>
          <p:spPr bwMode="auto">
            <a:xfrm>
              <a:off x="6705600" y="3886200"/>
              <a:ext cx="411163" cy="296863"/>
            </a:xfrm>
            <a:prstGeom prst="rect">
              <a:avLst/>
            </a:prstGeom>
            <a:noFill/>
            <a:ln w="9525">
              <a:noFill/>
              <a:miter lim="800000"/>
              <a:headEnd/>
              <a:tailEnd/>
            </a:ln>
          </p:spPr>
        </p:pic>
      </p:grpSp>
      <p:sp>
        <p:nvSpPr>
          <p:cNvPr id="40" name="Rectangle 39"/>
          <p:cNvSpPr>
            <a:spLocks noChangeArrowheads="1"/>
          </p:cNvSpPr>
          <p:nvPr/>
        </p:nvSpPr>
        <p:spPr bwMode="auto">
          <a:xfrm>
            <a:off x="2011680" y="1600200"/>
            <a:ext cx="419100" cy="304800"/>
          </a:xfrm>
          <a:prstGeom prst="rect">
            <a:avLst/>
          </a:prstGeom>
          <a:noFill/>
          <a:ln w="25400">
            <a:solidFill>
              <a:srgbClr val="FF0000"/>
            </a:solidFill>
            <a:miter lim="800000"/>
            <a:headEnd/>
            <a:tailEnd/>
          </a:ln>
          <a:effectLst>
            <a:outerShdw dist="23000" dir="5400000" rotWithShape="0">
              <a:srgbClr val="808080">
                <a:alpha val="34999"/>
              </a:srgbClr>
            </a:outerShdw>
          </a:effectLst>
        </p:spPr>
        <p:txBody>
          <a:bodyPr anchor="ctr"/>
          <a:lstStyle/>
          <a:p>
            <a:pPr algn="ctr" eaLnBrk="1" hangingPunct="1">
              <a:defRPr/>
            </a:pPr>
            <a:endParaRPr lang="en-US" sz="1800" b="0" i="0">
              <a:solidFill>
                <a:srgbClr val="FFFFFF"/>
              </a:solidFill>
              <a:latin typeface="Arial"/>
              <a:ea typeface="ＭＳ Ｐゴシック" pitchFamily="34" charset="-128"/>
            </a:endParaRPr>
          </a:p>
        </p:txBody>
      </p:sp>
      <p:sp>
        <p:nvSpPr>
          <p:cNvPr id="21517" name="TextBox 26"/>
          <p:cNvSpPr txBox="1">
            <a:spLocks noChangeArrowheads="1"/>
          </p:cNvSpPr>
          <p:nvPr/>
        </p:nvSpPr>
        <p:spPr bwMode="auto">
          <a:xfrm>
            <a:off x="11446684" y="4302125"/>
            <a:ext cx="184731" cy="369332"/>
          </a:xfrm>
          <a:prstGeom prst="rect">
            <a:avLst/>
          </a:prstGeom>
          <a:noFill/>
          <a:ln w="9525">
            <a:noFill/>
            <a:miter lim="800000"/>
            <a:headEnd/>
            <a:tailEnd/>
          </a:ln>
        </p:spPr>
        <p:txBody>
          <a:bodyPr wrap="none">
            <a:spAutoFit/>
          </a:bodyPr>
          <a:lstStyle/>
          <a:p>
            <a:pPr eaLnBrk="1" hangingPunct="1"/>
            <a:endParaRPr lang="en-US" sz="1800" b="0" i="0" smtClean="0">
              <a:solidFill>
                <a:srgbClr val="000000"/>
              </a:solidFill>
              <a:latin typeface="Arial" pitchFamily="34" charset="0"/>
              <a:ea typeface="ＭＳ Ｐゴシック" pitchFamily="34" charset="-128"/>
            </a:endParaRPr>
          </a:p>
        </p:txBody>
      </p:sp>
      <p:pic>
        <p:nvPicPr>
          <p:cNvPr id="21518" name="Picture 27" descr="Screen shot 2012-10-24 at 6.23.00 PM.png"/>
          <p:cNvPicPr>
            <a:picLocks noChangeAspect="1"/>
          </p:cNvPicPr>
          <p:nvPr/>
        </p:nvPicPr>
        <p:blipFill>
          <a:blip r:embed="rId12" cstate="print"/>
          <a:srcRect/>
          <a:stretch>
            <a:fillRect/>
          </a:stretch>
        </p:blipFill>
        <p:spPr bwMode="auto">
          <a:xfrm>
            <a:off x="5783580" y="3594100"/>
            <a:ext cx="4274820" cy="2400300"/>
          </a:xfrm>
          <a:prstGeom prst="rect">
            <a:avLst/>
          </a:prstGeom>
          <a:noFill/>
          <a:ln w="9525">
            <a:noFill/>
            <a:miter lim="800000"/>
            <a:headEnd/>
            <a:tailEnd/>
          </a:ln>
        </p:spPr>
      </p:pic>
      <p:sp>
        <p:nvSpPr>
          <p:cNvPr id="2" name="Rectangle 28"/>
          <p:cNvSpPr>
            <a:spLocks noChangeArrowheads="1"/>
          </p:cNvSpPr>
          <p:nvPr/>
        </p:nvSpPr>
        <p:spPr bwMode="auto">
          <a:xfrm>
            <a:off x="670560" y="2743227"/>
            <a:ext cx="5029200" cy="646113"/>
          </a:xfrm>
          <a:prstGeom prst="rect">
            <a:avLst/>
          </a:prstGeom>
          <a:noFill/>
          <a:ln w="9525">
            <a:noFill/>
            <a:miter lim="800000"/>
            <a:headEnd/>
            <a:tailEnd/>
          </a:ln>
        </p:spPr>
        <p:txBody>
          <a:bodyPr>
            <a:spAutoFit/>
          </a:bodyPr>
          <a:lstStyle/>
          <a:p>
            <a:pPr eaLnBrk="1" hangingPunct="1"/>
            <a:r>
              <a:rPr lang="en-US" sz="1800" b="0" i="0" smtClean="0">
                <a:solidFill>
                  <a:srgbClr val="000000"/>
                </a:solidFill>
                <a:latin typeface="Arial" pitchFamily="34" charset="0"/>
                <a:ea typeface="ＭＳ Ｐゴシック" pitchFamily="34" charset="-128"/>
              </a:rPr>
              <a:t>&lt;</a:t>
            </a:r>
            <a:r>
              <a:rPr lang="en-US" sz="1800" b="0" smtClean="0">
                <a:solidFill>
                  <a:srgbClr val="000000"/>
                </a:solidFill>
                <a:latin typeface="Arial" pitchFamily="34" charset="0"/>
                <a:ea typeface="ＭＳ Ｐゴシック" pitchFamily="34" charset="-128"/>
              </a:rPr>
              <a:t>kx&gt; = −60(5) MeV for </a:t>
            </a:r>
            <a:r>
              <a:rPr lang="en-US" sz="1800" b="0" i="0" smtClean="0">
                <a:solidFill>
                  <a:srgbClr val="000000"/>
                </a:solidFill>
                <a:latin typeface="Arial" pitchFamily="34" charset="0"/>
                <a:ea typeface="ＭＳ Ｐゴシック" pitchFamily="34" charset="-128"/>
              </a:rPr>
              <a:t>down quarks </a:t>
            </a:r>
          </a:p>
          <a:p>
            <a:pPr eaLnBrk="1" hangingPunct="1"/>
            <a:r>
              <a:rPr lang="en-US" sz="1800" b="0" i="0" smtClean="0">
                <a:solidFill>
                  <a:srgbClr val="000000"/>
                </a:solidFill>
                <a:latin typeface="Arial" pitchFamily="34" charset="0"/>
                <a:ea typeface="ＭＳ Ｐゴシック" pitchFamily="34" charset="-128"/>
              </a:rPr>
              <a:t>&lt;</a:t>
            </a:r>
            <a:r>
              <a:rPr lang="en-US" sz="1800" b="0" smtClean="0">
                <a:solidFill>
                  <a:srgbClr val="000000"/>
                </a:solidFill>
                <a:latin typeface="Arial" pitchFamily="34" charset="0"/>
                <a:ea typeface="ＭＳ Ｐゴシック" pitchFamily="34" charset="-128"/>
              </a:rPr>
              <a:t>kx&gt; = 16(5) MeV for up quarks</a:t>
            </a:r>
            <a:endParaRPr lang="en-US" sz="1800" b="0" i="0" smtClean="0">
              <a:solidFill>
                <a:srgbClr val="000000"/>
              </a:solidFill>
              <a:latin typeface="Arial" pitchFamily="34" charset="0"/>
              <a:ea typeface="ＭＳ Ｐゴシック" pitchFamily="34" charset="-128"/>
            </a:endParaRPr>
          </a:p>
        </p:txBody>
      </p:sp>
      <p:sp>
        <p:nvSpPr>
          <p:cNvPr id="21520" name="Rectangle 29"/>
          <p:cNvSpPr>
            <a:spLocks noChangeArrowheads="1"/>
          </p:cNvSpPr>
          <p:nvPr/>
        </p:nvSpPr>
        <p:spPr bwMode="auto">
          <a:xfrm>
            <a:off x="6370320" y="5943600"/>
            <a:ext cx="3288080" cy="369332"/>
          </a:xfrm>
          <a:prstGeom prst="rect">
            <a:avLst/>
          </a:prstGeom>
          <a:noFill/>
          <a:ln w="9525">
            <a:noFill/>
            <a:miter lim="800000"/>
            <a:headEnd/>
            <a:tailEnd/>
          </a:ln>
        </p:spPr>
        <p:txBody>
          <a:bodyPr wrap="none">
            <a:spAutoFit/>
          </a:bodyPr>
          <a:lstStyle/>
          <a:p>
            <a:pPr eaLnBrk="1" hangingPunct="1"/>
            <a:r>
              <a:rPr lang="en-US" sz="1800" b="0" i="0" smtClean="0">
                <a:solidFill>
                  <a:srgbClr val="000000"/>
                </a:solidFill>
                <a:latin typeface="Arial" pitchFamily="34" charset="0"/>
                <a:ea typeface="ＭＳ Ｐゴシック" pitchFamily="34" charset="-128"/>
              </a:rPr>
              <a:t>B. Pasquini hep-ph/0806.2298</a:t>
            </a: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2" name="Rectangle 41"/>
          <p:cNvSpPr>
            <a:spLocks noChangeArrowheads="1"/>
          </p:cNvSpPr>
          <p:nvPr/>
        </p:nvSpPr>
        <p:spPr bwMode="auto">
          <a:xfrm>
            <a:off x="7208520" y="1592263"/>
            <a:ext cx="335280" cy="228600"/>
          </a:xfrm>
          <a:prstGeom prst="rect">
            <a:avLst/>
          </a:prstGeom>
          <a:solidFill>
            <a:schemeClr val="bg1"/>
          </a:solidFill>
          <a:ln w="9525">
            <a:noFill/>
            <a:miter lim="800000"/>
            <a:headEnd/>
            <a:tailEnd/>
          </a:ln>
          <a:effectLst>
            <a:outerShdw dist="23000" dir="5400000" rotWithShape="0">
              <a:srgbClr val="808080">
                <a:alpha val="34999"/>
              </a:srgbClr>
            </a:outerShdw>
          </a:effectLst>
        </p:spPr>
        <p:txBody>
          <a:bodyPr anchor="ctr"/>
          <a:lstStyle/>
          <a:p>
            <a:pPr algn="ctr" eaLnBrk="1" hangingPunct="1">
              <a:defRPr/>
            </a:pPr>
            <a:endParaRPr lang="en-US" sz="1800" b="0" i="0">
              <a:solidFill>
                <a:srgbClr val="FFFFFF"/>
              </a:solidFill>
              <a:latin typeface="Arial"/>
              <a:ea typeface="ＭＳ Ｐゴシック" pitchFamily="34" charset="-128"/>
            </a:endParaRPr>
          </a:p>
        </p:txBody>
      </p:sp>
      <p:pic>
        <p:nvPicPr>
          <p:cNvPr id="23564" name="Picture 2" descr="latex-image-1.pdf"/>
          <p:cNvPicPr>
            <a:picLocks noChangeAspect="1"/>
          </p:cNvPicPr>
          <p:nvPr/>
        </p:nvPicPr>
        <p:blipFill>
          <a:blip r:embed="rId4" cstate="print"/>
          <a:srcRect/>
          <a:stretch>
            <a:fillRect/>
          </a:stretch>
        </p:blipFill>
        <p:spPr bwMode="auto">
          <a:xfrm>
            <a:off x="6370334" y="1295400"/>
            <a:ext cx="2910999" cy="546100"/>
          </a:xfrm>
          <a:prstGeom prst="rect">
            <a:avLst/>
          </a:prstGeom>
          <a:noFill/>
          <a:ln w="9525">
            <a:noFill/>
            <a:miter lim="800000"/>
            <a:headEnd/>
            <a:tailEnd/>
          </a:ln>
        </p:spPr>
      </p:pic>
      <p:sp>
        <p:nvSpPr>
          <p:cNvPr id="43" name="Rectangle 42"/>
          <p:cNvSpPr>
            <a:spLocks noChangeArrowheads="1"/>
          </p:cNvSpPr>
          <p:nvPr/>
        </p:nvSpPr>
        <p:spPr bwMode="auto">
          <a:xfrm>
            <a:off x="7795260" y="1584325"/>
            <a:ext cx="335280" cy="228600"/>
          </a:xfrm>
          <a:prstGeom prst="rect">
            <a:avLst/>
          </a:prstGeom>
          <a:solidFill>
            <a:schemeClr val="bg1"/>
          </a:solidFill>
          <a:ln w="9525">
            <a:noFill/>
            <a:miter lim="800000"/>
            <a:headEnd/>
            <a:tailEnd/>
          </a:ln>
          <a:effectLst>
            <a:outerShdw dist="23000" dir="5400000" rotWithShape="0">
              <a:srgbClr val="808080">
                <a:alpha val="34999"/>
              </a:srgbClr>
            </a:outerShdw>
          </a:effectLst>
        </p:spPr>
        <p:txBody>
          <a:bodyPr anchor="ctr"/>
          <a:lstStyle/>
          <a:p>
            <a:pPr algn="ctr" eaLnBrk="1" hangingPunct="1">
              <a:defRPr/>
            </a:pPr>
            <a:endParaRPr lang="en-US" sz="1800" b="0" i="0">
              <a:solidFill>
                <a:srgbClr val="FFFFFF"/>
              </a:solidFill>
              <a:latin typeface="Arial"/>
              <a:ea typeface="ＭＳ Ｐゴシック" pitchFamily="34" charset="-128"/>
            </a:endParaRPr>
          </a:p>
        </p:txBody>
      </p:sp>
      <p:pic>
        <p:nvPicPr>
          <p:cNvPr id="23553" name="Picture 20" descr="Screen shot 2012-10-18 at 1.37.01 PM.png"/>
          <p:cNvPicPr>
            <a:picLocks noChangeAspect="1"/>
          </p:cNvPicPr>
          <p:nvPr/>
        </p:nvPicPr>
        <p:blipFill>
          <a:blip r:embed="rId5" cstate="print"/>
          <a:srcRect/>
          <a:stretch>
            <a:fillRect/>
          </a:stretch>
        </p:blipFill>
        <p:spPr bwMode="auto">
          <a:xfrm>
            <a:off x="586740" y="3505200"/>
            <a:ext cx="2514600" cy="2019300"/>
          </a:xfrm>
          <a:prstGeom prst="rect">
            <a:avLst/>
          </a:prstGeom>
          <a:noFill/>
          <a:ln w="9525">
            <a:noFill/>
            <a:miter lim="800000"/>
            <a:headEnd/>
            <a:tailEnd/>
          </a:ln>
        </p:spPr>
      </p:pic>
      <p:pic>
        <p:nvPicPr>
          <p:cNvPr id="23554" name="Picture 5" descr="Screen shot 2012-10-18 at 11.22.09 AM.png"/>
          <p:cNvPicPr>
            <a:picLocks noChangeAspect="1"/>
          </p:cNvPicPr>
          <p:nvPr/>
        </p:nvPicPr>
        <p:blipFill>
          <a:blip r:embed="rId6" cstate="print"/>
          <a:srcRect/>
          <a:stretch>
            <a:fillRect/>
          </a:stretch>
        </p:blipFill>
        <p:spPr bwMode="auto">
          <a:xfrm>
            <a:off x="167654" y="1371625"/>
            <a:ext cx="4655503" cy="1958975"/>
          </a:xfrm>
          <a:prstGeom prst="rect">
            <a:avLst/>
          </a:prstGeom>
          <a:noFill/>
          <a:ln w="9525">
            <a:noFill/>
            <a:miter lim="800000"/>
            <a:headEnd/>
            <a:tailEnd/>
          </a:ln>
        </p:spPr>
      </p:pic>
      <p:sp>
        <p:nvSpPr>
          <p:cNvPr id="513026" name="Rectangle 2"/>
          <p:cNvSpPr>
            <a:spLocks noGrp="1" noChangeArrowheads="1"/>
          </p:cNvSpPr>
          <p:nvPr>
            <p:ph type="title"/>
          </p:nvPr>
        </p:nvSpPr>
        <p:spPr>
          <a:xfrm>
            <a:off x="586740" y="228600"/>
            <a:ext cx="9220200" cy="381000"/>
          </a:xfrm>
        </p:spPr>
        <p:txBody>
          <a:bodyPr/>
          <a:lstStyle/>
          <a:p>
            <a:pPr eaLnBrk="1" hangingPunct="1"/>
            <a:r>
              <a:rPr lang="en-US" sz="3000" dirty="0" smtClean="0">
                <a:effectLst>
                  <a:outerShdw blurRad="38100" dist="38100" dir="2700000" algn="tl">
                    <a:srgbClr val="C0C0C0"/>
                  </a:outerShdw>
                </a:effectLst>
                <a:ea typeface="ＭＳ Ｐゴシック" pitchFamily="34" charset="-128"/>
              </a:rPr>
              <a:t>SSA for longitudinally polarized target</a:t>
            </a:r>
          </a:p>
        </p:txBody>
      </p:sp>
      <p:sp>
        <p:nvSpPr>
          <p:cNvPr id="513029" name="Text Box 5"/>
          <p:cNvSpPr txBox="1">
            <a:spLocks noChangeArrowheads="1"/>
          </p:cNvSpPr>
          <p:nvPr/>
        </p:nvSpPr>
        <p:spPr bwMode="auto">
          <a:xfrm>
            <a:off x="754380" y="5867400"/>
            <a:ext cx="8214360" cy="584200"/>
          </a:xfrm>
          <a:prstGeom prst="rect">
            <a:avLst/>
          </a:prstGeom>
          <a:solidFill>
            <a:srgbClr val="FFFF99"/>
          </a:solidFill>
          <a:ln w="9525">
            <a:solidFill>
              <a:schemeClr val="tx1"/>
            </a:solidFill>
            <a:miter lim="800000"/>
            <a:headEnd/>
            <a:tailEnd/>
          </a:ln>
        </p:spPr>
        <p:txBody>
          <a:bodyPr>
            <a:spAutoFit/>
          </a:bodyPr>
          <a:lstStyle/>
          <a:p>
            <a:pPr eaLnBrk="1" hangingPunct="1"/>
            <a:r>
              <a:rPr lang="en-US" sz="1600" b="0" i="0" dirty="0" err="1" smtClean="0">
                <a:solidFill>
                  <a:srgbClr val="000000"/>
                </a:solidFill>
                <a:latin typeface="Arial" pitchFamily="34" charset="0"/>
                <a:ea typeface="ＭＳ Ｐゴシック" pitchFamily="34" charset="-128"/>
              </a:rPr>
              <a:t>sin</a:t>
            </a:r>
            <a:r>
              <a:rPr lang="en-US" sz="1600" b="0" i="0" dirty="0" err="1" smtClean="0">
                <a:solidFill>
                  <a:srgbClr val="000000"/>
                </a:solidFill>
                <a:latin typeface="Symbol" pitchFamily="18" charset="2"/>
                <a:ea typeface="ＭＳ Ｐゴシック" pitchFamily="34" charset="-128"/>
              </a:rPr>
              <a:t>f</a:t>
            </a:r>
            <a:r>
              <a:rPr lang="en-US" sz="1600" b="0" i="0" dirty="0" smtClean="0">
                <a:solidFill>
                  <a:srgbClr val="000000"/>
                </a:solidFill>
                <a:latin typeface="Symbol" pitchFamily="18" charset="2"/>
                <a:ea typeface="ＭＳ Ｐゴシック" pitchFamily="34" charset="-128"/>
              </a:rPr>
              <a:t> </a:t>
            </a:r>
            <a:r>
              <a:rPr lang="ru-RU" sz="1600" b="0" i="0" dirty="0" smtClean="0">
                <a:solidFill>
                  <a:srgbClr val="000000"/>
                </a:solidFill>
                <a:latin typeface="Arial" pitchFamily="34" charset="0"/>
                <a:ea typeface="ＭＳ Ｐゴシック" pitchFamily="34" charset="-128"/>
              </a:rPr>
              <a:t> </a:t>
            </a:r>
            <a:r>
              <a:rPr lang="en-US" sz="1600" b="0" i="0" dirty="0" smtClean="0">
                <a:solidFill>
                  <a:srgbClr val="000000"/>
                </a:solidFill>
                <a:latin typeface="Arial" pitchFamily="34" charset="0"/>
                <a:ea typeface="ＭＳ Ｐゴシック" pitchFamily="34" charset="-128"/>
              </a:rPr>
              <a:t>asymmetry for long.pol. target are comparable  for </a:t>
            </a:r>
            <a:r>
              <a:rPr lang="en-US" sz="1600" b="0" i="0" dirty="0" smtClean="0">
                <a:solidFill>
                  <a:srgbClr val="000000"/>
                </a:solidFill>
                <a:latin typeface="Symbol" pitchFamily="18" charset="2"/>
                <a:ea typeface="ＭＳ Ｐゴシック" pitchFamily="34" charset="-128"/>
              </a:rPr>
              <a:t>p</a:t>
            </a:r>
            <a:r>
              <a:rPr lang="en-US" sz="1600" b="0" i="0" baseline="30000" dirty="0" smtClean="0">
                <a:solidFill>
                  <a:srgbClr val="000000"/>
                </a:solidFill>
                <a:latin typeface="Symbol" pitchFamily="18" charset="2"/>
                <a:ea typeface="ＭＳ Ｐゴシック" pitchFamily="34" charset="-128"/>
              </a:rPr>
              <a:t>0</a:t>
            </a:r>
            <a:r>
              <a:rPr lang="en-US" sz="1600" b="0" i="0" dirty="0" smtClean="0">
                <a:solidFill>
                  <a:srgbClr val="000000"/>
                </a:solidFill>
                <a:latin typeface="Symbol" pitchFamily="18" charset="2"/>
                <a:ea typeface="ＭＳ Ｐゴシック" pitchFamily="34" charset="-128"/>
              </a:rPr>
              <a:t> </a:t>
            </a:r>
            <a:r>
              <a:rPr lang="en-US" sz="1600" b="0" i="0" dirty="0" smtClean="0">
                <a:solidFill>
                  <a:srgbClr val="000000"/>
                </a:solidFill>
                <a:latin typeface="Arial" pitchFamily="34" charset="0"/>
                <a:ea typeface="ＭＳ Ｐゴシック" pitchFamily="34" charset="-128"/>
              </a:rPr>
              <a:t>&amp; </a:t>
            </a:r>
            <a:r>
              <a:rPr lang="en-US" sz="1600" b="0" i="0" dirty="0" smtClean="0">
                <a:solidFill>
                  <a:srgbClr val="000000"/>
                </a:solidFill>
                <a:latin typeface="Symbol" pitchFamily="18" charset="2"/>
                <a:ea typeface="ＭＳ Ｐゴシック" pitchFamily="34" charset="-128"/>
              </a:rPr>
              <a:t>p</a:t>
            </a:r>
            <a:r>
              <a:rPr lang="en-US" sz="1600" b="0" i="0" baseline="30000" dirty="0" smtClean="0">
                <a:solidFill>
                  <a:srgbClr val="000000"/>
                </a:solidFill>
                <a:latin typeface="Symbol" pitchFamily="18" charset="2"/>
                <a:ea typeface="ＭＳ Ｐゴシック" pitchFamily="34" charset="-128"/>
              </a:rPr>
              <a:t>+</a:t>
            </a:r>
            <a:r>
              <a:rPr lang="en-US" sz="1600" b="0" i="0" dirty="0" smtClean="0">
                <a:solidFill>
                  <a:srgbClr val="000000"/>
                </a:solidFill>
                <a:latin typeface="Symbol" pitchFamily="18" charset="2"/>
                <a:ea typeface="ＭＳ Ｐゴシック" pitchFamily="34" charset="-128"/>
              </a:rPr>
              <a:t> </a:t>
            </a:r>
            <a:r>
              <a:rPr lang="en-US" sz="1600" b="0" i="0" dirty="0" smtClean="0">
                <a:solidFill>
                  <a:srgbClr val="000000"/>
                </a:solidFill>
                <a:latin typeface="Arial" pitchFamily="34" charset="0"/>
                <a:ea typeface="ＭＳ Ｐゴシック" pitchFamily="34" charset="-128"/>
              </a:rPr>
              <a:t>while </a:t>
            </a:r>
            <a:r>
              <a:rPr lang="en-US" sz="1600" b="0" i="0" dirty="0" smtClean="0">
                <a:solidFill>
                  <a:srgbClr val="000000"/>
                </a:solidFill>
                <a:latin typeface="Symbol" pitchFamily="18" charset="2"/>
                <a:ea typeface="ＭＳ Ｐゴシック" pitchFamily="34" charset="-128"/>
              </a:rPr>
              <a:t>p- </a:t>
            </a:r>
            <a:r>
              <a:rPr lang="en-US" sz="1600" b="0" i="0" dirty="0" smtClean="0">
                <a:solidFill>
                  <a:srgbClr val="000000"/>
                </a:solidFill>
                <a:latin typeface="Arial" pitchFamily="34" charset="0"/>
                <a:ea typeface="ＭＳ Ｐゴシック" pitchFamily="34" charset="-128"/>
              </a:rPr>
              <a:t>SSA seem to have an opposite sign indicating significant Collins type contribution. </a:t>
            </a:r>
          </a:p>
        </p:txBody>
      </p:sp>
      <p:pic>
        <p:nvPicPr>
          <p:cNvPr id="23559" name="Picture 14" descr="hermeslogo"/>
          <p:cNvPicPr>
            <a:picLocks noChangeAspect="1" noChangeArrowheads="1"/>
          </p:cNvPicPr>
          <p:nvPr/>
        </p:nvPicPr>
        <p:blipFill>
          <a:blip r:embed="rId7" cstate="print"/>
          <a:srcRect/>
          <a:stretch>
            <a:fillRect/>
          </a:stretch>
        </p:blipFill>
        <p:spPr bwMode="auto">
          <a:xfrm>
            <a:off x="2263140" y="1524025"/>
            <a:ext cx="467995" cy="314325"/>
          </a:xfrm>
          <a:prstGeom prst="rect">
            <a:avLst/>
          </a:prstGeom>
          <a:noFill/>
          <a:ln w="9525">
            <a:solidFill>
              <a:srgbClr val="FF0000"/>
            </a:solidFill>
            <a:miter lim="800000"/>
            <a:headEnd/>
            <a:tailEnd/>
          </a:ln>
        </p:spPr>
      </p:pic>
      <p:pic>
        <p:nvPicPr>
          <p:cNvPr id="23560" name="Picture 32" descr="txp_fig"/>
          <p:cNvPicPr>
            <a:picLocks noChangeAspect="1" noChangeArrowheads="1"/>
          </p:cNvPicPr>
          <p:nvPr>
            <p:custDataLst>
              <p:tags r:id="rId1"/>
            </p:custDataLst>
          </p:nvPr>
        </p:nvPicPr>
        <p:blipFill>
          <a:blip r:embed="rId8" cstate="print"/>
          <a:srcRect/>
          <a:stretch>
            <a:fillRect/>
          </a:stretch>
        </p:blipFill>
        <p:spPr bwMode="auto">
          <a:xfrm>
            <a:off x="3352800" y="838225"/>
            <a:ext cx="2346960" cy="511175"/>
          </a:xfrm>
          <a:prstGeom prst="rect">
            <a:avLst/>
          </a:prstGeom>
          <a:noFill/>
          <a:ln w="9525">
            <a:noFill/>
            <a:miter lim="800000"/>
            <a:headEnd/>
            <a:tailEnd/>
          </a:ln>
        </p:spPr>
      </p:pic>
      <p:sp>
        <p:nvSpPr>
          <p:cNvPr id="23561" name="Text Box 27"/>
          <p:cNvSpPr txBox="1">
            <a:spLocks noChangeArrowheads="1"/>
          </p:cNvSpPr>
          <p:nvPr/>
        </p:nvSpPr>
        <p:spPr bwMode="auto">
          <a:xfrm>
            <a:off x="5113020" y="2514625"/>
            <a:ext cx="1388522" cy="246221"/>
          </a:xfrm>
          <a:prstGeom prst="rect">
            <a:avLst/>
          </a:prstGeom>
          <a:noFill/>
          <a:ln w="9525">
            <a:noFill/>
            <a:miter lim="800000"/>
            <a:headEnd/>
            <a:tailEnd/>
          </a:ln>
        </p:spPr>
        <p:txBody>
          <a:bodyPr wrap="none">
            <a:spAutoFit/>
          </a:bodyPr>
          <a:lstStyle/>
          <a:p>
            <a:pPr eaLnBrk="1" hangingPunct="1"/>
            <a:r>
              <a:rPr lang="en-US" sz="1000" b="0" i="0" smtClean="0">
                <a:solidFill>
                  <a:srgbClr val="000000"/>
                </a:solidFill>
                <a:latin typeface="Arial" pitchFamily="34" charset="0"/>
                <a:ea typeface="ＭＳ Ｐゴシック" pitchFamily="34" charset="-128"/>
              </a:rPr>
              <a:t>Kotzinian et al (1999)</a:t>
            </a:r>
          </a:p>
        </p:txBody>
      </p:sp>
      <p:pic>
        <p:nvPicPr>
          <p:cNvPr id="23562" name="Picture 16" descr="latex-image-1.pdf"/>
          <p:cNvPicPr>
            <a:picLocks noChangeAspect="1"/>
          </p:cNvPicPr>
          <p:nvPr/>
        </p:nvPicPr>
        <p:blipFill>
          <a:blip r:embed="rId9" cstate="print"/>
          <a:srcRect/>
          <a:stretch>
            <a:fillRect/>
          </a:stretch>
        </p:blipFill>
        <p:spPr bwMode="auto">
          <a:xfrm>
            <a:off x="5029200" y="2971800"/>
            <a:ext cx="2011680" cy="304800"/>
          </a:xfrm>
          <a:prstGeom prst="rect">
            <a:avLst/>
          </a:prstGeom>
          <a:noFill/>
          <a:ln w="9525">
            <a:noFill/>
            <a:miter lim="800000"/>
            <a:headEnd/>
            <a:tailEnd/>
          </a:ln>
        </p:spPr>
      </p:pic>
      <p:cxnSp>
        <p:nvCxnSpPr>
          <p:cNvPr id="32" name="Straight Connector 31"/>
          <p:cNvCxnSpPr>
            <a:cxnSpLocks noChangeShapeType="1"/>
          </p:cNvCxnSpPr>
          <p:nvPr/>
        </p:nvCxnSpPr>
        <p:spPr bwMode="auto">
          <a:xfrm flipH="1">
            <a:off x="6370320" y="1905000"/>
            <a:ext cx="2257902" cy="1066800"/>
          </a:xfrm>
          <a:prstGeom prst="line">
            <a:avLst/>
          </a:prstGeom>
          <a:noFill/>
          <a:ln w="25400">
            <a:solidFill>
              <a:srgbClr val="FF0000"/>
            </a:solidFill>
            <a:round/>
            <a:headEnd/>
            <a:tailEnd type="triangle" w="med" len="med"/>
          </a:ln>
          <a:effectLst>
            <a:outerShdw dist="20000" dir="5400000" rotWithShape="0">
              <a:srgbClr val="808080">
                <a:alpha val="37999"/>
              </a:srgbClr>
            </a:outerShdw>
          </a:effectLst>
        </p:spPr>
      </p:cxnSp>
      <p:grpSp>
        <p:nvGrpSpPr>
          <p:cNvPr id="2" name="Group 2"/>
          <p:cNvGrpSpPr>
            <a:grpSpLocks/>
          </p:cNvGrpSpPr>
          <p:nvPr/>
        </p:nvGrpSpPr>
        <p:grpSpPr bwMode="auto">
          <a:xfrm>
            <a:off x="7459980" y="1828800"/>
            <a:ext cx="2430780" cy="1600200"/>
            <a:chOff x="6705600" y="1905000"/>
            <a:chExt cx="2209800" cy="1600200"/>
          </a:xfrm>
        </p:grpSpPr>
        <p:cxnSp>
          <p:nvCxnSpPr>
            <p:cNvPr id="34" name="Straight Connector 33"/>
            <p:cNvCxnSpPr>
              <a:cxnSpLocks noChangeShapeType="1"/>
            </p:cNvCxnSpPr>
            <p:nvPr/>
          </p:nvCxnSpPr>
          <p:spPr bwMode="auto">
            <a:xfrm>
              <a:off x="6705600" y="1905000"/>
              <a:ext cx="990600" cy="1143000"/>
            </a:xfrm>
            <a:prstGeom prst="line">
              <a:avLst/>
            </a:prstGeom>
            <a:noFill/>
            <a:ln w="25400">
              <a:solidFill>
                <a:srgbClr val="0000FF"/>
              </a:solidFill>
              <a:round/>
              <a:headEnd/>
              <a:tailEnd type="triangle" w="med" len="med"/>
            </a:ln>
            <a:effectLst>
              <a:outerShdw dist="20000" dir="5400000" rotWithShape="0">
                <a:srgbClr val="808080">
                  <a:alpha val="37999"/>
                </a:srgbClr>
              </a:outerShdw>
            </a:effectLst>
          </p:spPr>
        </p:cxnSp>
        <p:pic>
          <p:nvPicPr>
            <p:cNvPr id="23579" name="Picture 8" descr="latex-image-1.pdf"/>
            <p:cNvPicPr>
              <a:picLocks noChangeAspect="1"/>
            </p:cNvPicPr>
            <p:nvPr/>
          </p:nvPicPr>
          <p:blipFill>
            <a:blip r:embed="rId10" cstate="print"/>
            <a:srcRect/>
            <a:stretch>
              <a:fillRect/>
            </a:stretch>
          </p:blipFill>
          <p:spPr bwMode="auto">
            <a:xfrm>
              <a:off x="7086600" y="3124200"/>
              <a:ext cx="1828800" cy="381000"/>
            </a:xfrm>
            <a:prstGeom prst="rect">
              <a:avLst/>
            </a:prstGeom>
            <a:noFill/>
            <a:ln w="9525">
              <a:noFill/>
              <a:miter lim="800000"/>
              <a:headEnd/>
              <a:tailEnd/>
            </a:ln>
          </p:spPr>
        </p:pic>
      </p:grpSp>
      <p:sp>
        <p:nvSpPr>
          <p:cNvPr id="13" name="Rectangle 12"/>
          <p:cNvSpPr>
            <a:spLocks noChangeArrowheads="1"/>
          </p:cNvSpPr>
          <p:nvPr/>
        </p:nvSpPr>
        <p:spPr bwMode="auto">
          <a:xfrm>
            <a:off x="8801100" y="1584325"/>
            <a:ext cx="335280" cy="228600"/>
          </a:xfrm>
          <a:prstGeom prst="rect">
            <a:avLst/>
          </a:prstGeom>
          <a:solidFill>
            <a:schemeClr val="bg1"/>
          </a:solidFill>
          <a:ln w="9525">
            <a:noFill/>
            <a:miter lim="800000"/>
            <a:headEnd/>
            <a:tailEnd/>
          </a:ln>
          <a:effectLst>
            <a:outerShdw dist="23000" dir="5400000" rotWithShape="0">
              <a:srgbClr val="808080">
                <a:alpha val="34999"/>
              </a:srgbClr>
            </a:outerShdw>
          </a:effectLst>
        </p:spPr>
        <p:txBody>
          <a:bodyPr anchor="ctr"/>
          <a:lstStyle/>
          <a:p>
            <a:pPr algn="ctr" eaLnBrk="1" hangingPunct="1">
              <a:defRPr/>
            </a:pPr>
            <a:endParaRPr lang="en-US" sz="1800" b="0" i="0">
              <a:solidFill>
                <a:srgbClr val="FFFFFF"/>
              </a:solidFill>
              <a:latin typeface="Arial"/>
              <a:ea typeface="ＭＳ Ｐゴシック" pitchFamily="34" charset="-128"/>
            </a:endParaRPr>
          </a:p>
        </p:txBody>
      </p:sp>
      <p:sp>
        <p:nvSpPr>
          <p:cNvPr id="23569" name="Rectangle 13"/>
          <p:cNvSpPr>
            <a:spLocks noChangeArrowheads="1"/>
          </p:cNvSpPr>
          <p:nvPr/>
        </p:nvSpPr>
        <p:spPr bwMode="auto">
          <a:xfrm>
            <a:off x="3436635" y="2438400"/>
            <a:ext cx="1202573" cy="369332"/>
          </a:xfrm>
          <a:prstGeom prst="rect">
            <a:avLst/>
          </a:prstGeom>
          <a:noFill/>
          <a:ln w="9525">
            <a:noFill/>
            <a:miter lim="800000"/>
            <a:headEnd/>
            <a:tailEnd/>
          </a:ln>
        </p:spPr>
        <p:txBody>
          <a:bodyPr wrap="none">
            <a:spAutoFit/>
          </a:bodyPr>
          <a:lstStyle/>
          <a:p>
            <a:pPr eaLnBrk="1" hangingPunct="1"/>
            <a:r>
              <a:rPr lang="en-US" sz="1800" b="0" i="0" smtClean="0">
                <a:solidFill>
                  <a:srgbClr val="000000"/>
                </a:solidFill>
                <a:latin typeface="Arial" pitchFamily="34" charset="0"/>
                <a:ea typeface="ＭＳ Ｐゴシック" pitchFamily="34" charset="-128"/>
              </a:rPr>
              <a:t> </a:t>
            </a:r>
            <a:r>
              <a:rPr lang="en-US" sz="1000" b="0" i="0" smtClean="0">
                <a:solidFill>
                  <a:srgbClr val="000000"/>
                </a:solidFill>
                <a:latin typeface="Arial" pitchFamily="34" charset="0"/>
                <a:ea typeface="ＭＳ Ｐゴシック" pitchFamily="34" charset="-128"/>
              </a:rPr>
              <a:t>hep-ex/0104005 </a:t>
            </a:r>
          </a:p>
        </p:txBody>
      </p:sp>
      <p:pic>
        <p:nvPicPr>
          <p:cNvPr id="23570" name="Picture 6" descr="latex-image-1.pdf"/>
          <p:cNvPicPr>
            <a:picLocks noChangeAspect="1"/>
          </p:cNvPicPr>
          <p:nvPr/>
        </p:nvPicPr>
        <p:blipFill>
          <a:blip r:embed="rId11" cstate="print"/>
          <a:srcRect/>
          <a:stretch>
            <a:fillRect/>
          </a:stretch>
        </p:blipFill>
        <p:spPr bwMode="auto">
          <a:xfrm rot="-5400000">
            <a:off x="27147" y="3569496"/>
            <a:ext cx="717550" cy="436563"/>
          </a:xfrm>
          <a:prstGeom prst="rect">
            <a:avLst/>
          </a:prstGeom>
          <a:noFill/>
          <a:ln w="9525">
            <a:noFill/>
            <a:miter lim="800000"/>
            <a:headEnd/>
            <a:tailEnd/>
          </a:ln>
        </p:spPr>
      </p:pic>
      <p:pic>
        <p:nvPicPr>
          <p:cNvPr id="23571" name="Picture 22" descr="latex-image-1.pdf"/>
          <p:cNvPicPr>
            <a:picLocks noChangeAspect="1"/>
          </p:cNvPicPr>
          <p:nvPr/>
        </p:nvPicPr>
        <p:blipFill>
          <a:blip r:embed="rId12" cstate="print"/>
          <a:srcRect/>
          <a:stretch>
            <a:fillRect/>
          </a:stretch>
        </p:blipFill>
        <p:spPr bwMode="auto">
          <a:xfrm>
            <a:off x="2346974" y="5562600"/>
            <a:ext cx="200819" cy="173038"/>
          </a:xfrm>
          <a:prstGeom prst="rect">
            <a:avLst/>
          </a:prstGeom>
          <a:noFill/>
          <a:ln w="9525">
            <a:noFill/>
            <a:miter lim="800000"/>
            <a:headEnd/>
            <a:tailEnd/>
          </a:ln>
        </p:spPr>
      </p:pic>
      <p:sp>
        <p:nvSpPr>
          <p:cNvPr id="23572" name="TextBox 37"/>
          <p:cNvSpPr txBox="1">
            <a:spLocks noChangeArrowheads="1"/>
          </p:cNvSpPr>
          <p:nvPr/>
        </p:nvSpPr>
        <p:spPr bwMode="auto">
          <a:xfrm>
            <a:off x="1257300" y="3657606"/>
            <a:ext cx="1844040" cy="276225"/>
          </a:xfrm>
          <a:prstGeom prst="rect">
            <a:avLst/>
          </a:prstGeom>
          <a:noFill/>
          <a:ln w="9525">
            <a:noFill/>
            <a:miter lim="800000"/>
            <a:headEnd/>
            <a:tailEnd/>
          </a:ln>
        </p:spPr>
        <p:txBody>
          <a:bodyPr>
            <a:spAutoFit/>
          </a:bodyPr>
          <a:lstStyle/>
          <a:p>
            <a:pPr eaLnBrk="1" hangingPunct="1"/>
            <a:r>
              <a:rPr lang="en-US" sz="1200" b="0" i="0" smtClean="0">
                <a:solidFill>
                  <a:srgbClr val="000000"/>
                </a:solidFill>
                <a:latin typeface="Arial" pitchFamily="34" charset="0"/>
                <a:ea typeface="ＭＳ Ｐゴシック" pitchFamily="34" charset="-128"/>
              </a:rPr>
              <a:t>CLAS PRELIMINARY</a:t>
            </a:r>
          </a:p>
        </p:txBody>
      </p:sp>
      <p:pic>
        <p:nvPicPr>
          <p:cNvPr id="23573" name="Picture 4" descr="Screen shot 2013-09-30 at 4.38.18 PM.png"/>
          <p:cNvPicPr>
            <a:picLocks noChangeAspect="1"/>
          </p:cNvPicPr>
          <p:nvPr/>
        </p:nvPicPr>
        <p:blipFill>
          <a:blip r:embed="rId13" cstate="print"/>
          <a:srcRect/>
          <a:stretch>
            <a:fillRect/>
          </a:stretch>
        </p:blipFill>
        <p:spPr bwMode="auto">
          <a:xfrm>
            <a:off x="3268980" y="3505225"/>
            <a:ext cx="2794000" cy="2284413"/>
          </a:xfrm>
          <a:prstGeom prst="rect">
            <a:avLst/>
          </a:prstGeom>
          <a:noFill/>
          <a:ln w="9525">
            <a:noFill/>
            <a:miter lim="800000"/>
            <a:headEnd/>
            <a:tailEnd/>
          </a:ln>
        </p:spPr>
      </p:pic>
      <p:sp>
        <p:nvSpPr>
          <p:cNvPr id="23574" name="Text Box 27"/>
          <p:cNvSpPr txBox="1">
            <a:spLocks noChangeArrowheads="1"/>
          </p:cNvSpPr>
          <p:nvPr/>
        </p:nvSpPr>
        <p:spPr bwMode="auto">
          <a:xfrm>
            <a:off x="3855720" y="3352807"/>
            <a:ext cx="1340432" cy="246221"/>
          </a:xfrm>
          <a:prstGeom prst="rect">
            <a:avLst/>
          </a:prstGeom>
          <a:noFill/>
          <a:ln w="9525">
            <a:noFill/>
            <a:miter lim="800000"/>
            <a:headEnd/>
            <a:tailEnd/>
          </a:ln>
        </p:spPr>
        <p:txBody>
          <a:bodyPr wrap="none">
            <a:spAutoFit/>
          </a:bodyPr>
          <a:lstStyle/>
          <a:p>
            <a:pPr eaLnBrk="1" hangingPunct="1"/>
            <a:r>
              <a:rPr lang="en-US" sz="1000" b="0" i="0" smtClean="0">
                <a:solidFill>
                  <a:srgbClr val="000000"/>
                </a:solidFill>
                <a:latin typeface="Arial" pitchFamily="34" charset="0"/>
                <a:ea typeface="ＭＳ Ｐゴシック" pitchFamily="34" charset="-128"/>
              </a:rPr>
              <a:t>Efremov et al (2001)</a:t>
            </a:r>
          </a:p>
        </p:txBody>
      </p:sp>
      <p:grpSp>
        <p:nvGrpSpPr>
          <p:cNvPr id="3" name="Group 10"/>
          <p:cNvGrpSpPr>
            <a:grpSpLocks/>
          </p:cNvGrpSpPr>
          <p:nvPr/>
        </p:nvGrpSpPr>
        <p:grpSpPr bwMode="auto">
          <a:xfrm>
            <a:off x="7040880" y="3429025"/>
            <a:ext cx="2430780" cy="2378075"/>
            <a:chOff x="6400800" y="3429000"/>
            <a:chExt cx="2209800" cy="2377399"/>
          </a:xfrm>
        </p:grpSpPr>
        <p:pic>
          <p:nvPicPr>
            <p:cNvPr id="23576" name="Picture 3" descr="Screen shot 2013-09-30 at 3.43.05 PM.png"/>
            <p:cNvPicPr>
              <a:picLocks noChangeAspect="1"/>
            </p:cNvPicPr>
            <p:nvPr/>
          </p:nvPicPr>
          <p:blipFill>
            <a:blip r:embed="rId14" cstate="print"/>
            <a:srcRect/>
            <a:stretch>
              <a:fillRect/>
            </a:stretch>
          </p:blipFill>
          <p:spPr bwMode="auto">
            <a:xfrm>
              <a:off x="6400800" y="3581400"/>
              <a:ext cx="2209800" cy="2224999"/>
            </a:xfrm>
            <a:prstGeom prst="rect">
              <a:avLst/>
            </a:prstGeom>
            <a:noFill/>
            <a:ln w="9525">
              <a:noFill/>
              <a:miter lim="800000"/>
              <a:headEnd/>
              <a:tailEnd/>
            </a:ln>
          </p:spPr>
        </p:pic>
        <p:sp>
          <p:nvSpPr>
            <p:cNvPr id="23577" name="Text Box 27"/>
            <p:cNvSpPr txBox="1">
              <a:spLocks noChangeArrowheads="1"/>
            </p:cNvSpPr>
            <p:nvPr/>
          </p:nvSpPr>
          <p:spPr bwMode="auto">
            <a:xfrm>
              <a:off x="6781800" y="3429000"/>
              <a:ext cx="1241891" cy="246151"/>
            </a:xfrm>
            <a:prstGeom prst="rect">
              <a:avLst/>
            </a:prstGeom>
            <a:noFill/>
            <a:ln w="9525">
              <a:noFill/>
              <a:miter lim="800000"/>
              <a:headEnd/>
              <a:tailEnd/>
            </a:ln>
          </p:spPr>
          <p:txBody>
            <a:bodyPr wrap="none">
              <a:spAutoFit/>
            </a:bodyPr>
            <a:lstStyle/>
            <a:p>
              <a:pPr eaLnBrk="1" hangingPunct="1"/>
              <a:r>
                <a:rPr lang="en-US" sz="1000" b="0" i="0" smtClean="0">
                  <a:solidFill>
                    <a:srgbClr val="000000"/>
                  </a:solidFill>
                  <a:latin typeface="Arial" pitchFamily="34" charset="0"/>
                  <a:ea typeface="ＭＳ Ｐゴシック" pitchFamily="34" charset="-128"/>
                </a:rPr>
                <a:t>Zhun Lu  et al (2013)</a:t>
              </a:r>
            </a:p>
          </p:txBody>
        </p:sp>
      </p:gr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7" name="Rectangle 36"/>
          <p:cNvSpPr>
            <a:spLocks noChangeArrowheads="1"/>
          </p:cNvSpPr>
          <p:nvPr/>
        </p:nvSpPr>
        <p:spPr bwMode="auto">
          <a:xfrm>
            <a:off x="7494905" y="1828800"/>
            <a:ext cx="335280" cy="228600"/>
          </a:xfrm>
          <a:prstGeom prst="rect">
            <a:avLst/>
          </a:prstGeom>
          <a:solidFill>
            <a:schemeClr val="bg1"/>
          </a:solidFill>
          <a:ln w="9525">
            <a:noFill/>
            <a:miter lim="800000"/>
            <a:headEnd/>
            <a:tailEnd/>
          </a:ln>
          <a:effectLst>
            <a:outerShdw dist="23000" dir="5400000" rotWithShape="0">
              <a:srgbClr val="808080">
                <a:alpha val="34999"/>
              </a:srgbClr>
            </a:outerShdw>
          </a:effectLst>
        </p:spPr>
        <p:txBody>
          <a:bodyPr anchor="ctr"/>
          <a:lstStyle/>
          <a:p>
            <a:pPr algn="ctr" eaLnBrk="1" hangingPunct="1">
              <a:defRPr/>
            </a:pPr>
            <a:endParaRPr lang="en-US" sz="1800" b="0" i="0">
              <a:solidFill>
                <a:srgbClr val="FFFFFF"/>
              </a:solidFill>
              <a:latin typeface="Arial"/>
              <a:ea typeface="ＭＳ Ｐゴシック" pitchFamily="34" charset="-128"/>
            </a:endParaRPr>
          </a:p>
        </p:txBody>
      </p:sp>
      <p:pic>
        <p:nvPicPr>
          <p:cNvPr id="25610" name="Picture 78" descr="txp_fig"/>
          <p:cNvPicPr>
            <a:picLocks noChangeAspect="1" noChangeArrowheads="1"/>
          </p:cNvPicPr>
          <p:nvPr>
            <p:custDataLst>
              <p:tags r:id="rId1"/>
            </p:custDataLst>
          </p:nvPr>
        </p:nvPicPr>
        <p:blipFill>
          <a:blip r:embed="rId5" cstate="print"/>
          <a:srcRect/>
          <a:stretch>
            <a:fillRect/>
          </a:stretch>
        </p:blipFill>
        <p:spPr bwMode="auto">
          <a:xfrm>
            <a:off x="6202680" y="1524003"/>
            <a:ext cx="2346960" cy="569913"/>
          </a:xfrm>
          <a:prstGeom prst="rect">
            <a:avLst/>
          </a:prstGeom>
          <a:noFill/>
          <a:ln w="9525">
            <a:noFill/>
            <a:miter lim="800000"/>
            <a:headEnd/>
            <a:tailEnd/>
          </a:ln>
        </p:spPr>
      </p:pic>
      <p:sp>
        <p:nvSpPr>
          <p:cNvPr id="533519" name="Rectangle 15"/>
          <p:cNvSpPr>
            <a:spLocks noChangeArrowheads="1"/>
          </p:cNvSpPr>
          <p:nvPr/>
        </p:nvSpPr>
        <p:spPr bwMode="auto">
          <a:xfrm>
            <a:off x="0" y="304800"/>
            <a:ext cx="9387840" cy="304800"/>
          </a:xfrm>
          <a:prstGeom prst="rect">
            <a:avLst/>
          </a:prstGeom>
          <a:noFill/>
          <a:ln w="9525">
            <a:noFill/>
            <a:miter lim="800000"/>
            <a:headEnd/>
            <a:tailEnd/>
          </a:ln>
          <a:effectLst/>
        </p:spPr>
        <p:txBody>
          <a:bodyPr anchor="ctr"/>
          <a:lstStyle/>
          <a:p>
            <a:pPr algn="ctr" eaLnBrk="1" hangingPunct="1">
              <a:defRPr/>
            </a:pPr>
            <a:r>
              <a:rPr lang="en-US" b="0" i="0" dirty="0">
                <a:solidFill>
                  <a:srgbClr val="000000"/>
                </a:solidFill>
                <a:effectLst>
                  <a:outerShdw blurRad="38100" dist="38100" dir="2700000" algn="tl">
                    <a:srgbClr val="DDDDDD"/>
                  </a:outerShdw>
                </a:effectLst>
                <a:latin typeface="Arial" charset="0"/>
                <a:ea typeface="ＭＳ Ｐゴシック" charset="0"/>
                <a:cs typeface="ＭＳ Ｐゴシック" charset="0"/>
              </a:rPr>
              <a:t>SSA for longitudinally polarized beam</a:t>
            </a:r>
          </a:p>
        </p:txBody>
      </p:sp>
      <p:sp>
        <p:nvSpPr>
          <p:cNvPr id="25604" name="Rectangle 19"/>
          <p:cNvSpPr>
            <a:spLocks noChangeArrowheads="1"/>
          </p:cNvSpPr>
          <p:nvPr/>
        </p:nvSpPr>
        <p:spPr bwMode="auto">
          <a:xfrm>
            <a:off x="502929" y="1066817"/>
            <a:ext cx="2167581" cy="276999"/>
          </a:xfrm>
          <a:prstGeom prst="rect">
            <a:avLst/>
          </a:prstGeom>
          <a:noFill/>
          <a:ln w="9525">
            <a:noFill/>
            <a:miter lim="800000"/>
            <a:headEnd/>
            <a:tailEnd/>
          </a:ln>
        </p:spPr>
        <p:txBody>
          <a:bodyPr wrap="none">
            <a:spAutoFit/>
          </a:bodyPr>
          <a:lstStyle/>
          <a:p>
            <a:pPr eaLnBrk="1" hangingPunct="1"/>
            <a:r>
              <a:rPr lang="en-US" sz="1200" i="0" smtClean="0">
                <a:solidFill>
                  <a:srgbClr val="000000"/>
                </a:solidFill>
                <a:latin typeface="Arial" pitchFamily="34" charset="0"/>
                <a:ea typeface="ＭＳ Ｐゴシック" pitchFamily="34" charset="-128"/>
              </a:rPr>
              <a:t>A</a:t>
            </a:r>
            <a:r>
              <a:rPr lang="en-US" sz="1200" i="0" baseline="-25000" smtClean="0">
                <a:solidFill>
                  <a:srgbClr val="000000"/>
                </a:solidFill>
                <a:latin typeface="Arial" pitchFamily="34" charset="0"/>
                <a:ea typeface="ＭＳ Ｐゴシック" pitchFamily="34" charset="-128"/>
              </a:rPr>
              <a:t>LU</a:t>
            </a:r>
            <a:r>
              <a:rPr lang="en-US" sz="1200" i="0" smtClean="0">
                <a:solidFill>
                  <a:srgbClr val="000000"/>
                </a:solidFill>
                <a:latin typeface="Arial" pitchFamily="34" charset="0"/>
                <a:ea typeface="ＭＳ Ｐゴシック" pitchFamily="34" charset="-128"/>
              </a:rPr>
              <a:t> </a:t>
            </a:r>
            <a:r>
              <a:rPr lang="en-US" sz="1200" b="0" i="0" smtClean="0">
                <a:solidFill>
                  <a:srgbClr val="000000"/>
                </a:solidFill>
                <a:latin typeface="Arial" pitchFamily="34" charset="0"/>
                <a:ea typeface="ＭＳ Ｐゴシック" pitchFamily="34" charset="-128"/>
              </a:rPr>
              <a:t>CLAS @4.3 GeV  (2003)</a:t>
            </a:r>
          </a:p>
        </p:txBody>
      </p:sp>
      <p:sp>
        <p:nvSpPr>
          <p:cNvPr id="25605" name="Text Box 27"/>
          <p:cNvSpPr txBox="1">
            <a:spLocks noChangeArrowheads="1"/>
          </p:cNvSpPr>
          <p:nvPr/>
        </p:nvSpPr>
        <p:spPr bwMode="auto">
          <a:xfrm>
            <a:off x="8298180" y="2057417"/>
            <a:ext cx="1340432" cy="246221"/>
          </a:xfrm>
          <a:prstGeom prst="rect">
            <a:avLst/>
          </a:prstGeom>
          <a:noFill/>
          <a:ln w="9525">
            <a:noFill/>
            <a:miter lim="800000"/>
            <a:headEnd/>
            <a:tailEnd/>
          </a:ln>
        </p:spPr>
        <p:txBody>
          <a:bodyPr wrap="none">
            <a:spAutoFit/>
          </a:bodyPr>
          <a:lstStyle/>
          <a:p>
            <a:pPr eaLnBrk="1" hangingPunct="1"/>
            <a:r>
              <a:rPr lang="en-US" sz="1000" b="0" i="0" smtClean="0">
                <a:solidFill>
                  <a:srgbClr val="000000"/>
                </a:solidFill>
                <a:latin typeface="Arial" pitchFamily="34" charset="0"/>
                <a:ea typeface="ＭＳ Ｐゴシック" pitchFamily="34" charset="-128"/>
              </a:rPr>
              <a:t>Efremov et al (2003)</a:t>
            </a:r>
          </a:p>
        </p:txBody>
      </p:sp>
      <p:pic>
        <p:nvPicPr>
          <p:cNvPr id="25606" name="Picture 16" descr="txp_fig"/>
          <p:cNvPicPr>
            <a:picLocks noChangeAspect="1" noChangeArrowheads="1"/>
          </p:cNvPicPr>
          <p:nvPr>
            <p:custDataLst>
              <p:tags r:id="rId2"/>
            </p:custDataLst>
          </p:nvPr>
        </p:nvPicPr>
        <p:blipFill>
          <a:blip r:embed="rId6" cstate="print"/>
          <a:srcRect/>
          <a:stretch>
            <a:fillRect/>
          </a:stretch>
        </p:blipFill>
        <p:spPr bwMode="auto">
          <a:xfrm>
            <a:off x="3520440" y="838200"/>
            <a:ext cx="2357438" cy="503238"/>
          </a:xfrm>
          <a:prstGeom prst="rect">
            <a:avLst/>
          </a:prstGeom>
          <a:noFill/>
          <a:ln w="9525">
            <a:noFill/>
            <a:miter lim="800000"/>
            <a:headEnd/>
            <a:tailEnd/>
          </a:ln>
        </p:spPr>
      </p:pic>
      <p:pic>
        <p:nvPicPr>
          <p:cNvPr id="25607" name="Picture 25" descr="latex-image-1.pdf"/>
          <p:cNvPicPr>
            <a:picLocks noChangeAspect="1"/>
          </p:cNvPicPr>
          <p:nvPr/>
        </p:nvPicPr>
        <p:blipFill>
          <a:blip r:embed="rId7" cstate="print"/>
          <a:srcRect/>
          <a:stretch>
            <a:fillRect/>
          </a:stretch>
        </p:blipFill>
        <p:spPr bwMode="auto">
          <a:xfrm>
            <a:off x="8717280" y="1447800"/>
            <a:ext cx="1173480" cy="249238"/>
          </a:xfrm>
          <a:prstGeom prst="rect">
            <a:avLst/>
          </a:prstGeom>
          <a:noFill/>
          <a:ln w="9525">
            <a:noFill/>
            <a:miter lim="800000"/>
            <a:headEnd/>
            <a:tailEnd/>
          </a:ln>
        </p:spPr>
      </p:pic>
      <p:cxnSp>
        <p:nvCxnSpPr>
          <p:cNvPr id="28" name="Straight Connector 27"/>
          <p:cNvCxnSpPr>
            <a:cxnSpLocks noChangeShapeType="1"/>
          </p:cNvCxnSpPr>
          <p:nvPr/>
        </p:nvCxnSpPr>
        <p:spPr bwMode="auto">
          <a:xfrm flipV="1">
            <a:off x="8549640" y="1752600"/>
            <a:ext cx="502920" cy="76200"/>
          </a:xfrm>
          <a:prstGeom prst="line">
            <a:avLst/>
          </a:prstGeom>
          <a:noFill/>
          <a:ln w="25400">
            <a:solidFill>
              <a:srgbClr val="FF0000"/>
            </a:solidFill>
            <a:round/>
            <a:headEnd/>
            <a:tailEnd type="triangle" w="med" len="med"/>
          </a:ln>
          <a:effectLst>
            <a:outerShdw dist="20000" dir="5400000" rotWithShape="0">
              <a:srgbClr val="808080">
                <a:alpha val="37999"/>
              </a:srgbClr>
            </a:outerShdw>
          </a:effectLst>
        </p:spPr>
      </p:cxnSp>
      <p:sp>
        <p:nvSpPr>
          <p:cNvPr id="25" name="Text Box 42"/>
          <p:cNvSpPr txBox="1">
            <a:spLocks noChangeArrowheads="1"/>
          </p:cNvSpPr>
          <p:nvPr/>
        </p:nvSpPr>
        <p:spPr bwMode="auto">
          <a:xfrm>
            <a:off x="6621780" y="838200"/>
            <a:ext cx="3268980" cy="554038"/>
          </a:xfrm>
          <a:prstGeom prst="rect">
            <a:avLst/>
          </a:prstGeom>
          <a:solidFill>
            <a:srgbClr val="FFFF99"/>
          </a:solidFill>
          <a:ln w="9525">
            <a:solidFill>
              <a:srgbClr val="000000"/>
            </a:solidFill>
            <a:miter lim="800000"/>
            <a:headEnd/>
            <a:tailEnd/>
          </a:ln>
        </p:spPr>
        <p:txBody>
          <a:bodyPr>
            <a:spAutoFit/>
          </a:bodyPr>
          <a:lstStyle/>
          <a:p>
            <a:pPr eaLnBrk="1" hangingPunct="1"/>
            <a:r>
              <a:rPr lang="en-US" sz="1000" b="0" i="0" smtClean="0">
                <a:solidFill>
                  <a:srgbClr val="000000"/>
                </a:solidFill>
                <a:latin typeface="Arial" pitchFamily="34" charset="0"/>
                <a:ea typeface="ＭＳ Ｐゴシック" pitchFamily="34" charset="-128"/>
              </a:rPr>
              <a:t>The force on a quark polarized in the x-direction with k</a:t>
            </a:r>
            <a:r>
              <a:rPr lang="en-US" sz="1000" b="0" i="0" baseline="-25000" smtClean="0">
                <a:solidFill>
                  <a:srgbClr val="000000"/>
                </a:solidFill>
                <a:latin typeface="Arial" pitchFamily="34" charset="0"/>
                <a:ea typeface="ＭＳ Ｐゴシック" pitchFamily="34" charset="-128"/>
              </a:rPr>
              <a:t>T</a:t>
            </a:r>
            <a:r>
              <a:rPr lang="en-US" sz="1000" b="0" i="0" smtClean="0">
                <a:solidFill>
                  <a:srgbClr val="000000"/>
                </a:solidFill>
                <a:latin typeface="Arial" pitchFamily="34" charset="0"/>
                <a:ea typeface="ＭＳ Ｐゴシック" pitchFamily="34" charset="-128"/>
              </a:rPr>
              <a:t> in the y-direction right after scattering Burkardt (2008),Qiu(2011)</a:t>
            </a:r>
          </a:p>
        </p:txBody>
      </p:sp>
      <p:sp>
        <p:nvSpPr>
          <p:cNvPr id="35" name="Rectangle 34"/>
          <p:cNvSpPr>
            <a:spLocks noChangeArrowheads="1"/>
          </p:cNvSpPr>
          <p:nvPr/>
        </p:nvSpPr>
        <p:spPr bwMode="auto">
          <a:xfrm>
            <a:off x="7023418" y="1820863"/>
            <a:ext cx="335280" cy="228600"/>
          </a:xfrm>
          <a:prstGeom prst="rect">
            <a:avLst/>
          </a:prstGeom>
          <a:solidFill>
            <a:schemeClr val="bg1"/>
          </a:solidFill>
          <a:ln w="9525">
            <a:noFill/>
            <a:miter lim="800000"/>
            <a:headEnd/>
            <a:tailEnd/>
          </a:ln>
          <a:effectLst>
            <a:outerShdw dist="23000" dir="5400000" rotWithShape="0">
              <a:srgbClr val="808080">
                <a:alpha val="34999"/>
              </a:srgbClr>
            </a:outerShdw>
          </a:effectLst>
        </p:spPr>
        <p:txBody>
          <a:bodyPr anchor="ctr"/>
          <a:lstStyle/>
          <a:p>
            <a:pPr algn="ctr" eaLnBrk="1" hangingPunct="1">
              <a:defRPr/>
            </a:pPr>
            <a:endParaRPr lang="en-US" sz="1800" b="0" i="0">
              <a:solidFill>
                <a:srgbClr val="FFFFFF"/>
              </a:solidFill>
              <a:latin typeface="Arial"/>
              <a:ea typeface="ＭＳ Ｐゴシック" pitchFamily="34" charset="-128"/>
            </a:endParaRPr>
          </a:p>
        </p:txBody>
      </p:sp>
      <p:sp>
        <p:nvSpPr>
          <p:cNvPr id="36" name="Rectangle 35"/>
          <p:cNvSpPr>
            <a:spLocks noChangeArrowheads="1"/>
          </p:cNvSpPr>
          <p:nvPr/>
        </p:nvSpPr>
        <p:spPr bwMode="auto">
          <a:xfrm>
            <a:off x="7945438" y="1828800"/>
            <a:ext cx="335280" cy="228600"/>
          </a:xfrm>
          <a:prstGeom prst="rect">
            <a:avLst/>
          </a:prstGeom>
          <a:solidFill>
            <a:schemeClr val="bg1"/>
          </a:solidFill>
          <a:ln w="9525">
            <a:noFill/>
            <a:miter lim="800000"/>
            <a:headEnd/>
            <a:tailEnd/>
          </a:ln>
          <a:effectLst>
            <a:outerShdw dist="23000" dir="5400000" rotWithShape="0">
              <a:srgbClr val="808080">
                <a:alpha val="34999"/>
              </a:srgbClr>
            </a:outerShdw>
          </a:effectLst>
        </p:spPr>
        <p:txBody>
          <a:bodyPr anchor="ctr"/>
          <a:lstStyle/>
          <a:p>
            <a:pPr algn="ctr" eaLnBrk="1" hangingPunct="1">
              <a:defRPr/>
            </a:pPr>
            <a:endParaRPr lang="en-US" sz="1800" b="0" i="0">
              <a:solidFill>
                <a:srgbClr val="FFFFFF"/>
              </a:solidFill>
              <a:latin typeface="Arial"/>
              <a:ea typeface="ＭＳ Ｐゴシック" pitchFamily="34" charset="-128"/>
            </a:endParaRPr>
          </a:p>
        </p:txBody>
      </p:sp>
      <p:grpSp>
        <p:nvGrpSpPr>
          <p:cNvPr id="2" name="Group 1"/>
          <p:cNvGrpSpPr>
            <a:grpSpLocks/>
          </p:cNvGrpSpPr>
          <p:nvPr/>
        </p:nvGrpSpPr>
        <p:grpSpPr bwMode="auto">
          <a:xfrm>
            <a:off x="5966938" y="3276600"/>
            <a:ext cx="3169443" cy="2006600"/>
            <a:chOff x="3138488" y="2895600"/>
            <a:chExt cx="2881312" cy="2006600"/>
          </a:xfrm>
        </p:grpSpPr>
        <p:pic>
          <p:nvPicPr>
            <p:cNvPr id="25626" name="Picture 1" descr="Screen shot 2012-10-19 at 10.42.23 AM.png"/>
            <p:cNvPicPr>
              <a:picLocks noChangeAspect="1"/>
            </p:cNvPicPr>
            <p:nvPr/>
          </p:nvPicPr>
          <p:blipFill>
            <a:blip r:embed="rId8" cstate="print"/>
            <a:srcRect/>
            <a:stretch>
              <a:fillRect/>
            </a:stretch>
          </p:blipFill>
          <p:spPr bwMode="auto">
            <a:xfrm>
              <a:off x="3359150" y="2895600"/>
              <a:ext cx="2660650" cy="2006600"/>
            </a:xfrm>
            <a:prstGeom prst="rect">
              <a:avLst/>
            </a:prstGeom>
            <a:noFill/>
            <a:ln w="9525">
              <a:noFill/>
              <a:miter lim="800000"/>
              <a:headEnd/>
              <a:tailEnd/>
            </a:ln>
          </p:spPr>
        </p:pic>
        <p:pic>
          <p:nvPicPr>
            <p:cNvPr id="25627" name="Picture 3" descr="latex-image-1.pdf"/>
            <p:cNvPicPr>
              <a:picLocks noChangeAspect="1"/>
            </p:cNvPicPr>
            <p:nvPr/>
          </p:nvPicPr>
          <p:blipFill>
            <a:blip r:embed="rId9" cstate="print"/>
            <a:srcRect/>
            <a:stretch>
              <a:fillRect/>
            </a:stretch>
          </p:blipFill>
          <p:spPr bwMode="auto">
            <a:xfrm rot="-5400000">
              <a:off x="2990850" y="3195638"/>
              <a:ext cx="661988" cy="366712"/>
            </a:xfrm>
            <a:prstGeom prst="rect">
              <a:avLst/>
            </a:prstGeom>
            <a:noFill/>
            <a:ln w="9525">
              <a:noFill/>
              <a:miter lim="800000"/>
              <a:headEnd/>
              <a:tailEnd/>
            </a:ln>
          </p:spPr>
        </p:pic>
        <p:sp>
          <p:nvSpPr>
            <p:cNvPr id="25628" name="Rectangle 4"/>
            <p:cNvSpPr>
              <a:spLocks noChangeArrowheads="1"/>
            </p:cNvSpPr>
            <p:nvPr/>
          </p:nvSpPr>
          <p:spPr bwMode="auto">
            <a:xfrm>
              <a:off x="3886200" y="3124200"/>
              <a:ext cx="1849574" cy="246221"/>
            </a:xfrm>
            <a:prstGeom prst="rect">
              <a:avLst/>
            </a:prstGeom>
            <a:noFill/>
            <a:ln w="9525">
              <a:noFill/>
              <a:miter lim="800000"/>
              <a:headEnd/>
              <a:tailEnd/>
            </a:ln>
          </p:spPr>
          <p:txBody>
            <a:bodyPr wrap="none">
              <a:spAutoFit/>
            </a:bodyPr>
            <a:lstStyle/>
            <a:p>
              <a:pPr eaLnBrk="1" hangingPunct="1"/>
              <a:r>
                <a:rPr lang="en-US" sz="1000" b="0" i="0" smtClean="0">
                  <a:solidFill>
                    <a:srgbClr val="000000"/>
                  </a:solidFill>
                  <a:latin typeface="Arial" pitchFamily="34" charset="0"/>
                  <a:ea typeface="ＭＳ Ｐゴシック" pitchFamily="34" charset="-128"/>
                </a:rPr>
                <a:t>W. Mao, Z. Lu (</a:t>
              </a:r>
              <a:r>
                <a:rPr lang="en-US" sz="1000" b="0" i="0" smtClean="0">
                  <a:solidFill>
                    <a:srgbClr val="000000"/>
                  </a:solidFill>
                  <a:latin typeface="Arial" pitchFamily="34" charset="0"/>
                  <a:ea typeface="ＭＳ Ｐゴシック" pitchFamily="34" charset="-128"/>
                  <a:hlinkClick r:id="rId10"/>
                </a:rPr>
                <a:t>arXiv:1210.4790</a:t>
              </a:r>
              <a:r>
                <a:rPr lang="en-US" sz="1000" b="0" i="0" smtClean="0">
                  <a:solidFill>
                    <a:srgbClr val="000000"/>
                  </a:solidFill>
                  <a:latin typeface="Arial" pitchFamily="34" charset="0"/>
                  <a:ea typeface="ＭＳ Ｐゴシック" pitchFamily="34" charset="-128"/>
                </a:rPr>
                <a:t>)</a:t>
              </a:r>
            </a:p>
          </p:txBody>
        </p:sp>
      </p:grpSp>
      <p:grpSp>
        <p:nvGrpSpPr>
          <p:cNvPr id="3" name="Group 2"/>
          <p:cNvGrpSpPr>
            <a:grpSpLocks/>
          </p:cNvGrpSpPr>
          <p:nvPr/>
        </p:nvGrpSpPr>
        <p:grpSpPr bwMode="auto">
          <a:xfrm>
            <a:off x="6789420" y="1981200"/>
            <a:ext cx="1005840" cy="1143000"/>
            <a:chOff x="6172200" y="1828800"/>
            <a:chExt cx="914400" cy="1143000"/>
          </a:xfrm>
        </p:grpSpPr>
        <p:cxnSp>
          <p:nvCxnSpPr>
            <p:cNvPr id="32" name="Straight Connector 31"/>
            <p:cNvCxnSpPr>
              <a:cxnSpLocks noChangeShapeType="1"/>
            </p:cNvCxnSpPr>
            <p:nvPr/>
          </p:nvCxnSpPr>
          <p:spPr bwMode="auto">
            <a:xfrm rot="5400000">
              <a:off x="6362700" y="2247900"/>
              <a:ext cx="1143000" cy="304800"/>
            </a:xfrm>
            <a:prstGeom prst="line">
              <a:avLst/>
            </a:prstGeom>
            <a:noFill/>
            <a:ln w="25400">
              <a:solidFill>
                <a:srgbClr val="008000"/>
              </a:solidFill>
              <a:round/>
              <a:headEnd/>
              <a:tailEnd type="triangle" w="med" len="med"/>
            </a:ln>
            <a:effectLst>
              <a:outerShdw dist="20000" dir="5400000" rotWithShape="0">
                <a:srgbClr val="808080">
                  <a:alpha val="37999"/>
                </a:srgbClr>
              </a:outerShdw>
            </a:effectLst>
          </p:spPr>
        </p:cxnSp>
        <p:pic>
          <p:nvPicPr>
            <p:cNvPr id="25625" name="Picture 10" descr="latex-image-1.pdf"/>
            <p:cNvPicPr>
              <a:picLocks noChangeAspect="1"/>
            </p:cNvPicPr>
            <p:nvPr/>
          </p:nvPicPr>
          <p:blipFill>
            <a:blip r:embed="rId11" cstate="print"/>
            <a:srcRect/>
            <a:stretch>
              <a:fillRect/>
            </a:stretch>
          </p:blipFill>
          <p:spPr bwMode="auto">
            <a:xfrm>
              <a:off x="6172200" y="2514600"/>
              <a:ext cx="538163" cy="249238"/>
            </a:xfrm>
            <a:prstGeom prst="rect">
              <a:avLst/>
            </a:prstGeom>
            <a:noFill/>
            <a:ln w="9525">
              <a:noFill/>
              <a:miter lim="800000"/>
              <a:headEnd/>
              <a:tailEnd/>
            </a:ln>
          </p:spPr>
        </p:pic>
      </p:grpSp>
      <p:grpSp>
        <p:nvGrpSpPr>
          <p:cNvPr id="4" name="Group 14"/>
          <p:cNvGrpSpPr>
            <a:grpSpLocks/>
          </p:cNvGrpSpPr>
          <p:nvPr/>
        </p:nvGrpSpPr>
        <p:grpSpPr bwMode="auto">
          <a:xfrm>
            <a:off x="2011680" y="3124200"/>
            <a:ext cx="2682240" cy="2286000"/>
            <a:chOff x="6324600" y="2667000"/>
            <a:chExt cx="2438400" cy="2743200"/>
          </a:xfrm>
        </p:grpSpPr>
        <p:pic>
          <p:nvPicPr>
            <p:cNvPr id="25620" name="Picture 11" descr="Screen shot 2012-10-19 at 11.09.59 AM.png"/>
            <p:cNvPicPr>
              <a:picLocks noChangeAspect="1"/>
            </p:cNvPicPr>
            <p:nvPr/>
          </p:nvPicPr>
          <p:blipFill>
            <a:blip r:embed="rId12" cstate="print"/>
            <a:srcRect/>
            <a:stretch>
              <a:fillRect/>
            </a:stretch>
          </p:blipFill>
          <p:spPr bwMode="auto">
            <a:xfrm>
              <a:off x="6324600" y="2735826"/>
              <a:ext cx="2438400" cy="2674374"/>
            </a:xfrm>
            <a:prstGeom prst="rect">
              <a:avLst/>
            </a:prstGeom>
            <a:noFill/>
            <a:ln w="9525">
              <a:noFill/>
              <a:miter lim="800000"/>
              <a:headEnd/>
              <a:tailEnd/>
            </a:ln>
          </p:spPr>
        </p:pic>
        <p:sp>
          <p:nvSpPr>
            <p:cNvPr id="25621" name="TextBox 28"/>
            <p:cNvSpPr txBox="1">
              <a:spLocks noChangeArrowheads="1"/>
            </p:cNvSpPr>
            <p:nvPr/>
          </p:nvSpPr>
          <p:spPr bwMode="auto">
            <a:xfrm>
              <a:off x="7848600" y="2667000"/>
              <a:ext cx="683601" cy="295465"/>
            </a:xfrm>
            <a:prstGeom prst="rect">
              <a:avLst/>
            </a:prstGeom>
            <a:noFill/>
            <a:ln w="9525">
              <a:noFill/>
              <a:miter lim="800000"/>
              <a:headEnd/>
              <a:tailEnd/>
            </a:ln>
          </p:spPr>
          <p:txBody>
            <a:bodyPr>
              <a:spAutoFit/>
            </a:bodyPr>
            <a:lstStyle/>
            <a:p>
              <a:pPr eaLnBrk="1" hangingPunct="1"/>
              <a:r>
                <a:rPr lang="en-US" sz="1000" b="0" i="0" smtClean="0">
                  <a:solidFill>
                    <a:srgbClr val="000000"/>
                  </a:solidFill>
                  <a:latin typeface="Arial" pitchFamily="34" charset="0"/>
                  <a:ea typeface="ＭＳ Ｐゴシック" pitchFamily="34" charset="-128"/>
                </a:rPr>
                <a:t>W. Gohn</a:t>
              </a:r>
            </a:p>
          </p:txBody>
        </p:sp>
        <p:pic>
          <p:nvPicPr>
            <p:cNvPr id="25622" name="Picture 12" descr="Screen shot 2012-10-19 at 11.11.08 AM.png"/>
            <p:cNvPicPr>
              <a:picLocks noChangeAspect="1"/>
            </p:cNvPicPr>
            <p:nvPr/>
          </p:nvPicPr>
          <p:blipFill>
            <a:blip r:embed="rId13" cstate="print"/>
            <a:srcRect/>
            <a:stretch>
              <a:fillRect/>
            </a:stretch>
          </p:blipFill>
          <p:spPr bwMode="auto">
            <a:xfrm>
              <a:off x="6674240" y="3024480"/>
              <a:ext cx="322429" cy="533400"/>
            </a:xfrm>
            <a:prstGeom prst="rect">
              <a:avLst/>
            </a:prstGeom>
            <a:noFill/>
            <a:ln w="9525">
              <a:noFill/>
              <a:miter lim="800000"/>
              <a:headEnd/>
              <a:tailEnd/>
            </a:ln>
          </p:spPr>
        </p:pic>
        <p:sp>
          <p:nvSpPr>
            <p:cNvPr id="25623" name="TextBox 13"/>
            <p:cNvSpPr txBox="1">
              <a:spLocks noChangeArrowheads="1"/>
            </p:cNvSpPr>
            <p:nvPr/>
          </p:nvSpPr>
          <p:spPr bwMode="auto">
            <a:xfrm>
              <a:off x="7010400" y="4800600"/>
              <a:ext cx="1197764" cy="332399"/>
            </a:xfrm>
            <a:prstGeom prst="rect">
              <a:avLst/>
            </a:prstGeom>
            <a:noFill/>
            <a:ln w="9525">
              <a:noFill/>
              <a:miter lim="800000"/>
              <a:headEnd/>
              <a:tailEnd/>
            </a:ln>
          </p:spPr>
          <p:txBody>
            <a:bodyPr>
              <a:spAutoFit/>
            </a:bodyPr>
            <a:lstStyle/>
            <a:p>
              <a:pPr eaLnBrk="1" hangingPunct="1"/>
              <a:r>
                <a:rPr lang="en-US" sz="1200" b="0" i="0" smtClean="0">
                  <a:solidFill>
                    <a:srgbClr val="000000"/>
                  </a:solidFill>
                  <a:latin typeface="Arial" pitchFamily="34" charset="0"/>
                  <a:ea typeface="ＭＳ Ｐゴシック" pitchFamily="34" charset="-128"/>
                </a:rPr>
                <a:t>CLAS 5.5 GeV</a:t>
              </a:r>
            </a:p>
          </p:txBody>
        </p:sp>
      </p:grpSp>
      <p:sp>
        <p:nvSpPr>
          <p:cNvPr id="39" name="Text Box 16"/>
          <p:cNvSpPr txBox="1">
            <a:spLocks noChangeArrowheads="1"/>
          </p:cNvSpPr>
          <p:nvPr/>
        </p:nvSpPr>
        <p:spPr bwMode="auto">
          <a:xfrm>
            <a:off x="922020" y="5562600"/>
            <a:ext cx="6286500" cy="584200"/>
          </a:xfrm>
          <a:prstGeom prst="rect">
            <a:avLst/>
          </a:prstGeom>
          <a:solidFill>
            <a:srgbClr val="FFFF99"/>
          </a:solidFill>
          <a:ln w="9525">
            <a:solidFill>
              <a:schemeClr val="tx1"/>
            </a:solidFill>
            <a:miter lim="800000"/>
            <a:headEnd/>
            <a:tailEnd/>
          </a:ln>
        </p:spPr>
        <p:txBody>
          <a:bodyPr>
            <a:spAutoFit/>
          </a:bodyPr>
          <a:lstStyle/>
          <a:p>
            <a:pPr eaLnBrk="1" hangingPunct="1"/>
            <a:r>
              <a:rPr lang="en-US" sz="1600" b="0" i="0" smtClean="0">
                <a:solidFill>
                  <a:srgbClr val="000000"/>
                </a:solidFill>
                <a:latin typeface="Arial" pitchFamily="34" charset="0"/>
                <a:ea typeface="ＭＳ Ｐゴシック" pitchFamily="34" charset="-128"/>
              </a:rPr>
              <a:t>Sivers type contribution may dominate the </a:t>
            </a:r>
            <a:r>
              <a:rPr lang="en-US" sz="1600" b="0" i="0" smtClean="0">
                <a:solidFill>
                  <a:srgbClr val="000000"/>
                </a:solidFill>
                <a:latin typeface="Symbol" pitchFamily="18" charset="2"/>
                <a:ea typeface="ＭＳ Ｐゴシック" pitchFamily="34" charset="-128"/>
              </a:rPr>
              <a:t>p</a:t>
            </a:r>
            <a:r>
              <a:rPr lang="en-US" sz="1600" b="0" i="0" baseline="30000" smtClean="0">
                <a:solidFill>
                  <a:srgbClr val="000000"/>
                </a:solidFill>
                <a:latin typeface="Arial" pitchFamily="34" charset="0"/>
                <a:ea typeface="ＭＳ Ｐゴシック" pitchFamily="34" charset="-128"/>
              </a:rPr>
              <a:t>0 </a:t>
            </a:r>
            <a:r>
              <a:rPr lang="en-US" sz="1600" b="0" i="0" smtClean="0">
                <a:solidFill>
                  <a:srgbClr val="000000"/>
                </a:solidFill>
                <a:latin typeface="Arial" pitchFamily="34" charset="0"/>
                <a:ea typeface="ＭＳ Ｐゴシック" pitchFamily="34" charset="-128"/>
              </a:rPr>
              <a:t>SSAs</a:t>
            </a:r>
            <a:endParaRPr lang="ru-RU" sz="1600" b="0" i="0" baseline="30000" smtClean="0">
              <a:solidFill>
                <a:srgbClr val="000000"/>
              </a:solidFill>
              <a:latin typeface="Arial" pitchFamily="34" charset="0"/>
              <a:ea typeface="ＭＳ Ｐゴシック" pitchFamily="34" charset="-128"/>
            </a:endParaRPr>
          </a:p>
          <a:p>
            <a:pPr eaLnBrk="1" hangingPunct="1"/>
            <a:r>
              <a:rPr lang="en-US" sz="1600" b="0" i="0" smtClean="0">
                <a:solidFill>
                  <a:srgbClr val="000000"/>
                </a:solidFill>
                <a:latin typeface="Arial" pitchFamily="34" charset="0"/>
                <a:ea typeface="ＭＳ Ｐゴシック" pitchFamily="34" charset="-128"/>
              </a:rPr>
              <a:t>Collins type contribution seem to dominate the </a:t>
            </a:r>
            <a:r>
              <a:rPr lang="en-US" sz="1600" b="0" i="0" smtClean="0">
                <a:solidFill>
                  <a:srgbClr val="000000"/>
                </a:solidFill>
                <a:latin typeface="Symbol" pitchFamily="18" charset="2"/>
                <a:ea typeface="ＭＳ Ｐゴシック" pitchFamily="34" charset="-128"/>
              </a:rPr>
              <a:t>p</a:t>
            </a:r>
            <a:r>
              <a:rPr lang="en-US" sz="1600" b="0" i="0" smtClean="0">
                <a:solidFill>
                  <a:srgbClr val="000000"/>
                </a:solidFill>
                <a:latin typeface="Arial" pitchFamily="34" charset="0"/>
                <a:ea typeface="ＭＳ Ｐゴシック" pitchFamily="34" charset="-128"/>
              </a:rPr>
              <a:t>-SSA</a:t>
            </a:r>
            <a:endParaRPr lang="ru-RU" sz="1600" b="0" i="0" baseline="30000" smtClean="0">
              <a:solidFill>
                <a:srgbClr val="000000"/>
              </a:solidFill>
              <a:latin typeface="Arial" pitchFamily="34" charset="0"/>
              <a:ea typeface="ＭＳ Ｐゴシック" pitchFamily="34" charset="-128"/>
            </a:endParaRPr>
          </a:p>
        </p:txBody>
      </p:sp>
      <p:pic>
        <p:nvPicPr>
          <p:cNvPr id="25618" name="Picture 4" descr="Screen shot 2013-10-22 at 9.37.39 AM.png"/>
          <p:cNvPicPr>
            <a:picLocks noChangeAspect="1"/>
          </p:cNvPicPr>
          <p:nvPr/>
        </p:nvPicPr>
        <p:blipFill>
          <a:blip r:embed="rId14" cstate="print"/>
          <a:srcRect/>
          <a:stretch>
            <a:fillRect/>
          </a:stretch>
        </p:blipFill>
        <p:spPr bwMode="auto">
          <a:xfrm>
            <a:off x="335289" y="1371600"/>
            <a:ext cx="2685733" cy="1727200"/>
          </a:xfrm>
          <a:prstGeom prst="rect">
            <a:avLst/>
          </a:prstGeom>
          <a:noFill/>
          <a:ln w="9525">
            <a:noFill/>
            <a:miter lim="800000"/>
            <a:headEnd/>
            <a:tailEnd/>
          </a:ln>
        </p:spPr>
      </p:pic>
      <p:sp>
        <p:nvSpPr>
          <p:cNvPr id="6" name="Rectangle 5"/>
          <p:cNvSpPr>
            <a:spLocks noChangeArrowheads="1"/>
          </p:cNvSpPr>
          <p:nvPr/>
        </p:nvSpPr>
        <p:spPr bwMode="auto">
          <a:xfrm>
            <a:off x="7292340" y="4676792"/>
            <a:ext cx="1465466" cy="276999"/>
          </a:xfrm>
          <a:prstGeom prst="rect">
            <a:avLst/>
          </a:prstGeom>
          <a:noFill/>
          <a:ln w="9525">
            <a:noFill/>
            <a:miter lim="800000"/>
            <a:headEnd/>
            <a:tailEnd/>
          </a:ln>
        </p:spPr>
        <p:txBody>
          <a:bodyPr wrap="none">
            <a:spAutoFit/>
          </a:bodyPr>
          <a:lstStyle/>
          <a:p>
            <a:pPr eaLnBrk="1" hangingPunct="1"/>
            <a:r>
              <a:rPr lang="en-US" sz="1200" b="0" i="0" smtClean="0">
                <a:solidFill>
                  <a:srgbClr val="000000"/>
                </a:solidFill>
                <a:latin typeface="Arial" pitchFamily="34" charset="0"/>
                <a:ea typeface="ＭＳ Ｐゴシック" pitchFamily="34" charset="-128"/>
              </a:rPr>
              <a:t>CLAS 5.7 GeV(</a:t>
            </a:r>
            <a:r>
              <a:rPr lang="en-US" sz="1200" b="0" i="0" smtClean="0">
                <a:solidFill>
                  <a:srgbClr val="000000"/>
                </a:solidFill>
                <a:latin typeface="Symbol" pitchFamily="18" charset="2"/>
                <a:ea typeface="ＭＳ Ｐゴシック" pitchFamily="34" charset="-128"/>
              </a:rPr>
              <a:t>p</a:t>
            </a:r>
            <a:r>
              <a:rPr lang="en-US" sz="1200" b="0" i="0" smtClean="0">
                <a:solidFill>
                  <a:srgbClr val="000000"/>
                </a:solidFill>
                <a:latin typeface="Arial" pitchFamily="34" charset="0"/>
                <a:ea typeface="ＭＳ Ｐゴシック" pitchFamily="34" charset="-128"/>
              </a:rPr>
              <a:t>0)</a:t>
            </a: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51234" name="Text Box 2"/>
          <p:cNvSpPr txBox="1">
            <a:spLocks noChangeArrowheads="1"/>
          </p:cNvSpPr>
          <p:nvPr/>
        </p:nvSpPr>
        <p:spPr bwMode="auto">
          <a:xfrm>
            <a:off x="1657354" y="1976467"/>
            <a:ext cx="6800850" cy="1076755"/>
          </a:xfrm>
          <a:prstGeom prst="rect">
            <a:avLst/>
          </a:prstGeom>
          <a:solidFill>
            <a:srgbClr val="00FFFF"/>
          </a:solidFill>
          <a:ln w="28575" algn="ctr">
            <a:solidFill>
              <a:srgbClr val="FF0000"/>
            </a:solidFill>
            <a:miter lim="800000"/>
            <a:headEnd/>
            <a:tailEnd/>
          </a:ln>
        </p:spPr>
        <p:txBody>
          <a:bodyPr wrap="square" lIns="90988" tIns="45491" rIns="90988" bIns="45491">
            <a:spAutoFit/>
          </a:bodyPr>
          <a:lstStyle/>
          <a:p>
            <a:pPr algn="ctr"/>
            <a:r>
              <a:rPr lang="en-US" sz="3200" b="0" i="0" dirty="0">
                <a:solidFill>
                  <a:srgbClr val="000000"/>
                </a:solidFill>
              </a:rPr>
              <a:t>Single Spin Asymmetries with </a:t>
            </a:r>
          </a:p>
          <a:p>
            <a:pPr algn="ctr"/>
            <a:r>
              <a:rPr lang="en-US" sz="3200" b="0" i="0" dirty="0">
                <a:solidFill>
                  <a:srgbClr val="000000"/>
                </a:solidFill>
              </a:rPr>
              <a:t>A Transversely Polarized </a:t>
            </a:r>
            <a:r>
              <a:rPr lang="en-US" sz="3200" b="0" i="0" baseline="30000" dirty="0">
                <a:solidFill>
                  <a:srgbClr val="000000"/>
                </a:solidFill>
              </a:rPr>
              <a:t>3</a:t>
            </a:r>
            <a:r>
              <a:rPr lang="en-US" sz="3200" b="0" i="0" dirty="0">
                <a:solidFill>
                  <a:srgbClr val="000000"/>
                </a:solidFill>
              </a:rPr>
              <a:t>He (n)</a:t>
            </a:r>
            <a:endParaRPr lang="en-US" sz="3200" dirty="0">
              <a:solidFill>
                <a:srgbClr val="000000"/>
              </a:solidFill>
            </a:endParaRPr>
          </a:p>
        </p:txBody>
      </p:sp>
      <p:sp>
        <p:nvSpPr>
          <p:cNvPr id="351235" name="Text Box 3"/>
          <p:cNvSpPr txBox="1">
            <a:spLocks noChangeArrowheads="1"/>
          </p:cNvSpPr>
          <p:nvPr/>
        </p:nvSpPr>
        <p:spPr bwMode="auto">
          <a:xfrm>
            <a:off x="827088" y="3339144"/>
            <a:ext cx="8172450" cy="2153973"/>
          </a:xfrm>
          <a:prstGeom prst="rect">
            <a:avLst/>
          </a:prstGeom>
          <a:noFill/>
          <a:ln w="15875" algn="ctr">
            <a:noFill/>
            <a:miter lim="800000"/>
            <a:headEnd/>
            <a:tailEnd/>
          </a:ln>
        </p:spPr>
        <p:txBody>
          <a:bodyPr lIns="90988" tIns="45491" rIns="90988" bIns="45491">
            <a:spAutoFit/>
          </a:bodyPr>
          <a:lstStyle/>
          <a:p>
            <a:pPr algn="ctr"/>
            <a:endParaRPr lang="en-US" sz="1400" b="0" i="0" dirty="0">
              <a:solidFill>
                <a:srgbClr val="C00000"/>
              </a:solidFill>
            </a:endParaRPr>
          </a:p>
          <a:p>
            <a:pPr algn="ctr"/>
            <a:r>
              <a:rPr lang="en-US" sz="3200" b="0" i="0" dirty="0" err="1">
                <a:solidFill>
                  <a:schemeClr val="tx1"/>
                </a:solidFill>
              </a:rPr>
              <a:t>JLab</a:t>
            </a:r>
            <a:r>
              <a:rPr lang="en-US" sz="3200" b="0" i="0" dirty="0">
                <a:solidFill>
                  <a:schemeClr val="tx1"/>
                </a:solidFill>
              </a:rPr>
              <a:t> Hall A </a:t>
            </a:r>
            <a:r>
              <a:rPr lang="en-US" sz="3200" b="0" i="0" dirty="0" smtClean="0">
                <a:solidFill>
                  <a:schemeClr val="tx1"/>
                </a:solidFill>
              </a:rPr>
              <a:t>E06-010</a:t>
            </a:r>
          </a:p>
          <a:p>
            <a:pPr algn="ctr"/>
            <a:r>
              <a:rPr lang="en-US" sz="3200" b="0" i="0" dirty="0" smtClean="0">
                <a:solidFill>
                  <a:srgbClr val="C00000"/>
                </a:solidFill>
              </a:rPr>
              <a:t>Published and Preliminary Results</a:t>
            </a:r>
          </a:p>
          <a:p>
            <a:pPr algn="ctr"/>
            <a:r>
              <a:rPr lang="en-US" sz="3200" b="0" i="0" dirty="0" smtClean="0">
                <a:solidFill>
                  <a:srgbClr val="C00000"/>
                </a:solidFill>
              </a:rPr>
              <a:t>From SIDIS and Inclusive Reactions</a:t>
            </a:r>
            <a:endParaRPr lang="en-US" sz="2400" dirty="0">
              <a:solidFill>
                <a:srgbClr val="00B050"/>
              </a:solidFill>
            </a:endParaRPr>
          </a:p>
          <a:p>
            <a:endParaRPr lang="en-US" sz="2400" dirty="0">
              <a:solidFill>
                <a:srgbClr val="00B050"/>
              </a:solidFill>
            </a:endParaRPr>
          </a:p>
        </p:txBody>
      </p:sp>
    </p:spTree>
    <p:extLst>
      <p:ext uri="{BB962C8B-B14F-4D97-AF65-F5344CB8AC3E}">
        <p14:creationId xmlns="" xmlns:p14="http://schemas.microsoft.com/office/powerpoint/2010/main" val="2618798932"/>
      </p:ext>
    </p:extLst>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8" name="Picture 2"/>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5164144" y="1196975"/>
            <a:ext cx="4894262" cy="27511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pic>
      <p:sp>
        <p:nvSpPr>
          <p:cNvPr id="1029" name="Text Box 3"/>
          <p:cNvSpPr txBox="1">
            <a:spLocks noChangeArrowheads="1"/>
          </p:cNvSpPr>
          <p:nvPr/>
        </p:nvSpPr>
        <p:spPr bwMode="auto">
          <a:xfrm>
            <a:off x="643100" y="848"/>
            <a:ext cx="8550275" cy="90880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lIns="0" tIns="46579" rIns="0" bIns="0" anchor="b">
            <a:spAutoFit/>
          </a:bodyPr>
          <a:lstStyle>
            <a:lvl1pPr>
              <a:tabLst>
                <a:tab pos="0" algn="l"/>
                <a:tab pos="914400" algn="l"/>
                <a:tab pos="1828800" algn="l"/>
                <a:tab pos="2743200" algn="l"/>
                <a:tab pos="3657600" algn="l"/>
                <a:tab pos="4572000" algn="l"/>
                <a:tab pos="5486400" algn="l"/>
                <a:tab pos="6399213" algn="l"/>
                <a:tab pos="7313613" algn="l"/>
                <a:tab pos="8228013" algn="l"/>
                <a:tab pos="9142413" algn="l"/>
                <a:tab pos="10056813" algn="l"/>
              </a:tabLst>
              <a:defRPr sz="2800" b="1" i="1">
                <a:solidFill>
                  <a:schemeClr val="tx2"/>
                </a:solidFill>
                <a:latin typeface="Times New Roman" pitchFamily="18" charset="0"/>
              </a:defRPr>
            </a:lvl1pPr>
            <a:lvl2pPr marL="742950" indent="-285750">
              <a:tabLst>
                <a:tab pos="0" algn="l"/>
                <a:tab pos="914400" algn="l"/>
                <a:tab pos="1828800" algn="l"/>
                <a:tab pos="2743200" algn="l"/>
                <a:tab pos="3657600" algn="l"/>
                <a:tab pos="4572000" algn="l"/>
                <a:tab pos="5486400" algn="l"/>
                <a:tab pos="6399213" algn="l"/>
                <a:tab pos="7313613" algn="l"/>
                <a:tab pos="8228013" algn="l"/>
                <a:tab pos="9142413" algn="l"/>
                <a:tab pos="10056813" algn="l"/>
              </a:tabLst>
              <a:defRPr sz="2800" b="1" i="1">
                <a:solidFill>
                  <a:schemeClr val="tx2"/>
                </a:solidFill>
                <a:latin typeface="Times New Roman" pitchFamily="18" charset="0"/>
              </a:defRPr>
            </a:lvl2pPr>
            <a:lvl3pPr marL="1143000" indent="-228600">
              <a:tabLst>
                <a:tab pos="0" algn="l"/>
                <a:tab pos="914400" algn="l"/>
                <a:tab pos="1828800" algn="l"/>
                <a:tab pos="2743200" algn="l"/>
                <a:tab pos="3657600" algn="l"/>
                <a:tab pos="4572000" algn="l"/>
                <a:tab pos="5486400" algn="l"/>
                <a:tab pos="6399213" algn="l"/>
                <a:tab pos="7313613" algn="l"/>
                <a:tab pos="8228013" algn="l"/>
                <a:tab pos="9142413" algn="l"/>
                <a:tab pos="10056813" algn="l"/>
              </a:tabLst>
              <a:defRPr sz="2800" b="1" i="1">
                <a:solidFill>
                  <a:schemeClr val="tx2"/>
                </a:solidFill>
                <a:latin typeface="Times New Roman" pitchFamily="18" charset="0"/>
              </a:defRPr>
            </a:lvl3pPr>
            <a:lvl4pPr marL="1600200" indent="-228600">
              <a:tabLst>
                <a:tab pos="0" algn="l"/>
                <a:tab pos="914400" algn="l"/>
                <a:tab pos="1828800" algn="l"/>
                <a:tab pos="2743200" algn="l"/>
                <a:tab pos="3657600" algn="l"/>
                <a:tab pos="4572000" algn="l"/>
                <a:tab pos="5486400" algn="l"/>
                <a:tab pos="6399213" algn="l"/>
                <a:tab pos="7313613" algn="l"/>
                <a:tab pos="8228013" algn="l"/>
                <a:tab pos="9142413" algn="l"/>
                <a:tab pos="10056813" algn="l"/>
              </a:tabLst>
              <a:defRPr sz="2800" b="1" i="1">
                <a:solidFill>
                  <a:schemeClr val="tx2"/>
                </a:solidFill>
                <a:latin typeface="Times New Roman" pitchFamily="18" charset="0"/>
              </a:defRPr>
            </a:lvl4pPr>
            <a:lvl5pPr marL="2057400" indent="-228600">
              <a:tabLst>
                <a:tab pos="0" algn="l"/>
                <a:tab pos="914400" algn="l"/>
                <a:tab pos="1828800" algn="l"/>
                <a:tab pos="2743200" algn="l"/>
                <a:tab pos="3657600" algn="l"/>
                <a:tab pos="4572000" algn="l"/>
                <a:tab pos="5486400" algn="l"/>
                <a:tab pos="6399213" algn="l"/>
                <a:tab pos="7313613" algn="l"/>
                <a:tab pos="8228013" algn="l"/>
                <a:tab pos="9142413" algn="l"/>
                <a:tab pos="10056813" algn="l"/>
              </a:tabLst>
              <a:defRPr sz="2800" b="1" i="1">
                <a:solidFill>
                  <a:schemeClr val="tx2"/>
                </a:solidFill>
                <a:latin typeface="Times New Roman" pitchFamily="18"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399213" algn="l"/>
                <a:tab pos="7313613" algn="l"/>
                <a:tab pos="8228013" algn="l"/>
                <a:tab pos="9142413" algn="l"/>
                <a:tab pos="10056813" algn="l"/>
              </a:tabLst>
              <a:defRPr sz="2800" b="1" i="1">
                <a:solidFill>
                  <a:schemeClr val="tx2"/>
                </a:solidFill>
                <a:latin typeface="Times New Roman" pitchFamily="18"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399213" algn="l"/>
                <a:tab pos="7313613" algn="l"/>
                <a:tab pos="8228013" algn="l"/>
                <a:tab pos="9142413" algn="l"/>
                <a:tab pos="10056813" algn="l"/>
              </a:tabLst>
              <a:defRPr sz="2800" b="1" i="1">
                <a:solidFill>
                  <a:schemeClr val="tx2"/>
                </a:solidFill>
                <a:latin typeface="Times New Roman" pitchFamily="18"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399213" algn="l"/>
                <a:tab pos="7313613" algn="l"/>
                <a:tab pos="8228013" algn="l"/>
                <a:tab pos="9142413" algn="l"/>
                <a:tab pos="10056813" algn="l"/>
              </a:tabLst>
              <a:defRPr sz="2800" b="1" i="1">
                <a:solidFill>
                  <a:schemeClr val="tx2"/>
                </a:solidFill>
                <a:latin typeface="Times New Roman" pitchFamily="18"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399213" algn="l"/>
                <a:tab pos="7313613" algn="l"/>
                <a:tab pos="8228013" algn="l"/>
                <a:tab pos="9142413" algn="l"/>
                <a:tab pos="10056813" algn="l"/>
              </a:tabLst>
              <a:defRPr sz="2800" b="1" i="1">
                <a:solidFill>
                  <a:schemeClr val="tx2"/>
                </a:solidFill>
                <a:latin typeface="Times New Roman" pitchFamily="18" charset="0"/>
              </a:defRPr>
            </a:lvl9pPr>
          </a:lstStyle>
          <a:p>
            <a:pPr algn="ctr" eaLnBrk="1" hangingPunct="1">
              <a:buClr>
                <a:srgbClr val="DE0F08"/>
              </a:buClr>
            </a:pPr>
            <a:r>
              <a:rPr lang="en-GB" altLang="zh-CN" i="0" dirty="0" smtClean="0">
                <a:solidFill>
                  <a:srgbClr val="FF0000"/>
                </a:solidFill>
                <a:ea typeface="SimSun" pitchFamily="2" charset="-122"/>
              </a:rPr>
              <a:t>SIDIS: Separation of Collins, </a:t>
            </a:r>
            <a:r>
              <a:rPr lang="en-GB" altLang="zh-CN" i="0" dirty="0" err="1" smtClean="0">
                <a:solidFill>
                  <a:srgbClr val="FF0000"/>
                </a:solidFill>
                <a:ea typeface="SimSun" pitchFamily="2" charset="-122"/>
              </a:rPr>
              <a:t>Sivers</a:t>
            </a:r>
            <a:r>
              <a:rPr lang="en-GB" altLang="zh-CN" i="0" dirty="0" smtClean="0">
                <a:solidFill>
                  <a:srgbClr val="FF0000"/>
                </a:solidFill>
                <a:ea typeface="SimSun" pitchFamily="2" charset="-122"/>
              </a:rPr>
              <a:t> and </a:t>
            </a:r>
            <a:r>
              <a:rPr lang="en-GB" altLang="zh-CN" i="0" dirty="0" err="1" smtClean="0">
                <a:solidFill>
                  <a:srgbClr val="FF0000"/>
                </a:solidFill>
                <a:ea typeface="SimSun" pitchFamily="2" charset="-122"/>
              </a:rPr>
              <a:t>pretzelocity</a:t>
            </a:r>
            <a:r>
              <a:rPr lang="en-GB" altLang="zh-CN" i="0" dirty="0" smtClean="0">
                <a:solidFill>
                  <a:srgbClr val="FF0000"/>
                </a:solidFill>
                <a:ea typeface="SimSun" pitchFamily="2" charset="-122"/>
              </a:rPr>
              <a:t> effects through angular dependence</a:t>
            </a:r>
          </a:p>
        </p:txBody>
      </p:sp>
      <p:sp>
        <p:nvSpPr>
          <p:cNvPr id="1030" name="Text Box 4"/>
          <p:cNvSpPr txBox="1">
            <a:spLocks noChangeArrowheads="1"/>
          </p:cNvSpPr>
          <p:nvPr/>
        </p:nvSpPr>
        <p:spPr bwMode="auto">
          <a:xfrm>
            <a:off x="1862168" y="6573838"/>
            <a:ext cx="993775" cy="2841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wrap="none" lIns="91016" tIns="45509" rIns="91016" bIns="45509" anchor="ctr"/>
          <a:lstStyle>
            <a:lvl1pPr>
              <a:defRPr sz="2800" b="1" i="1">
                <a:solidFill>
                  <a:schemeClr val="tx2"/>
                </a:solidFill>
                <a:latin typeface="Times New Roman" pitchFamily="18" charset="0"/>
              </a:defRPr>
            </a:lvl1pPr>
            <a:lvl2pPr marL="742950" indent="-285750">
              <a:defRPr sz="2800" b="1" i="1">
                <a:solidFill>
                  <a:schemeClr val="tx2"/>
                </a:solidFill>
                <a:latin typeface="Times New Roman" pitchFamily="18" charset="0"/>
              </a:defRPr>
            </a:lvl2pPr>
            <a:lvl3pPr marL="1143000" indent="-228600">
              <a:defRPr sz="2800" b="1" i="1">
                <a:solidFill>
                  <a:schemeClr val="tx2"/>
                </a:solidFill>
                <a:latin typeface="Times New Roman" pitchFamily="18" charset="0"/>
              </a:defRPr>
            </a:lvl3pPr>
            <a:lvl4pPr marL="1600200" indent="-228600">
              <a:defRPr sz="2800" b="1" i="1">
                <a:solidFill>
                  <a:schemeClr val="tx2"/>
                </a:solidFill>
                <a:latin typeface="Times New Roman" pitchFamily="18" charset="0"/>
              </a:defRPr>
            </a:lvl4pPr>
            <a:lvl5pPr marL="2057400" indent="-228600">
              <a:defRPr sz="2800" b="1" i="1">
                <a:solidFill>
                  <a:schemeClr val="tx2"/>
                </a:solidFill>
                <a:latin typeface="Times New Roman" pitchFamily="18" charset="0"/>
              </a:defRPr>
            </a:lvl5pPr>
            <a:lvl6pPr marL="2514600" indent="-228600" eaLnBrk="0" fontAlgn="base" hangingPunct="0">
              <a:spcBef>
                <a:spcPct val="0"/>
              </a:spcBef>
              <a:spcAft>
                <a:spcPct val="0"/>
              </a:spcAft>
              <a:defRPr sz="2800" b="1" i="1">
                <a:solidFill>
                  <a:schemeClr val="tx2"/>
                </a:solidFill>
                <a:latin typeface="Times New Roman" pitchFamily="18" charset="0"/>
              </a:defRPr>
            </a:lvl6pPr>
            <a:lvl7pPr marL="2971800" indent="-228600" eaLnBrk="0" fontAlgn="base" hangingPunct="0">
              <a:spcBef>
                <a:spcPct val="0"/>
              </a:spcBef>
              <a:spcAft>
                <a:spcPct val="0"/>
              </a:spcAft>
              <a:defRPr sz="2800" b="1" i="1">
                <a:solidFill>
                  <a:schemeClr val="tx2"/>
                </a:solidFill>
                <a:latin typeface="Times New Roman" pitchFamily="18" charset="0"/>
              </a:defRPr>
            </a:lvl7pPr>
            <a:lvl8pPr marL="3429000" indent="-228600" eaLnBrk="0" fontAlgn="base" hangingPunct="0">
              <a:spcBef>
                <a:spcPct val="0"/>
              </a:spcBef>
              <a:spcAft>
                <a:spcPct val="0"/>
              </a:spcAft>
              <a:defRPr sz="2800" b="1" i="1">
                <a:solidFill>
                  <a:schemeClr val="tx2"/>
                </a:solidFill>
                <a:latin typeface="Times New Roman" pitchFamily="18" charset="0"/>
              </a:defRPr>
            </a:lvl8pPr>
            <a:lvl9pPr marL="3886200" indent="-228600" eaLnBrk="0" fontAlgn="base" hangingPunct="0">
              <a:spcBef>
                <a:spcPct val="0"/>
              </a:spcBef>
              <a:spcAft>
                <a:spcPct val="0"/>
              </a:spcAft>
              <a:defRPr sz="2800" b="1" i="1">
                <a:solidFill>
                  <a:schemeClr val="tx2"/>
                </a:solidFill>
                <a:latin typeface="Times New Roman" pitchFamily="18" charset="0"/>
              </a:defRPr>
            </a:lvl9pPr>
          </a:lstStyle>
          <a:p>
            <a:endParaRPr lang="en-US" smtClean="0">
              <a:solidFill>
                <a:srgbClr val="000000"/>
              </a:solidFill>
            </a:endParaRPr>
          </a:p>
        </p:txBody>
      </p:sp>
      <p:sp>
        <p:nvSpPr>
          <p:cNvPr id="1031" name="Text Box 5"/>
          <p:cNvSpPr txBox="1">
            <a:spLocks noChangeArrowheads="1"/>
          </p:cNvSpPr>
          <p:nvPr/>
        </p:nvSpPr>
        <p:spPr bwMode="auto">
          <a:xfrm>
            <a:off x="2811647" y="6573838"/>
            <a:ext cx="3424237" cy="2841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wrap="none" lIns="91016" tIns="45509" rIns="91016" bIns="45509" anchor="ctr"/>
          <a:lstStyle>
            <a:lvl1pPr>
              <a:defRPr sz="2800" b="1" i="1">
                <a:solidFill>
                  <a:schemeClr val="tx2"/>
                </a:solidFill>
                <a:latin typeface="Times New Roman" pitchFamily="18" charset="0"/>
              </a:defRPr>
            </a:lvl1pPr>
            <a:lvl2pPr marL="742950" indent="-285750">
              <a:defRPr sz="2800" b="1" i="1">
                <a:solidFill>
                  <a:schemeClr val="tx2"/>
                </a:solidFill>
                <a:latin typeface="Times New Roman" pitchFamily="18" charset="0"/>
              </a:defRPr>
            </a:lvl2pPr>
            <a:lvl3pPr marL="1143000" indent="-228600">
              <a:defRPr sz="2800" b="1" i="1">
                <a:solidFill>
                  <a:schemeClr val="tx2"/>
                </a:solidFill>
                <a:latin typeface="Times New Roman" pitchFamily="18" charset="0"/>
              </a:defRPr>
            </a:lvl3pPr>
            <a:lvl4pPr marL="1600200" indent="-228600">
              <a:defRPr sz="2800" b="1" i="1">
                <a:solidFill>
                  <a:schemeClr val="tx2"/>
                </a:solidFill>
                <a:latin typeface="Times New Roman" pitchFamily="18" charset="0"/>
              </a:defRPr>
            </a:lvl4pPr>
            <a:lvl5pPr marL="2057400" indent="-228600">
              <a:defRPr sz="2800" b="1" i="1">
                <a:solidFill>
                  <a:schemeClr val="tx2"/>
                </a:solidFill>
                <a:latin typeface="Times New Roman" pitchFamily="18" charset="0"/>
              </a:defRPr>
            </a:lvl5pPr>
            <a:lvl6pPr marL="2514600" indent="-228600" eaLnBrk="0" fontAlgn="base" hangingPunct="0">
              <a:spcBef>
                <a:spcPct val="0"/>
              </a:spcBef>
              <a:spcAft>
                <a:spcPct val="0"/>
              </a:spcAft>
              <a:defRPr sz="2800" b="1" i="1">
                <a:solidFill>
                  <a:schemeClr val="tx2"/>
                </a:solidFill>
                <a:latin typeface="Times New Roman" pitchFamily="18" charset="0"/>
              </a:defRPr>
            </a:lvl6pPr>
            <a:lvl7pPr marL="2971800" indent="-228600" eaLnBrk="0" fontAlgn="base" hangingPunct="0">
              <a:spcBef>
                <a:spcPct val="0"/>
              </a:spcBef>
              <a:spcAft>
                <a:spcPct val="0"/>
              </a:spcAft>
              <a:defRPr sz="2800" b="1" i="1">
                <a:solidFill>
                  <a:schemeClr val="tx2"/>
                </a:solidFill>
                <a:latin typeface="Times New Roman" pitchFamily="18" charset="0"/>
              </a:defRPr>
            </a:lvl7pPr>
            <a:lvl8pPr marL="3429000" indent="-228600" eaLnBrk="0" fontAlgn="base" hangingPunct="0">
              <a:spcBef>
                <a:spcPct val="0"/>
              </a:spcBef>
              <a:spcAft>
                <a:spcPct val="0"/>
              </a:spcAft>
              <a:defRPr sz="2800" b="1" i="1">
                <a:solidFill>
                  <a:schemeClr val="tx2"/>
                </a:solidFill>
                <a:latin typeface="Times New Roman" pitchFamily="18" charset="0"/>
              </a:defRPr>
            </a:lvl8pPr>
            <a:lvl9pPr marL="3886200" indent="-228600" eaLnBrk="0" fontAlgn="base" hangingPunct="0">
              <a:spcBef>
                <a:spcPct val="0"/>
              </a:spcBef>
              <a:spcAft>
                <a:spcPct val="0"/>
              </a:spcAft>
              <a:defRPr sz="2800" b="1" i="1">
                <a:solidFill>
                  <a:schemeClr val="tx2"/>
                </a:solidFill>
                <a:latin typeface="Times New Roman" pitchFamily="18" charset="0"/>
              </a:defRPr>
            </a:lvl9pPr>
          </a:lstStyle>
          <a:p>
            <a:endParaRPr lang="en-US" smtClean="0">
              <a:solidFill>
                <a:srgbClr val="000000"/>
              </a:solidFill>
            </a:endParaRPr>
          </a:p>
        </p:txBody>
      </p:sp>
      <p:sp>
        <p:nvSpPr>
          <p:cNvPr id="1032" name="Text Box 6"/>
          <p:cNvSpPr txBox="1">
            <a:spLocks noChangeArrowheads="1"/>
          </p:cNvSpPr>
          <p:nvPr/>
        </p:nvSpPr>
        <p:spPr bwMode="auto">
          <a:xfrm>
            <a:off x="8281988" y="6356660"/>
            <a:ext cx="838200" cy="3651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lIns="0" tIns="0" rIns="0" bIns="0" anchor="b"/>
          <a:lstStyle>
            <a:lvl1pPr>
              <a:tabLst>
                <a:tab pos="0" algn="l"/>
                <a:tab pos="914400" algn="l"/>
                <a:tab pos="1828800" algn="l"/>
                <a:tab pos="2743200" algn="l"/>
                <a:tab pos="3657600" algn="l"/>
                <a:tab pos="4572000" algn="l"/>
                <a:tab pos="5486400" algn="l"/>
                <a:tab pos="6399213" algn="l"/>
                <a:tab pos="7313613" algn="l"/>
                <a:tab pos="8228013" algn="l"/>
                <a:tab pos="9142413" algn="l"/>
                <a:tab pos="10056813" algn="l"/>
              </a:tabLst>
              <a:defRPr sz="2800" b="1" i="1">
                <a:solidFill>
                  <a:schemeClr val="tx2"/>
                </a:solidFill>
                <a:latin typeface="Times New Roman" pitchFamily="18" charset="0"/>
              </a:defRPr>
            </a:lvl1pPr>
            <a:lvl2pPr marL="742950" indent="-285750">
              <a:tabLst>
                <a:tab pos="0" algn="l"/>
                <a:tab pos="914400" algn="l"/>
                <a:tab pos="1828800" algn="l"/>
                <a:tab pos="2743200" algn="l"/>
                <a:tab pos="3657600" algn="l"/>
                <a:tab pos="4572000" algn="l"/>
                <a:tab pos="5486400" algn="l"/>
                <a:tab pos="6399213" algn="l"/>
                <a:tab pos="7313613" algn="l"/>
                <a:tab pos="8228013" algn="l"/>
                <a:tab pos="9142413" algn="l"/>
                <a:tab pos="10056813" algn="l"/>
              </a:tabLst>
              <a:defRPr sz="2800" b="1" i="1">
                <a:solidFill>
                  <a:schemeClr val="tx2"/>
                </a:solidFill>
                <a:latin typeface="Times New Roman" pitchFamily="18" charset="0"/>
              </a:defRPr>
            </a:lvl2pPr>
            <a:lvl3pPr marL="1143000" indent="-228600">
              <a:tabLst>
                <a:tab pos="0" algn="l"/>
                <a:tab pos="914400" algn="l"/>
                <a:tab pos="1828800" algn="l"/>
                <a:tab pos="2743200" algn="l"/>
                <a:tab pos="3657600" algn="l"/>
                <a:tab pos="4572000" algn="l"/>
                <a:tab pos="5486400" algn="l"/>
                <a:tab pos="6399213" algn="l"/>
                <a:tab pos="7313613" algn="l"/>
                <a:tab pos="8228013" algn="l"/>
                <a:tab pos="9142413" algn="l"/>
                <a:tab pos="10056813" algn="l"/>
              </a:tabLst>
              <a:defRPr sz="2800" b="1" i="1">
                <a:solidFill>
                  <a:schemeClr val="tx2"/>
                </a:solidFill>
                <a:latin typeface="Times New Roman" pitchFamily="18" charset="0"/>
              </a:defRPr>
            </a:lvl3pPr>
            <a:lvl4pPr marL="1600200" indent="-228600">
              <a:tabLst>
                <a:tab pos="0" algn="l"/>
                <a:tab pos="914400" algn="l"/>
                <a:tab pos="1828800" algn="l"/>
                <a:tab pos="2743200" algn="l"/>
                <a:tab pos="3657600" algn="l"/>
                <a:tab pos="4572000" algn="l"/>
                <a:tab pos="5486400" algn="l"/>
                <a:tab pos="6399213" algn="l"/>
                <a:tab pos="7313613" algn="l"/>
                <a:tab pos="8228013" algn="l"/>
                <a:tab pos="9142413" algn="l"/>
                <a:tab pos="10056813" algn="l"/>
              </a:tabLst>
              <a:defRPr sz="2800" b="1" i="1">
                <a:solidFill>
                  <a:schemeClr val="tx2"/>
                </a:solidFill>
                <a:latin typeface="Times New Roman" pitchFamily="18" charset="0"/>
              </a:defRPr>
            </a:lvl4pPr>
            <a:lvl5pPr marL="2057400" indent="-228600">
              <a:tabLst>
                <a:tab pos="0" algn="l"/>
                <a:tab pos="914400" algn="l"/>
                <a:tab pos="1828800" algn="l"/>
                <a:tab pos="2743200" algn="l"/>
                <a:tab pos="3657600" algn="l"/>
                <a:tab pos="4572000" algn="l"/>
                <a:tab pos="5486400" algn="l"/>
                <a:tab pos="6399213" algn="l"/>
                <a:tab pos="7313613" algn="l"/>
                <a:tab pos="8228013" algn="l"/>
                <a:tab pos="9142413" algn="l"/>
                <a:tab pos="10056813" algn="l"/>
              </a:tabLst>
              <a:defRPr sz="2800" b="1" i="1">
                <a:solidFill>
                  <a:schemeClr val="tx2"/>
                </a:solidFill>
                <a:latin typeface="Times New Roman" pitchFamily="18"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399213" algn="l"/>
                <a:tab pos="7313613" algn="l"/>
                <a:tab pos="8228013" algn="l"/>
                <a:tab pos="9142413" algn="l"/>
                <a:tab pos="10056813" algn="l"/>
              </a:tabLst>
              <a:defRPr sz="2800" b="1" i="1">
                <a:solidFill>
                  <a:schemeClr val="tx2"/>
                </a:solidFill>
                <a:latin typeface="Times New Roman" pitchFamily="18"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399213" algn="l"/>
                <a:tab pos="7313613" algn="l"/>
                <a:tab pos="8228013" algn="l"/>
                <a:tab pos="9142413" algn="l"/>
                <a:tab pos="10056813" algn="l"/>
              </a:tabLst>
              <a:defRPr sz="2800" b="1" i="1">
                <a:solidFill>
                  <a:schemeClr val="tx2"/>
                </a:solidFill>
                <a:latin typeface="Times New Roman" pitchFamily="18"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399213" algn="l"/>
                <a:tab pos="7313613" algn="l"/>
                <a:tab pos="8228013" algn="l"/>
                <a:tab pos="9142413" algn="l"/>
                <a:tab pos="10056813" algn="l"/>
              </a:tabLst>
              <a:defRPr sz="2800" b="1" i="1">
                <a:solidFill>
                  <a:schemeClr val="tx2"/>
                </a:solidFill>
                <a:latin typeface="Times New Roman" pitchFamily="18"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399213" algn="l"/>
                <a:tab pos="7313613" algn="l"/>
                <a:tab pos="8228013" algn="l"/>
                <a:tab pos="9142413" algn="l"/>
                <a:tab pos="10056813" algn="l"/>
              </a:tabLst>
              <a:defRPr sz="2800" b="1" i="1">
                <a:solidFill>
                  <a:schemeClr val="tx2"/>
                </a:solidFill>
                <a:latin typeface="Times New Roman" pitchFamily="18" charset="0"/>
              </a:defRPr>
            </a:lvl9pPr>
          </a:lstStyle>
          <a:p>
            <a:pPr algn="r" eaLnBrk="1" hangingPunct="1">
              <a:buClr>
                <a:srgbClr val="045C75"/>
              </a:buClr>
              <a:buFont typeface="Constantia" pitchFamily="18" charset="0"/>
              <a:buNone/>
            </a:pPr>
            <a:endParaRPr lang="en-GB" altLang="zh-CN" sz="1200">
              <a:solidFill>
                <a:srgbClr val="045C75"/>
              </a:solidFill>
              <a:latin typeface="Constantia" pitchFamily="18" charset="0"/>
              <a:ea typeface="SimSun" pitchFamily="2" charset="-122"/>
            </a:endParaRPr>
          </a:p>
        </p:txBody>
      </p:sp>
      <p:pic>
        <p:nvPicPr>
          <p:cNvPr id="3120" name="Picture 48"/>
          <p:cNvPicPr>
            <a:picLocks noChangeAspect="1" noChangeArrowheads="1"/>
          </p:cNvPicPr>
          <p:nvPr/>
        </p:nvPicPr>
        <p:blipFill>
          <a:blip r:embed="rId4" cstate="print"/>
          <a:srcRect/>
          <a:stretch>
            <a:fillRect/>
          </a:stretch>
        </p:blipFill>
        <p:spPr bwMode="auto">
          <a:xfrm>
            <a:off x="277813" y="1579563"/>
            <a:ext cx="5865812" cy="2082800"/>
          </a:xfrm>
          <a:prstGeom prst="rect">
            <a:avLst/>
          </a:prstGeom>
          <a:noFill/>
          <a:ln w="9525">
            <a:miter lim="800000"/>
            <a:headEnd/>
            <a:tailEnd/>
          </a:ln>
          <a:effectLst/>
        </p:spPr>
      </p:pic>
      <p:pic>
        <p:nvPicPr>
          <p:cNvPr id="3121" name="Picture 49"/>
          <p:cNvPicPr>
            <a:picLocks noChangeAspect="1" noChangeArrowheads="1"/>
          </p:cNvPicPr>
          <p:nvPr/>
        </p:nvPicPr>
        <p:blipFill>
          <a:blip r:embed="rId5" cstate="print"/>
          <a:srcRect/>
          <a:stretch>
            <a:fillRect/>
          </a:stretch>
        </p:blipFill>
        <p:spPr bwMode="auto">
          <a:xfrm>
            <a:off x="477838" y="4265613"/>
            <a:ext cx="6653212" cy="1984375"/>
          </a:xfrm>
          <a:prstGeom prst="rect">
            <a:avLst/>
          </a:prstGeom>
          <a:noFill/>
        </p:spPr>
      </p:pic>
    </p:spTree>
    <p:extLst>
      <p:ext uri="{BB962C8B-B14F-4D97-AF65-F5344CB8AC3E}">
        <p14:creationId xmlns="" xmlns:p14="http://schemas.microsoft.com/office/powerpoint/2010/main" val="475995643"/>
      </p:ext>
    </p:extLst>
  </p:cSld>
  <p:clrMapOvr>
    <a:masterClrMapping/>
  </p:clrMapOvr>
  <p:transition spd="med" advClick="0"/>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051" name="标题 5"/>
          <p:cNvSpPr>
            <a:spLocks noGrp="1"/>
          </p:cNvSpPr>
          <p:nvPr>
            <p:ph type="title"/>
          </p:nvPr>
        </p:nvSpPr>
        <p:spPr>
          <a:xfrm>
            <a:off x="163773" y="0"/>
            <a:ext cx="6072188" cy="928048"/>
          </a:xfrm>
        </p:spPr>
        <p:txBody>
          <a:bodyPr/>
          <a:lstStyle/>
          <a:p>
            <a:pPr eaLnBrk="1" hangingPunct="1"/>
            <a:r>
              <a:rPr lang="en-US" b="1" smtClean="0">
                <a:solidFill>
                  <a:srgbClr val="FF0000"/>
                </a:solidFill>
              </a:rPr>
              <a:t>E06‑010 </a:t>
            </a:r>
            <a:r>
              <a:rPr lang="en-US" b="1" dirty="0" smtClean="0">
                <a:solidFill>
                  <a:srgbClr val="FF0000"/>
                </a:solidFill>
              </a:rPr>
              <a:t>Experiment</a:t>
            </a:r>
            <a:endParaRPr lang="en-US" sz="2400" dirty="0">
              <a:solidFill>
                <a:srgbClr val="00B0F0"/>
              </a:solidFill>
            </a:endParaRPr>
          </a:p>
        </p:txBody>
      </p:sp>
      <p:sp>
        <p:nvSpPr>
          <p:cNvPr id="2052" name="内容占位符 9"/>
          <p:cNvSpPr>
            <a:spLocks noGrp="1"/>
          </p:cNvSpPr>
          <p:nvPr>
            <p:ph idx="1"/>
          </p:nvPr>
        </p:nvSpPr>
        <p:spPr>
          <a:xfrm>
            <a:off x="243871" y="1996288"/>
            <a:ext cx="5951537" cy="4337850"/>
          </a:xfrm>
        </p:spPr>
        <p:txBody>
          <a:bodyPr/>
          <a:lstStyle/>
          <a:p>
            <a:pPr eaLnBrk="1" hangingPunct="1">
              <a:lnSpc>
                <a:spcPct val="80000"/>
              </a:lnSpc>
            </a:pPr>
            <a:r>
              <a:rPr lang="en-US" sz="3000" b="1" dirty="0">
                <a:solidFill>
                  <a:srgbClr val="00B050"/>
                </a:solidFill>
              </a:rPr>
              <a:t>First measurement on n (</a:t>
            </a:r>
            <a:r>
              <a:rPr lang="en-US" sz="3000" b="1" baseline="30000" dirty="0">
                <a:solidFill>
                  <a:srgbClr val="00B050"/>
                </a:solidFill>
              </a:rPr>
              <a:t>3</a:t>
            </a:r>
            <a:r>
              <a:rPr lang="en-US" sz="3000" b="1" dirty="0">
                <a:solidFill>
                  <a:srgbClr val="00B050"/>
                </a:solidFill>
              </a:rPr>
              <a:t>He)</a:t>
            </a:r>
            <a:endParaRPr lang="en-US" sz="3000" b="1" dirty="0"/>
          </a:p>
          <a:p>
            <a:pPr eaLnBrk="1" hangingPunct="1">
              <a:lnSpc>
                <a:spcPct val="80000"/>
              </a:lnSpc>
            </a:pPr>
            <a:r>
              <a:rPr lang="en-US" sz="3000" dirty="0" smtClean="0"/>
              <a:t>Transversely Polarized </a:t>
            </a:r>
            <a:r>
              <a:rPr lang="en-US" sz="3000" baseline="30000" dirty="0"/>
              <a:t>3</a:t>
            </a:r>
            <a:r>
              <a:rPr lang="en-US" sz="3000" dirty="0"/>
              <a:t>He Target</a:t>
            </a:r>
          </a:p>
          <a:p>
            <a:pPr eaLnBrk="1" hangingPunct="1">
              <a:lnSpc>
                <a:spcPct val="80000"/>
              </a:lnSpc>
            </a:pPr>
            <a:r>
              <a:rPr lang="en-US" sz="3000" dirty="0"/>
              <a:t>Polarized Electron Beam, 5.9 </a:t>
            </a:r>
            <a:r>
              <a:rPr lang="en-US" sz="3000" dirty="0" err="1"/>
              <a:t>GeV</a:t>
            </a:r>
            <a:r>
              <a:rPr lang="en-US" sz="3000" dirty="0"/>
              <a:t> </a:t>
            </a:r>
            <a:endParaRPr lang="en-US" sz="3000" dirty="0" smtClean="0"/>
          </a:p>
          <a:p>
            <a:pPr eaLnBrk="1" hangingPunct="1">
              <a:lnSpc>
                <a:spcPct val="80000"/>
              </a:lnSpc>
            </a:pPr>
            <a:endParaRPr lang="en-US" sz="2600" dirty="0">
              <a:solidFill>
                <a:srgbClr val="0070C0"/>
              </a:solidFill>
              <a:latin typeface="Times New Roman" pitchFamily="18" charset="0"/>
              <a:cs typeface="Times New Roman" pitchFamily="18" charset="0"/>
            </a:endParaRPr>
          </a:p>
          <a:p>
            <a:pPr eaLnBrk="1" hangingPunct="1">
              <a:lnSpc>
                <a:spcPct val="80000"/>
              </a:lnSpc>
            </a:pPr>
            <a:r>
              <a:rPr lang="en-US" sz="3000" dirty="0" err="1"/>
              <a:t>BigBite</a:t>
            </a:r>
            <a:r>
              <a:rPr lang="en-US" sz="3000" dirty="0"/>
              <a:t> at 30º as Electron Arm</a:t>
            </a:r>
          </a:p>
          <a:p>
            <a:pPr lvl="1" eaLnBrk="1" hangingPunct="1">
              <a:lnSpc>
                <a:spcPct val="80000"/>
              </a:lnSpc>
            </a:pPr>
            <a:r>
              <a:rPr lang="en-US" sz="2400" b="1" i="1" dirty="0" err="1">
                <a:solidFill>
                  <a:schemeClr val="accent1"/>
                </a:solidFill>
              </a:rPr>
              <a:t>P</a:t>
            </a:r>
            <a:r>
              <a:rPr lang="en-US" sz="2400" b="1" i="1" baseline="-25000" dirty="0" err="1">
                <a:solidFill>
                  <a:schemeClr val="accent1"/>
                </a:solidFill>
              </a:rPr>
              <a:t>e</a:t>
            </a:r>
            <a:r>
              <a:rPr lang="en-US" sz="2400" dirty="0">
                <a:solidFill>
                  <a:schemeClr val="accent1"/>
                </a:solidFill>
              </a:rPr>
              <a:t> = 0.7 ~ 2.2 </a:t>
            </a:r>
            <a:r>
              <a:rPr lang="en-US" sz="2400" dirty="0" err="1">
                <a:solidFill>
                  <a:schemeClr val="accent1"/>
                </a:solidFill>
              </a:rPr>
              <a:t>GeV</a:t>
            </a:r>
            <a:r>
              <a:rPr lang="en-US" sz="2400" dirty="0">
                <a:solidFill>
                  <a:schemeClr val="accent1"/>
                </a:solidFill>
              </a:rPr>
              <a:t>/</a:t>
            </a:r>
            <a:r>
              <a:rPr lang="en-US" sz="2400" i="1" dirty="0">
                <a:solidFill>
                  <a:schemeClr val="accent1"/>
                </a:solidFill>
              </a:rPr>
              <a:t>c </a:t>
            </a:r>
          </a:p>
          <a:p>
            <a:pPr lvl="1" eaLnBrk="1" hangingPunct="1">
              <a:lnSpc>
                <a:spcPct val="80000"/>
              </a:lnSpc>
            </a:pPr>
            <a:endParaRPr lang="en-US" sz="1900" i="1" dirty="0">
              <a:solidFill>
                <a:schemeClr val="accent1"/>
              </a:solidFill>
            </a:endParaRPr>
          </a:p>
          <a:p>
            <a:pPr eaLnBrk="1" hangingPunct="1">
              <a:lnSpc>
                <a:spcPct val="80000"/>
              </a:lnSpc>
            </a:pPr>
            <a:r>
              <a:rPr lang="en-US" sz="3000" dirty="0"/>
              <a:t>HRS</a:t>
            </a:r>
            <a:r>
              <a:rPr lang="en-US" sz="3000" baseline="-25000" dirty="0"/>
              <a:t>L</a:t>
            </a:r>
            <a:r>
              <a:rPr lang="en-US" sz="3000" dirty="0"/>
              <a:t> at 16º as Hadron Arm</a:t>
            </a:r>
          </a:p>
          <a:p>
            <a:pPr lvl="1" eaLnBrk="1" hangingPunct="1">
              <a:lnSpc>
                <a:spcPct val="80000"/>
              </a:lnSpc>
            </a:pPr>
            <a:r>
              <a:rPr lang="en-US" sz="2400" b="1" i="1" dirty="0" err="1">
                <a:solidFill>
                  <a:schemeClr val="accent1"/>
                </a:solidFill>
              </a:rPr>
              <a:t>P</a:t>
            </a:r>
            <a:r>
              <a:rPr lang="en-US" sz="2400" b="1" i="1" baseline="-25000" dirty="0" err="1">
                <a:solidFill>
                  <a:schemeClr val="accent1"/>
                </a:solidFill>
              </a:rPr>
              <a:t>h</a:t>
            </a:r>
            <a:r>
              <a:rPr lang="en-US" sz="2400" dirty="0">
                <a:solidFill>
                  <a:schemeClr val="accent1"/>
                </a:solidFill>
              </a:rPr>
              <a:t> = 2.35 </a:t>
            </a:r>
            <a:r>
              <a:rPr lang="en-US" sz="2400" dirty="0" err="1">
                <a:solidFill>
                  <a:schemeClr val="accent1"/>
                </a:solidFill>
              </a:rPr>
              <a:t>GeV</a:t>
            </a:r>
            <a:r>
              <a:rPr lang="en-US" sz="2400" dirty="0">
                <a:solidFill>
                  <a:schemeClr val="accent1"/>
                </a:solidFill>
              </a:rPr>
              <a:t>/</a:t>
            </a:r>
            <a:r>
              <a:rPr lang="en-US" sz="2400" i="1" dirty="0">
                <a:solidFill>
                  <a:schemeClr val="accent1"/>
                </a:solidFill>
              </a:rPr>
              <a:t>c </a:t>
            </a:r>
          </a:p>
          <a:p>
            <a:pPr lvl="1" eaLnBrk="1" hangingPunct="1">
              <a:lnSpc>
                <a:spcPct val="80000"/>
              </a:lnSpc>
            </a:pPr>
            <a:r>
              <a:rPr lang="en-US" sz="2400" i="1" dirty="0">
                <a:solidFill>
                  <a:schemeClr val="accent1"/>
                </a:solidFill>
              </a:rPr>
              <a:t> </a:t>
            </a:r>
            <a:r>
              <a:rPr lang="en-US" sz="2400" dirty="0">
                <a:solidFill>
                  <a:schemeClr val="accent1"/>
                </a:solidFill>
              </a:rPr>
              <a:t>Excellent PID for </a:t>
            </a:r>
            <a:r>
              <a:rPr lang="en-US" sz="2400" dirty="0" smtClean="0">
                <a:solidFill>
                  <a:schemeClr val="accent1"/>
                </a:solidFill>
                <a:latin typeface="Symbol" pitchFamily="18" charset="2"/>
              </a:rPr>
              <a:t>p</a:t>
            </a:r>
            <a:r>
              <a:rPr lang="en-US" sz="2400" dirty="0" smtClean="0">
                <a:solidFill>
                  <a:schemeClr val="accent1"/>
                </a:solidFill>
              </a:rPr>
              <a:t>/K/p</a:t>
            </a:r>
            <a:endParaRPr lang="en-US" sz="1900" i="1" dirty="0">
              <a:solidFill>
                <a:schemeClr val="accent1"/>
              </a:solidFill>
            </a:endParaRPr>
          </a:p>
          <a:p>
            <a:pPr lvl="1" eaLnBrk="1" hangingPunct="1">
              <a:lnSpc>
                <a:spcPct val="80000"/>
              </a:lnSpc>
            </a:pPr>
            <a:endParaRPr lang="en-US" sz="1900" i="1" dirty="0">
              <a:solidFill>
                <a:schemeClr val="accent1"/>
              </a:solidFill>
            </a:endParaRPr>
          </a:p>
        </p:txBody>
      </p:sp>
      <p:sp>
        <p:nvSpPr>
          <p:cNvPr id="2053" name="灯片编号占位符 4"/>
          <p:cNvSpPr>
            <a:spLocks noGrp="1"/>
          </p:cNvSpPr>
          <p:nvPr>
            <p:ph type="sldNum" sz="quarter" idx="12"/>
          </p:nvPr>
        </p:nvSpPr>
        <p:spPr bwMode="auto">
          <a:xfrm>
            <a:off x="9512336" y="6409048"/>
            <a:ext cx="401638" cy="365125"/>
          </a:xfr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800" b="1" i="1">
                <a:solidFill>
                  <a:schemeClr val="tx2"/>
                </a:solidFill>
                <a:latin typeface="Times New Roman" pitchFamily="18" charset="0"/>
              </a:defRPr>
            </a:lvl1pPr>
            <a:lvl2pPr marL="739503" indent="-284426">
              <a:defRPr sz="2800" b="1" i="1">
                <a:solidFill>
                  <a:schemeClr val="tx2"/>
                </a:solidFill>
                <a:latin typeface="Times New Roman" pitchFamily="18" charset="0"/>
              </a:defRPr>
            </a:lvl2pPr>
            <a:lvl3pPr marL="1137697" indent="-227546">
              <a:defRPr sz="2800" b="1" i="1">
                <a:solidFill>
                  <a:schemeClr val="tx2"/>
                </a:solidFill>
                <a:latin typeface="Times New Roman" pitchFamily="18" charset="0"/>
              </a:defRPr>
            </a:lvl3pPr>
            <a:lvl4pPr marL="1592777" indent="-227546">
              <a:defRPr sz="2800" b="1" i="1">
                <a:solidFill>
                  <a:schemeClr val="tx2"/>
                </a:solidFill>
                <a:latin typeface="Times New Roman" pitchFamily="18" charset="0"/>
              </a:defRPr>
            </a:lvl4pPr>
            <a:lvl5pPr marL="2047858" indent="-227546">
              <a:defRPr sz="2800" b="1" i="1">
                <a:solidFill>
                  <a:schemeClr val="tx2"/>
                </a:solidFill>
                <a:latin typeface="Times New Roman" pitchFamily="18" charset="0"/>
              </a:defRPr>
            </a:lvl5pPr>
            <a:lvl6pPr marL="2502934" indent="-227546" eaLnBrk="0" fontAlgn="base" hangingPunct="0">
              <a:spcBef>
                <a:spcPct val="0"/>
              </a:spcBef>
              <a:spcAft>
                <a:spcPct val="0"/>
              </a:spcAft>
              <a:defRPr sz="2800" b="1" i="1">
                <a:solidFill>
                  <a:schemeClr val="tx2"/>
                </a:solidFill>
                <a:latin typeface="Times New Roman" pitchFamily="18" charset="0"/>
              </a:defRPr>
            </a:lvl6pPr>
            <a:lvl7pPr marL="2958015" indent="-227546" eaLnBrk="0" fontAlgn="base" hangingPunct="0">
              <a:spcBef>
                <a:spcPct val="0"/>
              </a:spcBef>
              <a:spcAft>
                <a:spcPct val="0"/>
              </a:spcAft>
              <a:defRPr sz="2800" b="1" i="1">
                <a:solidFill>
                  <a:schemeClr val="tx2"/>
                </a:solidFill>
                <a:latin typeface="Times New Roman" pitchFamily="18" charset="0"/>
              </a:defRPr>
            </a:lvl7pPr>
            <a:lvl8pPr marL="3413095" indent="-227546" eaLnBrk="0" fontAlgn="base" hangingPunct="0">
              <a:spcBef>
                <a:spcPct val="0"/>
              </a:spcBef>
              <a:spcAft>
                <a:spcPct val="0"/>
              </a:spcAft>
              <a:defRPr sz="2800" b="1" i="1">
                <a:solidFill>
                  <a:schemeClr val="tx2"/>
                </a:solidFill>
                <a:latin typeface="Times New Roman" pitchFamily="18" charset="0"/>
              </a:defRPr>
            </a:lvl8pPr>
            <a:lvl9pPr marL="3868172" indent="-227546" eaLnBrk="0" fontAlgn="base" hangingPunct="0">
              <a:spcBef>
                <a:spcPct val="0"/>
              </a:spcBef>
              <a:spcAft>
                <a:spcPct val="0"/>
              </a:spcAft>
              <a:defRPr sz="2800" b="1" i="1">
                <a:solidFill>
                  <a:schemeClr val="tx2"/>
                </a:solidFill>
                <a:latin typeface="Times New Roman" pitchFamily="18" charset="0"/>
              </a:defRPr>
            </a:lvl9pPr>
          </a:lstStyle>
          <a:p>
            <a:fld id="{936A5C17-F3E5-4FF8-A1DC-7E5761351EEF}" type="slidenum">
              <a:rPr lang="en-US" sz="1200">
                <a:solidFill>
                  <a:srgbClr val="898989"/>
                </a:solidFill>
              </a:rPr>
              <a:pPr/>
              <a:t>18</a:t>
            </a:fld>
            <a:endParaRPr lang="en-US" sz="1200">
              <a:solidFill>
                <a:srgbClr val="898989"/>
              </a:solidFill>
            </a:endParaRPr>
          </a:p>
        </p:txBody>
      </p:sp>
      <p:grpSp>
        <p:nvGrpSpPr>
          <p:cNvPr id="2054" name="组合 18"/>
          <p:cNvGrpSpPr>
            <a:grpSpLocks/>
          </p:cNvGrpSpPr>
          <p:nvPr/>
        </p:nvGrpSpPr>
        <p:grpSpPr bwMode="auto">
          <a:xfrm>
            <a:off x="5867432" y="1705775"/>
            <a:ext cx="4106863" cy="4500560"/>
            <a:chOff x="5257800" y="1524000"/>
            <a:chExt cx="3733800" cy="4499933"/>
          </a:xfrm>
        </p:grpSpPr>
        <p:grpSp>
          <p:nvGrpSpPr>
            <p:cNvPr id="2055" name="组合 17"/>
            <p:cNvGrpSpPr>
              <a:grpSpLocks/>
            </p:cNvGrpSpPr>
            <p:nvPr/>
          </p:nvGrpSpPr>
          <p:grpSpPr bwMode="auto">
            <a:xfrm>
              <a:off x="7167277" y="5562332"/>
              <a:ext cx="1478089" cy="461601"/>
              <a:chOff x="7167277" y="5486132"/>
              <a:chExt cx="1478089" cy="461601"/>
            </a:xfrm>
          </p:grpSpPr>
          <p:sp>
            <p:nvSpPr>
              <p:cNvPr id="16" name="矩形 15"/>
              <p:cNvSpPr/>
              <p:nvPr/>
            </p:nvSpPr>
            <p:spPr>
              <a:xfrm>
                <a:off x="7167277" y="5635041"/>
                <a:ext cx="148659" cy="2174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smtClean="0">
                  <a:solidFill>
                    <a:srgbClr val="FFFFFF"/>
                  </a:solidFill>
                </a:endParaRPr>
              </a:p>
            </p:txBody>
          </p:sp>
          <p:sp>
            <p:nvSpPr>
              <p:cNvPr id="2063" name="TextBox 16"/>
              <p:cNvSpPr txBox="1">
                <a:spLocks noChangeArrowheads="1"/>
              </p:cNvSpPr>
              <p:nvPr/>
            </p:nvSpPr>
            <p:spPr bwMode="auto">
              <a:xfrm>
                <a:off x="7315936" y="5486132"/>
                <a:ext cx="1329430" cy="46160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800" b="1" i="1">
                    <a:solidFill>
                      <a:schemeClr val="tx2"/>
                    </a:solidFill>
                    <a:latin typeface="Times New Roman" pitchFamily="18" charset="0"/>
                  </a:defRPr>
                </a:lvl1pPr>
                <a:lvl2pPr marL="742950" indent="-285750">
                  <a:defRPr sz="2800" b="1" i="1">
                    <a:solidFill>
                      <a:schemeClr val="tx2"/>
                    </a:solidFill>
                    <a:latin typeface="Times New Roman" pitchFamily="18" charset="0"/>
                  </a:defRPr>
                </a:lvl2pPr>
                <a:lvl3pPr marL="1143000" indent="-228600">
                  <a:defRPr sz="2800" b="1" i="1">
                    <a:solidFill>
                      <a:schemeClr val="tx2"/>
                    </a:solidFill>
                    <a:latin typeface="Times New Roman" pitchFamily="18" charset="0"/>
                  </a:defRPr>
                </a:lvl3pPr>
                <a:lvl4pPr marL="1600200" indent="-228600">
                  <a:defRPr sz="2800" b="1" i="1">
                    <a:solidFill>
                      <a:schemeClr val="tx2"/>
                    </a:solidFill>
                    <a:latin typeface="Times New Roman" pitchFamily="18" charset="0"/>
                  </a:defRPr>
                </a:lvl4pPr>
                <a:lvl5pPr marL="2057400" indent="-228600">
                  <a:defRPr sz="2800" b="1" i="1">
                    <a:solidFill>
                      <a:schemeClr val="tx2"/>
                    </a:solidFill>
                    <a:latin typeface="Times New Roman" pitchFamily="18" charset="0"/>
                  </a:defRPr>
                </a:lvl5pPr>
                <a:lvl6pPr marL="2514600" indent="-228600" eaLnBrk="0" fontAlgn="base" hangingPunct="0">
                  <a:spcBef>
                    <a:spcPct val="0"/>
                  </a:spcBef>
                  <a:spcAft>
                    <a:spcPct val="0"/>
                  </a:spcAft>
                  <a:defRPr sz="2800" b="1" i="1">
                    <a:solidFill>
                      <a:schemeClr val="tx2"/>
                    </a:solidFill>
                    <a:latin typeface="Times New Roman" pitchFamily="18" charset="0"/>
                  </a:defRPr>
                </a:lvl6pPr>
                <a:lvl7pPr marL="2971800" indent="-228600" eaLnBrk="0" fontAlgn="base" hangingPunct="0">
                  <a:spcBef>
                    <a:spcPct val="0"/>
                  </a:spcBef>
                  <a:spcAft>
                    <a:spcPct val="0"/>
                  </a:spcAft>
                  <a:defRPr sz="2800" b="1" i="1">
                    <a:solidFill>
                      <a:schemeClr val="tx2"/>
                    </a:solidFill>
                    <a:latin typeface="Times New Roman" pitchFamily="18" charset="0"/>
                  </a:defRPr>
                </a:lvl7pPr>
                <a:lvl8pPr marL="3429000" indent="-228600" eaLnBrk="0" fontAlgn="base" hangingPunct="0">
                  <a:spcBef>
                    <a:spcPct val="0"/>
                  </a:spcBef>
                  <a:spcAft>
                    <a:spcPct val="0"/>
                  </a:spcAft>
                  <a:defRPr sz="2800" b="1" i="1">
                    <a:solidFill>
                      <a:schemeClr val="tx2"/>
                    </a:solidFill>
                    <a:latin typeface="Times New Roman" pitchFamily="18" charset="0"/>
                  </a:defRPr>
                </a:lvl8pPr>
                <a:lvl9pPr marL="3886200" indent="-228600" eaLnBrk="0" fontAlgn="base" hangingPunct="0">
                  <a:spcBef>
                    <a:spcPct val="0"/>
                  </a:spcBef>
                  <a:spcAft>
                    <a:spcPct val="0"/>
                  </a:spcAft>
                  <a:defRPr sz="2800" b="1" i="1">
                    <a:solidFill>
                      <a:schemeClr val="tx2"/>
                    </a:solidFill>
                    <a:latin typeface="Times New Roman" pitchFamily="18" charset="0"/>
                  </a:defRPr>
                </a:lvl9pPr>
              </a:lstStyle>
              <a:p>
                <a:r>
                  <a:rPr lang="en-US" sz="1200">
                    <a:solidFill>
                      <a:srgbClr val="376092"/>
                    </a:solidFill>
                  </a:rPr>
                  <a:t>Beam Polarimetry</a:t>
                </a:r>
              </a:p>
              <a:p>
                <a:r>
                  <a:rPr lang="en-US" sz="1200">
                    <a:solidFill>
                      <a:srgbClr val="376092"/>
                    </a:solidFill>
                  </a:rPr>
                  <a:t>(Møller + Compton)</a:t>
                </a:r>
              </a:p>
            </p:txBody>
          </p:sp>
        </p:grpSp>
        <p:grpSp>
          <p:nvGrpSpPr>
            <p:cNvPr id="2056" name="组合 14"/>
            <p:cNvGrpSpPr>
              <a:grpSpLocks/>
            </p:cNvGrpSpPr>
            <p:nvPr/>
          </p:nvGrpSpPr>
          <p:grpSpPr bwMode="auto">
            <a:xfrm>
              <a:off x="5257800" y="1524000"/>
              <a:ext cx="3733800" cy="4495800"/>
              <a:chOff x="5181600" y="1295400"/>
              <a:chExt cx="3829005" cy="4724400"/>
            </a:xfrm>
          </p:grpSpPr>
          <p:pic>
            <p:nvPicPr>
              <p:cNvPr id="2057" name="Picture 2" descr="E:\My Documents\my file\JLab\meeting\2009.05.03 APS April Meeting\ExpSetup.png"/>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5181600" y="1371600"/>
                <a:ext cx="3829005" cy="4648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nvGrpSpPr>
              <p:cNvPr id="2058" name="组合 13"/>
              <p:cNvGrpSpPr>
                <a:grpSpLocks/>
              </p:cNvGrpSpPr>
              <p:nvPr/>
            </p:nvGrpSpPr>
            <p:grpSpPr bwMode="auto">
              <a:xfrm>
                <a:off x="6978435" y="1295400"/>
                <a:ext cx="1331656" cy="485072"/>
                <a:chOff x="6978435" y="1371600"/>
                <a:chExt cx="1331656" cy="485072"/>
              </a:xfrm>
            </p:grpSpPr>
            <p:sp>
              <p:nvSpPr>
                <p:cNvPr id="12" name="矩形 11"/>
                <p:cNvSpPr/>
                <p:nvPr/>
              </p:nvSpPr>
              <p:spPr>
                <a:xfrm>
                  <a:off x="7314417" y="1448327"/>
                  <a:ext cx="152449" cy="2285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smtClean="0">
                    <a:solidFill>
                      <a:srgbClr val="FFFFFF"/>
                    </a:solidFill>
                  </a:endParaRPr>
                </a:p>
              </p:txBody>
            </p:sp>
            <p:sp>
              <p:nvSpPr>
                <p:cNvPr id="2060" name="TextBox 12"/>
                <p:cNvSpPr txBox="1">
                  <a:spLocks noChangeArrowheads="1"/>
                </p:cNvSpPr>
                <p:nvPr/>
              </p:nvSpPr>
              <p:spPr bwMode="auto">
                <a:xfrm>
                  <a:off x="7466866" y="1371600"/>
                  <a:ext cx="843225" cy="48507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800" b="1" i="1">
                      <a:solidFill>
                        <a:schemeClr val="tx2"/>
                      </a:solidFill>
                      <a:latin typeface="Times New Roman" pitchFamily="18" charset="0"/>
                    </a:defRPr>
                  </a:lvl1pPr>
                  <a:lvl2pPr marL="742950" indent="-285750">
                    <a:defRPr sz="2800" b="1" i="1">
                      <a:solidFill>
                        <a:schemeClr val="tx2"/>
                      </a:solidFill>
                      <a:latin typeface="Times New Roman" pitchFamily="18" charset="0"/>
                    </a:defRPr>
                  </a:lvl2pPr>
                  <a:lvl3pPr marL="1143000" indent="-228600">
                    <a:defRPr sz="2800" b="1" i="1">
                      <a:solidFill>
                        <a:schemeClr val="tx2"/>
                      </a:solidFill>
                      <a:latin typeface="Times New Roman" pitchFamily="18" charset="0"/>
                    </a:defRPr>
                  </a:lvl3pPr>
                  <a:lvl4pPr marL="1600200" indent="-228600">
                    <a:defRPr sz="2800" b="1" i="1">
                      <a:solidFill>
                        <a:schemeClr val="tx2"/>
                      </a:solidFill>
                      <a:latin typeface="Times New Roman" pitchFamily="18" charset="0"/>
                    </a:defRPr>
                  </a:lvl4pPr>
                  <a:lvl5pPr marL="2057400" indent="-228600">
                    <a:defRPr sz="2800" b="1" i="1">
                      <a:solidFill>
                        <a:schemeClr val="tx2"/>
                      </a:solidFill>
                      <a:latin typeface="Times New Roman" pitchFamily="18" charset="0"/>
                    </a:defRPr>
                  </a:lvl5pPr>
                  <a:lvl6pPr marL="2514600" indent="-228600" eaLnBrk="0" fontAlgn="base" hangingPunct="0">
                    <a:spcBef>
                      <a:spcPct val="0"/>
                    </a:spcBef>
                    <a:spcAft>
                      <a:spcPct val="0"/>
                    </a:spcAft>
                    <a:defRPr sz="2800" b="1" i="1">
                      <a:solidFill>
                        <a:schemeClr val="tx2"/>
                      </a:solidFill>
                      <a:latin typeface="Times New Roman" pitchFamily="18" charset="0"/>
                    </a:defRPr>
                  </a:lvl6pPr>
                  <a:lvl7pPr marL="2971800" indent="-228600" eaLnBrk="0" fontAlgn="base" hangingPunct="0">
                    <a:spcBef>
                      <a:spcPct val="0"/>
                    </a:spcBef>
                    <a:spcAft>
                      <a:spcPct val="0"/>
                    </a:spcAft>
                    <a:defRPr sz="2800" b="1" i="1">
                      <a:solidFill>
                        <a:schemeClr val="tx2"/>
                      </a:solidFill>
                      <a:latin typeface="Times New Roman" pitchFamily="18" charset="0"/>
                    </a:defRPr>
                  </a:lvl7pPr>
                  <a:lvl8pPr marL="3429000" indent="-228600" eaLnBrk="0" fontAlgn="base" hangingPunct="0">
                    <a:spcBef>
                      <a:spcPct val="0"/>
                    </a:spcBef>
                    <a:spcAft>
                      <a:spcPct val="0"/>
                    </a:spcAft>
                    <a:defRPr sz="2800" b="1" i="1">
                      <a:solidFill>
                        <a:schemeClr val="tx2"/>
                      </a:solidFill>
                      <a:latin typeface="Times New Roman" pitchFamily="18" charset="0"/>
                    </a:defRPr>
                  </a:lvl8pPr>
                  <a:lvl9pPr marL="3886200" indent="-228600" eaLnBrk="0" fontAlgn="base" hangingPunct="0">
                    <a:spcBef>
                      <a:spcPct val="0"/>
                    </a:spcBef>
                    <a:spcAft>
                      <a:spcPct val="0"/>
                    </a:spcAft>
                    <a:defRPr sz="2800" b="1" i="1">
                      <a:solidFill>
                        <a:schemeClr val="tx2"/>
                      </a:solidFill>
                      <a:latin typeface="Times New Roman" pitchFamily="18" charset="0"/>
                    </a:defRPr>
                  </a:lvl9pPr>
                </a:lstStyle>
                <a:p>
                  <a:r>
                    <a:rPr lang="en-US" sz="1200">
                      <a:solidFill>
                        <a:srgbClr val="376092"/>
                      </a:solidFill>
                    </a:rPr>
                    <a:t>Luminosity</a:t>
                  </a:r>
                </a:p>
                <a:p>
                  <a:r>
                    <a:rPr lang="en-US" sz="1200">
                      <a:solidFill>
                        <a:srgbClr val="376092"/>
                      </a:solidFill>
                    </a:rPr>
                    <a:t>Monitor</a:t>
                  </a:r>
                </a:p>
              </p:txBody>
            </p:sp>
            <p:sp>
              <p:nvSpPr>
                <p:cNvPr id="11" name="矩形 10"/>
                <p:cNvSpPr/>
                <p:nvPr/>
              </p:nvSpPr>
              <p:spPr>
                <a:xfrm>
                  <a:off x="6978435" y="1448327"/>
                  <a:ext cx="152450" cy="2285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smtClean="0">
                    <a:solidFill>
                      <a:srgbClr val="FFFFFF"/>
                    </a:solidFill>
                  </a:endParaRPr>
                </a:p>
              </p:txBody>
            </p:sp>
          </p:grpSp>
        </p:grpSp>
      </p:grpSp>
      <p:graphicFrame>
        <p:nvGraphicFramePr>
          <p:cNvPr id="2050" name="Object 2"/>
          <p:cNvGraphicFramePr>
            <a:graphicFrameLocks noChangeAspect="1"/>
          </p:cNvGraphicFramePr>
          <p:nvPr>
            <p:extLst>
              <p:ext uri="{D42A27DB-BD31-4B8C-83A1-F6EECF244321}">
                <p14:modId xmlns="" xmlns:p14="http://schemas.microsoft.com/office/powerpoint/2010/main" val="2536133920"/>
              </p:ext>
            </p:extLst>
          </p:nvPr>
        </p:nvGraphicFramePr>
        <p:xfrm>
          <a:off x="7373938" y="552456"/>
          <a:ext cx="2466976" cy="625475"/>
        </p:xfrm>
        <a:graphic>
          <a:graphicData uri="http://schemas.openxmlformats.org/presentationml/2006/ole">
            <p:oleObj spid="_x0000_s2076" name="Equation" r:id="rId5" imgW="1015920" imgH="241200" progId="Equation.3">
              <p:embed/>
            </p:oleObj>
          </a:graphicData>
        </a:graphic>
      </p:graphicFrame>
      <p:pic>
        <p:nvPicPr>
          <p:cNvPr id="2" name="Picture 4"/>
          <p:cNvPicPr>
            <a:picLocks noChangeAspect="1" noChangeArrowheads="1"/>
          </p:cNvPicPr>
          <p:nvPr/>
        </p:nvPicPr>
        <p:blipFill>
          <a:blip r:embed="rId6" cstate="print">
            <a:extLst>
              <a:ext uri="{28A0092B-C50C-407E-A947-70E740481C1C}">
                <a14:useLocalDpi xmlns="" xmlns:a14="http://schemas.microsoft.com/office/drawing/2010/main" val="0"/>
              </a:ext>
            </a:extLst>
          </a:blip>
          <a:srcRect/>
          <a:stretch>
            <a:fillRect/>
          </a:stretch>
        </p:blipFill>
        <p:spPr bwMode="auto">
          <a:xfrm>
            <a:off x="7372351" y="19050"/>
            <a:ext cx="2438400" cy="5334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163786" y="897122"/>
            <a:ext cx="6960357" cy="412421"/>
          </a:xfrm>
          <a:prstGeom prst="rect">
            <a:avLst/>
          </a:prstGeom>
        </p:spPr>
        <p:txBody>
          <a:bodyPr wrap="square">
            <a:spAutoFit/>
          </a:bodyPr>
          <a:lstStyle/>
          <a:p>
            <a:pPr eaLnBrk="1" hangingPunct="1">
              <a:lnSpc>
                <a:spcPct val="80000"/>
              </a:lnSpc>
            </a:pPr>
            <a:endParaRPr lang="en-US" sz="800" i="0" dirty="0" smtClean="0">
              <a:solidFill>
                <a:srgbClr val="0000FF"/>
              </a:solidFill>
            </a:endParaRPr>
          </a:p>
          <a:p>
            <a:pPr eaLnBrk="1" hangingPunct="1">
              <a:lnSpc>
                <a:spcPct val="80000"/>
              </a:lnSpc>
            </a:pPr>
            <a:r>
              <a:rPr lang="en-US" sz="1800" i="0" dirty="0" smtClean="0">
                <a:solidFill>
                  <a:srgbClr val="0000FF"/>
                </a:solidFill>
              </a:rPr>
              <a:t>    7  </a:t>
            </a:r>
            <a:r>
              <a:rPr lang="en-US" sz="1800" i="0" dirty="0">
                <a:solidFill>
                  <a:srgbClr val="0000FF"/>
                </a:solidFill>
              </a:rPr>
              <a:t>PhD Thesis </a:t>
            </a:r>
            <a:r>
              <a:rPr lang="en-US" sz="1800" i="0" dirty="0" smtClean="0">
                <a:solidFill>
                  <a:srgbClr val="0000FF"/>
                </a:solidFill>
              </a:rPr>
              <a:t>Students (graduated)  + 2 new </a:t>
            </a:r>
            <a:r>
              <a:rPr lang="en-US" sz="1800" i="0" dirty="0">
                <a:solidFill>
                  <a:srgbClr val="0000FF"/>
                </a:solidFill>
              </a:rPr>
              <a:t>students</a:t>
            </a:r>
          </a:p>
        </p:txBody>
      </p:sp>
    </p:spTree>
    <p:extLst>
      <p:ext uri="{BB962C8B-B14F-4D97-AF65-F5344CB8AC3E}">
        <p14:creationId xmlns="" xmlns:p14="http://schemas.microsoft.com/office/powerpoint/2010/main" val="79270854"/>
      </p:ext>
    </p:extLst>
  </p:cSld>
  <p:clrMapOvr>
    <a:masterClrMapping/>
  </p:clrMapOvr>
  <p:transition spd="med" advClick="0"/>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6" name="Title 1"/>
          <p:cNvSpPr>
            <a:spLocks noGrp="1"/>
          </p:cNvSpPr>
          <p:nvPr>
            <p:ph type="title"/>
          </p:nvPr>
        </p:nvSpPr>
        <p:spPr>
          <a:xfrm>
            <a:off x="0" y="34"/>
            <a:ext cx="10058400" cy="655060"/>
          </a:xfrm>
        </p:spPr>
        <p:txBody>
          <a:bodyPr/>
          <a:lstStyle/>
          <a:p>
            <a:pPr algn="ctr" eaLnBrk="1" hangingPunct="1"/>
            <a:r>
              <a:rPr lang="en-US" sz="2000" dirty="0" smtClean="0">
                <a:solidFill>
                  <a:schemeClr val="tx1"/>
                </a:solidFill>
              </a:rPr>
              <a:t>   </a:t>
            </a:r>
            <a:r>
              <a:rPr lang="en-US" sz="4000" b="1" baseline="30000" dirty="0" smtClean="0">
                <a:solidFill>
                  <a:srgbClr val="FF0000"/>
                </a:solidFill>
              </a:rPr>
              <a:t>3</a:t>
            </a:r>
            <a:r>
              <a:rPr lang="en-US" sz="4000" b="1" dirty="0" smtClean="0">
                <a:solidFill>
                  <a:srgbClr val="FF0000"/>
                </a:solidFill>
              </a:rPr>
              <a:t>He (n) Target Single-Spin Asymmetry in SIDIS</a:t>
            </a:r>
            <a:endParaRPr lang="en-US" sz="1800" b="1" dirty="0">
              <a:solidFill>
                <a:schemeClr val="tx1"/>
              </a:solidFill>
            </a:endParaRPr>
          </a:p>
        </p:txBody>
      </p:sp>
      <p:graphicFrame>
        <p:nvGraphicFramePr>
          <p:cNvPr id="3074" name="Object 2"/>
          <p:cNvGraphicFramePr>
            <a:graphicFrameLocks noChangeAspect="1"/>
          </p:cNvGraphicFramePr>
          <p:nvPr/>
        </p:nvGraphicFramePr>
        <p:xfrm>
          <a:off x="2481263" y="1169988"/>
          <a:ext cx="2481262" cy="452437"/>
        </p:xfrm>
        <a:graphic>
          <a:graphicData uri="http://schemas.openxmlformats.org/presentationml/2006/ole">
            <p:oleObj spid="_x0000_s473090" name="Equation" r:id="rId3" imgW="1244520" imgH="241200" progId="Equation.3">
              <p:embed/>
            </p:oleObj>
          </a:graphicData>
        </a:graphic>
      </p:graphicFrame>
      <p:sp>
        <p:nvSpPr>
          <p:cNvPr id="3077" name="TextBox 18"/>
          <p:cNvSpPr txBox="1">
            <a:spLocks noChangeArrowheads="1"/>
          </p:cNvSpPr>
          <p:nvPr/>
        </p:nvSpPr>
        <p:spPr bwMode="auto">
          <a:xfrm>
            <a:off x="6503919" y="4859560"/>
            <a:ext cx="3041650" cy="10152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1016" tIns="45509" rIns="91016" bIns="45509">
            <a:spAutoFit/>
          </a:bodyPr>
          <a:lstStyle>
            <a:lvl1pPr>
              <a:defRPr sz="2800" b="1" i="1">
                <a:solidFill>
                  <a:schemeClr val="tx2"/>
                </a:solidFill>
                <a:latin typeface="Times New Roman" pitchFamily="18" charset="0"/>
              </a:defRPr>
            </a:lvl1pPr>
            <a:lvl2pPr marL="742950" indent="-285750">
              <a:defRPr sz="2800" b="1" i="1">
                <a:solidFill>
                  <a:schemeClr val="tx2"/>
                </a:solidFill>
                <a:latin typeface="Times New Roman" pitchFamily="18" charset="0"/>
              </a:defRPr>
            </a:lvl2pPr>
            <a:lvl3pPr marL="1143000" indent="-228600">
              <a:defRPr sz="2800" b="1" i="1">
                <a:solidFill>
                  <a:schemeClr val="tx2"/>
                </a:solidFill>
                <a:latin typeface="Times New Roman" pitchFamily="18" charset="0"/>
              </a:defRPr>
            </a:lvl3pPr>
            <a:lvl4pPr marL="1600200" indent="-228600">
              <a:defRPr sz="2800" b="1" i="1">
                <a:solidFill>
                  <a:schemeClr val="tx2"/>
                </a:solidFill>
                <a:latin typeface="Times New Roman" pitchFamily="18" charset="0"/>
              </a:defRPr>
            </a:lvl4pPr>
            <a:lvl5pPr marL="2057400" indent="-228600">
              <a:defRPr sz="2800" b="1" i="1">
                <a:solidFill>
                  <a:schemeClr val="tx2"/>
                </a:solidFill>
                <a:latin typeface="Times New Roman" pitchFamily="18" charset="0"/>
              </a:defRPr>
            </a:lvl5pPr>
            <a:lvl6pPr marL="2514600" indent="-228600" eaLnBrk="0" fontAlgn="base" hangingPunct="0">
              <a:spcBef>
                <a:spcPct val="0"/>
              </a:spcBef>
              <a:spcAft>
                <a:spcPct val="0"/>
              </a:spcAft>
              <a:defRPr sz="2800" b="1" i="1">
                <a:solidFill>
                  <a:schemeClr val="tx2"/>
                </a:solidFill>
                <a:latin typeface="Times New Roman" pitchFamily="18" charset="0"/>
              </a:defRPr>
            </a:lvl6pPr>
            <a:lvl7pPr marL="2971800" indent="-228600" eaLnBrk="0" fontAlgn="base" hangingPunct="0">
              <a:spcBef>
                <a:spcPct val="0"/>
              </a:spcBef>
              <a:spcAft>
                <a:spcPct val="0"/>
              </a:spcAft>
              <a:defRPr sz="2800" b="1" i="1">
                <a:solidFill>
                  <a:schemeClr val="tx2"/>
                </a:solidFill>
                <a:latin typeface="Times New Roman" pitchFamily="18" charset="0"/>
              </a:defRPr>
            </a:lvl7pPr>
            <a:lvl8pPr marL="3429000" indent="-228600" eaLnBrk="0" fontAlgn="base" hangingPunct="0">
              <a:spcBef>
                <a:spcPct val="0"/>
              </a:spcBef>
              <a:spcAft>
                <a:spcPct val="0"/>
              </a:spcAft>
              <a:defRPr sz="2800" b="1" i="1">
                <a:solidFill>
                  <a:schemeClr val="tx2"/>
                </a:solidFill>
                <a:latin typeface="Times New Roman" pitchFamily="18" charset="0"/>
              </a:defRPr>
            </a:lvl8pPr>
            <a:lvl9pPr marL="3886200" indent="-228600" eaLnBrk="0" fontAlgn="base" hangingPunct="0">
              <a:spcBef>
                <a:spcPct val="0"/>
              </a:spcBef>
              <a:spcAft>
                <a:spcPct val="0"/>
              </a:spcAft>
              <a:defRPr sz="2800" b="1" i="1">
                <a:solidFill>
                  <a:schemeClr val="tx2"/>
                </a:solidFill>
                <a:latin typeface="Times New Roman" pitchFamily="18" charset="0"/>
              </a:defRPr>
            </a:lvl9pPr>
          </a:lstStyle>
          <a:p>
            <a:pPr eaLnBrk="1" hangingPunct="1"/>
            <a:r>
              <a:rPr lang="en-US" sz="2000" i="0" dirty="0" smtClean="0">
                <a:solidFill>
                  <a:srgbClr val="000000"/>
                </a:solidFill>
                <a:latin typeface="Constantia" pitchFamily="18" charset="0"/>
              </a:rPr>
              <a:t>neutron  </a:t>
            </a:r>
            <a:r>
              <a:rPr lang="en-US" sz="2000" i="0" dirty="0" err="1">
                <a:solidFill>
                  <a:srgbClr val="000000"/>
                </a:solidFill>
                <a:latin typeface="Constantia" pitchFamily="18" charset="0"/>
              </a:rPr>
              <a:t>Sivers</a:t>
            </a:r>
            <a:r>
              <a:rPr lang="en-US" sz="2000" i="0" dirty="0">
                <a:solidFill>
                  <a:srgbClr val="000000"/>
                </a:solidFill>
                <a:latin typeface="Constantia" pitchFamily="18" charset="0"/>
              </a:rPr>
              <a:t> SSA:</a:t>
            </a:r>
          </a:p>
          <a:p>
            <a:pPr eaLnBrk="1" hangingPunct="1"/>
            <a:r>
              <a:rPr lang="en-US" sz="2000" i="0" dirty="0">
                <a:solidFill>
                  <a:srgbClr val="000000"/>
                </a:solidFill>
                <a:latin typeface="Constantia" pitchFamily="18" charset="0"/>
              </a:rPr>
              <a:t>negative for π</a:t>
            </a:r>
            <a:r>
              <a:rPr lang="en-US" sz="2000" i="0" baseline="30000" dirty="0">
                <a:solidFill>
                  <a:srgbClr val="000000"/>
                </a:solidFill>
                <a:latin typeface="Constantia" pitchFamily="18" charset="0"/>
              </a:rPr>
              <a:t>+,</a:t>
            </a:r>
            <a:r>
              <a:rPr lang="en-US" sz="2000" i="0" dirty="0">
                <a:solidFill>
                  <a:srgbClr val="000000"/>
                </a:solidFill>
                <a:latin typeface="Constantia" pitchFamily="18" charset="0"/>
              </a:rPr>
              <a:t> </a:t>
            </a:r>
            <a:endParaRPr lang="en-US" sz="2000" i="0" dirty="0" smtClean="0">
              <a:solidFill>
                <a:srgbClr val="000000"/>
              </a:solidFill>
              <a:latin typeface="Constantia" pitchFamily="18" charset="0"/>
            </a:endParaRPr>
          </a:p>
          <a:p>
            <a:pPr eaLnBrk="1" hangingPunct="1"/>
            <a:r>
              <a:rPr lang="en-US" sz="2000" i="0" dirty="0" smtClean="0">
                <a:solidFill>
                  <a:srgbClr val="000000"/>
                </a:solidFill>
                <a:latin typeface="Constantia" pitchFamily="18" charset="0"/>
              </a:rPr>
              <a:t>Agree with Torino Fit   </a:t>
            </a:r>
            <a:endParaRPr lang="en-US" sz="2000" i="0" dirty="0">
              <a:solidFill>
                <a:srgbClr val="000000"/>
              </a:solidFill>
              <a:latin typeface="Constantia" pitchFamily="18" charset="0"/>
            </a:endParaRPr>
          </a:p>
        </p:txBody>
      </p:sp>
      <p:sp>
        <p:nvSpPr>
          <p:cNvPr id="3078" name="TextBox 19"/>
          <p:cNvSpPr txBox="1">
            <a:spLocks noChangeArrowheads="1"/>
          </p:cNvSpPr>
          <p:nvPr/>
        </p:nvSpPr>
        <p:spPr bwMode="auto">
          <a:xfrm>
            <a:off x="6488117" y="1700154"/>
            <a:ext cx="3570287" cy="70746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1016" tIns="45509" rIns="91016" bIns="45509">
            <a:spAutoFit/>
          </a:bodyPr>
          <a:lstStyle>
            <a:lvl1pPr>
              <a:defRPr sz="2800" b="1" i="1">
                <a:solidFill>
                  <a:schemeClr val="tx2"/>
                </a:solidFill>
                <a:latin typeface="Times New Roman" pitchFamily="18" charset="0"/>
              </a:defRPr>
            </a:lvl1pPr>
            <a:lvl2pPr marL="742950" indent="-285750">
              <a:defRPr sz="2800" b="1" i="1">
                <a:solidFill>
                  <a:schemeClr val="tx2"/>
                </a:solidFill>
                <a:latin typeface="Times New Roman" pitchFamily="18" charset="0"/>
              </a:defRPr>
            </a:lvl2pPr>
            <a:lvl3pPr marL="1143000" indent="-228600">
              <a:defRPr sz="2800" b="1" i="1">
                <a:solidFill>
                  <a:schemeClr val="tx2"/>
                </a:solidFill>
                <a:latin typeface="Times New Roman" pitchFamily="18" charset="0"/>
              </a:defRPr>
            </a:lvl3pPr>
            <a:lvl4pPr marL="1600200" indent="-228600">
              <a:defRPr sz="2800" b="1" i="1">
                <a:solidFill>
                  <a:schemeClr val="tx2"/>
                </a:solidFill>
                <a:latin typeface="Times New Roman" pitchFamily="18" charset="0"/>
              </a:defRPr>
            </a:lvl4pPr>
            <a:lvl5pPr marL="2057400" indent="-228600">
              <a:defRPr sz="2800" b="1" i="1">
                <a:solidFill>
                  <a:schemeClr val="tx2"/>
                </a:solidFill>
                <a:latin typeface="Times New Roman" pitchFamily="18" charset="0"/>
              </a:defRPr>
            </a:lvl5pPr>
            <a:lvl6pPr marL="2514600" indent="-228600" eaLnBrk="0" fontAlgn="base" hangingPunct="0">
              <a:spcBef>
                <a:spcPct val="0"/>
              </a:spcBef>
              <a:spcAft>
                <a:spcPct val="0"/>
              </a:spcAft>
              <a:defRPr sz="2800" b="1" i="1">
                <a:solidFill>
                  <a:schemeClr val="tx2"/>
                </a:solidFill>
                <a:latin typeface="Times New Roman" pitchFamily="18" charset="0"/>
              </a:defRPr>
            </a:lvl6pPr>
            <a:lvl7pPr marL="2971800" indent="-228600" eaLnBrk="0" fontAlgn="base" hangingPunct="0">
              <a:spcBef>
                <a:spcPct val="0"/>
              </a:spcBef>
              <a:spcAft>
                <a:spcPct val="0"/>
              </a:spcAft>
              <a:defRPr sz="2800" b="1" i="1">
                <a:solidFill>
                  <a:schemeClr val="tx2"/>
                </a:solidFill>
                <a:latin typeface="Times New Roman" pitchFamily="18" charset="0"/>
              </a:defRPr>
            </a:lvl7pPr>
            <a:lvl8pPr marL="3429000" indent="-228600" eaLnBrk="0" fontAlgn="base" hangingPunct="0">
              <a:spcBef>
                <a:spcPct val="0"/>
              </a:spcBef>
              <a:spcAft>
                <a:spcPct val="0"/>
              </a:spcAft>
              <a:defRPr sz="2800" b="1" i="1">
                <a:solidFill>
                  <a:schemeClr val="tx2"/>
                </a:solidFill>
                <a:latin typeface="Times New Roman" pitchFamily="18" charset="0"/>
              </a:defRPr>
            </a:lvl8pPr>
            <a:lvl9pPr marL="3886200" indent="-228600" eaLnBrk="0" fontAlgn="base" hangingPunct="0">
              <a:spcBef>
                <a:spcPct val="0"/>
              </a:spcBef>
              <a:spcAft>
                <a:spcPct val="0"/>
              </a:spcAft>
              <a:defRPr sz="2800" b="1" i="1">
                <a:solidFill>
                  <a:schemeClr val="tx2"/>
                </a:solidFill>
                <a:latin typeface="Times New Roman" pitchFamily="18" charset="0"/>
              </a:defRPr>
            </a:lvl9pPr>
          </a:lstStyle>
          <a:p>
            <a:pPr eaLnBrk="1" hangingPunct="1"/>
            <a:r>
              <a:rPr lang="en-US" sz="2000" i="0" dirty="0" smtClean="0">
                <a:solidFill>
                  <a:srgbClr val="000000"/>
                </a:solidFill>
                <a:latin typeface="Constantia" pitchFamily="18" charset="0"/>
              </a:rPr>
              <a:t> neutron Collins </a:t>
            </a:r>
            <a:r>
              <a:rPr lang="en-US" sz="2000" i="0" dirty="0">
                <a:solidFill>
                  <a:srgbClr val="000000"/>
                </a:solidFill>
                <a:latin typeface="Constantia" pitchFamily="18" charset="0"/>
              </a:rPr>
              <a:t>SSA small </a:t>
            </a:r>
          </a:p>
          <a:p>
            <a:pPr eaLnBrk="1" hangingPunct="1"/>
            <a:r>
              <a:rPr lang="en-US" sz="2000" i="0" dirty="0">
                <a:solidFill>
                  <a:srgbClr val="000000"/>
                </a:solidFill>
                <a:latin typeface="Constantia" pitchFamily="18" charset="0"/>
              </a:rPr>
              <a:t>Non-zero at highest x for </a:t>
            </a:r>
            <a:r>
              <a:rPr lang="en-US" sz="2000" i="0" dirty="0">
                <a:solidFill>
                  <a:srgbClr val="000000"/>
                </a:solidFill>
                <a:latin typeface="Symbol" pitchFamily="18" charset="2"/>
              </a:rPr>
              <a:t>p</a:t>
            </a:r>
            <a:r>
              <a:rPr lang="en-US" sz="2000" i="0" dirty="0">
                <a:solidFill>
                  <a:srgbClr val="000000"/>
                </a:solidFill>
                <a:latin typeface="Constantia" pitchFamily="18" charset="0"/>
              </a:rPr>
              <a:t>+</a:t>
            </a:r>
          </a:p>
        </p:txBody>
      </p:sp>
      <p:sp>
        <p:nvSpPr>
          <p:cNvPr id="3079" name="TextBox 21"/>
          <p:cNvSpPr txBox="1">
            <a:spLocks noChangeArrowheads="1"/>
          </p:cNvSpPr>
          <p:nvPr/>
        </p:nvSpPr>
        <p:spPr bwMode="auto">
          <a:xfrm>
            <a:off x="1241455" y="6037538"/>
            <a:ext cx="7124700" cy="6459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1016" tIns="45509" rIns="91016" bIns="45509">
            <a:spAutoFit/>
          </a:bodyPr>
          <a:lstStyle>
            <a:lvl1pPr>
              <a:defRPr sz="2800" b="1" i="1">
                <a:solidFill>
                  <a:schemeClr val="tx2"/>
                </a:solidFill>
                <a:latin typeface="Times New Roman" pitchFamily="18" charset="0"/>
              </a:defRPr>
            </a:lvl1pPr>
            <a:lvl2pPr marL="742950" indent="-285750">
              <a:defRPr sz="2800" b="1" i="1">
                <a:solidFill>
                  <a:schemeClr val="tx2"/>
                </a:solidFill>
                <a:latin typeface="Times New Roman" pitchFamily="18" charset="0"/>
              </a:defRPr>
            </a:lvl2pPr>
            <a:lvl3pPr marL="1143000" indent="-228600">
              <a:defRPr sz="2800" b="1" i="1">
                <a:solidFill>
                  <a:schemeClr val="tx2"/>
                </a:solidFill>
                <a:latin typeface="Times New Roman" pitchFamily="18" charset="0"/>
              </a:defRPr>
            </a:lvl3pPr>
            <a:lvl4pPr marL="1600200" indent="-228600">
              <a:defRPr sz="2800" b="1" i="1">
                <a:solidFill>
                  <a:schemeClr val="tx2"/>
                </a:solidFill>
                <a:latin typeface="Times New Roman" pitchFamily="18" charset="0"/>
              </a:defRPr>
            </a:lvl4pPr>
            <a:lvl5pPr marL="2057400" indent="-228600">
              <a:defRPr sz="2800" b="1" i="1">
                <a:solidFill>
                  <a:schemeClr val="tx2"/>
                </a:solidFill>
                <a:latin typeface="Times New Roman" pitchFamily="18" charset="0"/>
              </a:defRPr>
            </a:lvl5pPr>
            <a:lvl6pPr marL="2514600" indent="-228600" eaLnBrk="0" fontAlgn="base" hangingPunct="0">
              <a:spcBef>
                <a:spcPct val="0"/>
              </a:spcBef>
              <a:spcAft>
                <a:spcPct val="0"/>
              </a:spcAft>
              <a:defRPr sz="2800" b="1" i="1">
                <a:solidFill>
                  <a:schemeClr val="tx2"/>
                </a:solidFill>
                <a:latin typeface="Times New Roman" pitchFamily="18" charset="0"/>
              </a:defRPr>
            </a:lvl6pPr>
            <a:lvl7pPr marL="2971800" indent="-228600" eaLnBrk="0" fontAlgn="base" hangingPunct="0">
              <a:spcBef>
                <a:spcPct val="0"/>
              </a:spcBef>
              <a:spcAft>
                <a:spcPct val="0"/>
              </a:spcAft>
              <a:defRPr sz="2800" b="1" i="1">
                <a:solidFill>
                  <a:schemeClr val="tx2"/>
                </a:solidFill>
                <a:latin typeface="Times New Roman" pitchFamily="18" charset="0"/>
              </a:defRPr>
            </a:lvl7pPr>
            <a:lvl8pPr marL="3429000" indent="-228600" eaLnBrk="0" fontAlgn="base" hangingPunct="0">
              <a:spcBef>
                <a:spcPct val="0"/>
              </a:spcBef>
              <a:spcAft>
                <a:spcPct val="0"/>
              </a:spcAft>
              <a:defRPr sz="2800" b="1" i="1">
                <a:solidFill>
                  <a:schemeClr val="tx2"/>
                </a:solidFill>
                <a:latin typeface="Times New Roman" pitchFamily="18" charset="0"/>
              </a:defRPr>
            </a:lvl8pPr>
            <a:lvl9pPr marL="3886200" indent="-228600" eaLnBrk="0" fontAlgn="base" hangingPunct="0">
              <a:spcBef>
                <a:spcPct val="0"/>
              </a:spcBef>
              <a:spcAft>
                <a:spcPct val="0"/>
              </a:spcAft>
              <a:defRPr sz="2800" b="1" i="1">
                <a:solidFill>
                  <a:schemeClr val="tx2"/>
                </a:solidFill>
                <a:latin typeface="Times New Roman" pitchFamily="18" charset="0"/>
              </a:defRPr>
            </a:lvl9pPr>
          </a:lstStyle>
          <a:p>
            <a:pPr eaLnBrk="1" hangingPunct="1"/>
            <a:r>
              <a:rPr lang="en-US" sz="1800" i="0">
                <a:solidFill>
                  <a:srgbClr val="0606BA"/>
                </a:solidFill>
                <a:latin typeface="Constantia" pitchFamily="18" charset="0"/>
              </a:rPr>
              <a:t>Blue band</a:t>
            </a:r>
            <a:r>
              <a:rPr lang="en-US" sz="1800" b="0" i="0">
                <a:solidFill>
                  <a:srgbClr val="000000"/>
                </a:solidFill>
                <a:latin typeface="Constantia" pitchFamily="18" charset="0"/>
              </a:rPr>
              <a:t>: model (fitting) uncertainties </a:t>
            </a:r>
          </a:p>
          <a:p>
            <a:pPr eaLnBrk="1" hangingPunct="1"/>
            <a:r>
              <a:rPr lang="en-US" sz="1800" i="0">
                <a:solidFill>
                  <a:srgbClr val="FF0000"/>
                </a:solidFill>
                <a:latin typeface="Constantia" pitchFamily="18" charset="0"/>
              </a:rPr>
              <a:t>Red band</a:t>
            </a:r>
            <a:r>
              <a:rPr lang="en-US" sz="1800" b="0" i="0">
                <a:solidFill>
                  <a:srgbClr val="000000"/>
                </a:solidFill>
                <a:latin typeface="Constantia" pitchFamily="18" charset="0"/>
              </a:rPr>
              <a:t>: other systematic uncertainties</a:t>
            </a:r>
          </a:p>
        </p:txBody>
      </p:sp>
      <p:sp>
        <p:nvSpPr>
          <p:cNvPr id="3" name="Rectangle 2"/>
          <p:cNvSpPr/>
          <p:nvPr/>
        </p:nvSpPr>
        <p:spPr>
          <a:xfrm>
            <a:off x="1744041" y="660434"/>
            <a:ext cx="6619120" cy="40011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4617B"/>
                </a:solidFill>
                <a:effectLst/>
                <a:uLnTx/>
                <a:uFillTx/>
              </a:rPr>
              <a:t> E06-010 collaboration,  X</a:t>
            </a:r>
            <a:r>
              <a:rPr kumimoji="0" lang="en-US" sz="2000" b="0" i="0" u="none" strike="noStrike" kern="0" cap="none" spc="0" normalizeH="0" baseline="0" noProof="0" dirty="0">
                <a:ln>
                  <a:noFill/>
                </a:ln>
                <a:solidFill>
                  <a:srgbClr val="04617B"/>
                </a:solidFill>
                <a:effectLst/>
                <a:uLnTx/>
                <a:uFillTx/>
              </a:rPr>
              <a:t>. </a:t>
            </a:r>
            <a:r>
              <a:rPr kumimoji="0" lang="en-US" sz="2000" b="0" i="0" u="none" strike="noStrike" kern="0" cap="none" spc="0" normalizeH="0" baseline="0" noProof="0" dirty="0" err="1">
                <a:ln>
                  <a:noFill/>
                </a:ln>
                <a:solidFill>
                  <a:srgbClr val="04617B"/>
                </a:solidFill>
                <a:effectLst/>
                <a:uLnTx/>
                <a:uFillTx/>
              </a:rPr>
              <a:t>Qian</a:t>
            </a:r>
            <a:r>
              <a:rPr kumimoji="0" lang="en-US" sz="2000" b="0" i="0" u="none" strike="noStrike" kern="0" cap="none" spc="0" normalizeH="0" baseline="0" noProof="0" dirty="0">
                <a:ln>
                  <a:noFill/>
                </a:ln>
                <a:solidFill>
                  <a:srgbClr val="04617B"/>
                </a:solidFill>
                <a:effectLst/>
                <a:uLnTx/>
                <a:uFillTx/>
              </a:rPr>
              <a:t> at al., </a:t>
            </a:r>
            <a:r>
              <a:rPr kumimoji="0" lang="en-US" sz="2000" b="0" i="0" u="none" strike="noStrike" kern="0" cap="none" spc="0" normalizeH="0" baseline="0" noProof="0" dirty="0">
                <a:ln>
                  <a:noFill/>
                </a:ln>
                <a:solidFill>
                  <a:srgbClr val="C00000"/>
                </a:solidFill>
                <a:effectLst/>
                <a:uLnTx/>
                <a:uFillTx/>
              </a:rPr>
              <a:t>PRL 107:072003(2011)</a:t>
            </a:r>
          </a:p>
        </p:txBody>
      </p:sp>
      <p:pic>
        <p:nvPicPr>
          <p:cNvPr id="9" name="Picture 8" descr="muldtab1"/>
          <p:cNvPicPr>
            <a:picLocks noChangeAspect="1" noChangeArrowheads="1"/>
          </p:cNvPicPr>
          <p:nvPr/>
        </p:nvPicPr>
        <p:blipFill>
          <a:blip r:embed="rId4" cstate="print"/>
          <a:srcRect/>
          <a:stretch>
            <a:fillRect/>
          </a:stretch>
        </p:blipFill>
        <p:spPr bwMode="auto">
          <a:xfrm>
            <a:off x="6981188" y="2958004"/>
            <a:ext cx="2415064" cy="1352550"/>
          </a:xfrm>
          <a:prstGeom prst="rect">
            <a:avLst/>
          </a:prstGeom>
          <a:noFill/>
          <a:ln w="9525">
            <a:noFill/>
            <a:miter lim="800000"/>
            <a:headEnd/>
            <a:tailEnd/>
          </a:ln>
        </p:spPr>
      </p:pic>
      <p:sp>
        <p:nvSpPr>
          <p:cNvPr id="10" name="Oval 9"/>
          <p:cNvSpPr/>
          <p:nvPr/>
        </p:nvSpPr>
        <p:spPr>
          <a:xfrm>
            <a:off x="7520156" y="3988678"/>
            <a:ext cx="409903" cy="23648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8734099" y="4035975"/>
            <a:ext cx="378373" cy="252249"/>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p:cNvCxnSpPr/>
          <p:nvPr/>
        </p:nvCxnSpPr>
        <p:spPr>
          <a:xfrm flipV="1">
            <a:off x="6511160" y="4272463"/>
            <a:ext cx="1024758" cy="441435"/>
          </a:xfrm>
          <a:prstGeom prst="straightConnector1">
            <a:avLst/>
          </a:prstGeom>
          <a:ln>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6542690" y="2932386"/>
            <a:ext cx="2159876" cy="1150883"/>
          </a:xfrm>
          <a:prstGeom prst="straightConnector1">
            <a:avLst/>
          </a:prstGeom>
          <a:ln>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pic>
        <p:nvPicPr>
          <p:cNvPr id="14" name="Picture 2"/>
          <p:cNvPicPr>
            <a:picLocks noChangeAspect="1" noChangeArrowheads="1"/>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a:off x="0" y="1636188"/>
            <a:ext cx="6419850" cy="433916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 xmlns:p14="http://schemas.microsoft.com/office/powerpoint/2010/main" val="3557522988"/>
      </p:ext>
    </p:extLst>
  </p:cSld>
  <p:clrMapOvr>
    <a:masterClrMapping/>
  </p:clrMapOvr>
  <p:transition spd="med" advClick="0"/>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1"/>
          <p:cNvSpPr txBox="1">
            <a:spLocks noGrp="1"/>
          </p:cNvSpPr>
          <p:nvPr>
            <p:ph type="title"/>
          </p:nvPr>
        </p:nvSpPr>
        <p:spPr>
          <a:xfrm>
            <a:off x="0" y="0"/>
            <a:ext cx="10058400" cy="685800"/>
          </a:xfrm>
        </p:spPr>
        <p:txBody>
          <a:bodyPr vert="horz" wrap="square" lIns="91440" tIns="45720" rIns="91440" bIns="45720" numCol="1" anchor="t" anchorCtr="0" compatLnSpc="1">
            <a:prstTxWarp prst="textNoShape">
              <a:avLst/>
            </a:prstTxWarp>
          </a:bodyPr>
          <a:lstStyle/>
          <a:p>
            <a:pPr>
              <a:defRPr/>
            </a:pPr>
            <a:r>
              <a:rPr lang="en-US" smtClean="0">
                <a:ln>
                  <a:noFill/>
                </a:ln>
                <a:effectLst>
                  <a:outerShdw blurRad="38100" dist="38100" dir="2700000" algn="tl">
                    <a:srgbClr val="C0C0C0"/>
                  </a:outerShdw>
                </a:effectLst>
                <a:latin typeface="Calibri" pitchFamily="34" charset="0"/>
              </a:rPr>
              <a:t>Jefferson Lab at a Glance</a:t>
            </a:r>
          </a:p>
        </p:txBody>
      </p:sp>
      <p:sp>
        <p:nvSpPr>
          <p:cNvPr id="6" name="Rectangle 5"/>
          <p:cNvSpPr/>
          <p:nvPr/>
        </p:nvSpPr>
        <p:spPr>
          <a:xfrm>
            <a:off x="5783580" y="3733813"/>
            <a:ext cx="4191000" cy="2162130"/>
          </a:xfrm>
          <a:prstGeom prst="rect">
            <a:avLst/>
          </a:prstGeom>
          <a:solidFill>
            <a:schemeClr val="bg1"/>
          </a:solidFill>
          <a:ln>
            <a:solidFill>
              <a:srgbClr val="008000"/>
            </a:solidFill>
          </a:ln>
          <a:effectLst/>
          <a:scene3d>
            <a:camera prst="orthographicFront"/>
            <a:lightRig rig="threePt" dir="t"/>
          </a:scene3d>
          <a:sp3d>
            <a:bevelT/>
          </a:sp3d>
        </p:spPr>
        <p:txBody>
          <a:bodyPr>
            <a:spAutoFit/>
          </a:bodyPr>
          <a:lstStyle/>
          <a:p>
            <a:pPr marL="447300" lvl="1" indent="-342900">
              <a:spcBef>
                <a:spcPts val="100"/>
              </a:spcBef>
              <a:buClr>
                <a:srgbClr val="008000"/>
              </a:buClr>
              <a:buFont typeface="Wingdings" charset="2"/>
              <a:buChar char="§"/>
              <a:defRPr/>
            </a:pPr>
            <a:r>
              <a:rPr lang="en-US" sz="2200" i="0" kern="0" dirty="0">
                <a:solidFill>
                  <a:prstClr val="black"/>
                </a:solidFill>
                <a:latin typeface="Arial"/>
                <a:cs typeface="Arial"/>
              </a:rPr>
              <a:t>~ 1400</a:t>
            </a:r>
            <a:r>
              <a:rPr lang="en-US" sz="2200" b="0" i="0" kern="0" dirty="0">
                <a:solidFill>
                  <a:prstClr val="black"/>
                </a:solidFill>
                <a:latin typeface="Arial"/>
                <a:cs typeface="Arial"/>
              </a:rPr>
              <a:t> Active Users</a:t>
            </a:r>
          </a:p>
          <a:p>
            <a:pPr marL="447300" lvl="1" indent="-342900">
              <a:spcBef>
                <a:spcPts val="100"/>
              </a:spcBef>
              <a:buClr>
                <a:srgbClr val="008000"/>
              </a:buClr>
              <a:buFont typeface="Wingdings" charset="2"/>
              <a:buChar char="§"/>
              <a:defRPr/>
            </a:pPr>
            <a:r>
              <a:rPr lang="en-US" sz="2200" i="0" kern="0" dirty="0">
                <a:solidFill>
                  <a:prstClr val="black"/>
                </a:solidFill>
                <a:latin typeface="Arial"/>
                <a:cs typeface="Arial"/>
              </a:rPr>
              <a:t>~ 800</a:t>
            </a:r>
            <a:r>
              <a:rPr lang="en-US" sz="2200" b="0" i="0" kern="0" dirty="0">
                <a:solidFill>
                  <a:prstClr val="black"/>
                </a:solidFill>
                <a:latin typeface="Arial"/>
                <a:cs typeface="Arial"/>
              </a:rPr>
              <a:t> FTEs  </a:t>
            </a:r>
          </a:p>
          <a:p>
            <a:pPr marL="447300" lvl="1" indent="-342900">
              <a:spcBef>
                <a:spcPts val="100"/>
              </a:spcBef>
              <a:buClr>
                <a:srgbClr val="008000"/>
              </a:buClr>
              <a:buFont typeface="Wingdings" charset="2"/>
              <a:buChar char="§"/>
              <a:defRPr/>
            </a:pPr>
            <a:r>
              <a:rPr lang="en-US" sz="2200" i="0" kern="0" dirty="0">
                <a:solidFill>
                  <a:prstClr val="black"/>
                </a:solidFill>
                <a:latin typeface="Arial"/>
                <a:cs typeface="Arial"/>
              </a:rPr>
              <a:t>178</a:t>
            </a:r>
            <a:r>
              <a:rPr lang="en-US" sz="2200" b="0" i="0" kern="0" dirty="0">
                <a:solidFill>
                  <a:prstClr val="black"/>
                </a:solidFill>
                <a:latin typeface="Arial"/>
                <a:cs typeface="Arial"/>
              </a:rPr>
              <a:t> Completed Experiments @ 6 </a:t>
            </a:r>
            <a:r>
              <a:rPr lang="en-US" sz="2200" b="0" i="0" kern="0" dirty="0" err="1">
                <a:solidFill>
                  <a:prstClr val="black"/>
                </a:solidFill>
                <a:latin typeface="Arial"/>
                <a:cs typeface="Arial"/>
              </a:rPr>
              <a:t>GeV</a:t>
            </a:r>
            <a:r>
              <a:rPr lang="en-US" sz="2200" b="0" i="0" kern="0" dirty="0">
                <a:solidFill>
                  <a:prstClr val="black"/>
                </a:solidFill>
                <a:latin typeface="Arial"/>
                <a:cs typeface="Arial"/>
              </a:rPr>
              <a:t>  </a:t>
            </a:r>
          </a:p>
          <a:p>
            <a:pPr marL="447300" lvl="1" indent="-342900">
              <a:spcBef>
                <a:spcPts val="100"/>
              </a:spcBef>
              <a:buClr>
                <a:srgbClr val="008000"/>
              </a:buClr>
              <a:buFont typeface="Wingdings" charset="2"/>
              <a:buChar char="§"/>
              <a:defRPr/>
            </a:pPr>
            <a:r>
              <a:rPr lang="en-US" sz="2200" b="0" i="0" kern="0" dirty="0">
                <a:solidFill>
                  <a:prstClr val="black"/>
                </a:solidFill>
                <a:latin typeface="Arial"/>
                <a:cs typeface="Arial"/>
              </a:rPr>
              <a:t>Produces </a:t>
            </a:r>
            <a:r>
              <a:rPr lang="en-US" sz="2200" i="0" kern="0" dirty="0">
                <a:solidFill>
                  <a:prstClr val="black"/>
                </a:solidFill>
                <a:latin typeface="Arial"/>
                <a:cs typeface="Arial"/>
              </a:rPr>
              <a:t>~1/3</a:t>
            </a:r>
            <a:r>
              <a:rPr lang="en-US" sz="2200" b="0" i="0" kern="0" dirty="0">
                <a:solidFill>
                  <a:prstClr val="black"/>
                </a:solidFill>
                <a:latin typeface="Arial"/>
                <a:cs typeface="Arial"/>
              </a:rPr>
              <a:t> of US PhDs in Nuclear Physics </a:t>
            </a:r>
            <a:r>
              <a:rPr lang="en-US" sz="2200" b="0" i="0" dirty="0">
                <a:solidFill>
                  <a:srgbClr val="000000"/>
                </a:solidFill>
                <a:latin typeface="Arial"/>
                <a:cs typeface="Arial"/>
              </a:rPr>
              <a:t>	</a:t>
            </a:r>
            <a:endParaRPr lang="en-US" sz="2200" i="0" dirty="0">
              <a:solidFill>
                <a:srgbClr val="000000"/>
              </a:solidFill>
              <a:latin typeface="Arial"/>
              <a:cs typeface="Arial"/>
            </a:endParaRPr>
          </a:p>
        </p:txBody>
      </p:sp>
      <p:sp>
        <p:nvSpPr>
          <p:cNvPr id="499718" name="Text Box 20"/>
          <p:cNvSpPr txBox="1">
            <a:spLocks noChangeArrowheads="1"/>
          </p:cNvSpPr>
          <p:nvPr/>
        </p:nvSpPr>
        <p:spPr bwMode="auto">
          <a:xfrm>
            <a:off x="3338513" y="5105424"/>
            <a:ext cx="407484"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a:spAutoFit/>
          </a:bodyPr>
          <a:lstStyle>
            <a:lvl1pPr>
              <a:defRPr sz="2800" b="1" i="1">
                <a:solidFill>
                  <a:schemeClr val="tx2"/>
                </a:solidFill>
                <a:latin typeface="Times New Roman" pitchFamily="18" charset="0"/>
              </a:defRPr>
            </a:lvl1pPr>
            <a:lvl2pPr marL="742950" indent="-285750">
              <a:defRPr sz="2800" b="1" i="1">
                <a:solidFill>
                  <a:schemeClr val="tx2"/>
                </a:solidFill>
                <a:latin typeface="Times New Roman" pitchFamily="18" charset="0"/>
              </a:defRPr>
            </a:lvl2pPr>
            <a:lvl3pPr marL="1143000" indent="-228600">
              <a:defRPr sz="2800" b="1" i="1">
                <a:solidFill>
                  <a:schemeClr val="tx2"/>
                </a:solidFill>
                <a:latin typeface="Times New Roman" pitchFamily="18" charset="0"/>
              </a:defRPr>
            </a:lvl3pPr>
            <a:lvl4pPr marL="1600200" indent="-228600">
              <a:defRPr sz="2800" b="1" i="1">
                <a:solidFill>
                  <a:schemeClr val="tx2"/>
                </a:solidFill>
                <a:latin typeface="Times New Roman" pitchFamily="18" charset="0"/>
              </a:defRPr>
            </a:lvl4pPr>
            <a:lvl5pPr marL="2057400" indent="-228600">
              <a:defRPr sz="2800" b="1" i="1">
                <a:solidFill>
                  <a:schemeClr val="tx2"/>
                </a:solidFill>
                <a:latin typeface="Times New Roman" pitchFamily="18" charset="0"/>
              </a:defRPr>
            </a:lvl5pPr>
            <a:lvl6pPr marL="2514600" indent="-228600" eaLnBrk="0" fontAlgn="base" hangingPunct="0">
              <a:spcBef>
                <a:spcPct val="0"/>
              </a:spcBef>
              <a:spcAft>
                <a:spcPct val="0"/>
              </a:spcAft>
              <a:defRPr sz="2800" b="1" i="1">
                <a:solidFill>
                  <a:schemeClr val="tx2"/>
                </a:solidFill>
                <a:latin typeface="Times New Roman" pitchFamily="18" charset="0"/>
              </a:defRPr>
            </a:lvl6pPr>
            <a:lvl7pPr marL="2971800" indent="-228600" eaLnBrk="0" fontAlgn="base" hangingPunct="0">
              <a:spcBef>
                <a:spcPct val="0"/>
              </a:spcBef>
              <a:spcAft>
                <a:spcPct val="0"/>
              </a:spcAft>
              <a:defRPr sz="2800" b="1" i="1">
                <a:solidFill>
                  <a:schemeClr val="tx2"/>
                </a:solidFill>
                <a:latin typeface="Times New Roman" pitchFamily="18" charset="0"/>
              </a:defRPr>
            </a:lvl7pPr>
            <a:lvl8pPr marL="3429000" indent="-228600" eaLnBrk="0" fontAlgn="base" hangingPunct="0">
              <a:spcBef>
                <a:spcPct val="0"/>
              </a:spcBef>
              <a:spcAft>
                <a:spcPct val="0"/>
              </a:spcAft>
              <a:defRPr sz="2800" b="1" i="1">
                <a:solidFill>
                  <a:schemeClr val="tx2"/>
                </a:solidFill>
                <a:latin typeface="Times New Roman" pitchFamily="18" charset="0"/>
              </a:defRPr>
            </a:lvl8pPr>
            <a:lvl9pPr marL="3886200" indent="-228600" eaLnBrk="0" fontAlgn="base" hangingPunct="0">
              <a:spcBef>
                <a:spcPct val="0"/>
              </a:spcBef>
              <a:spcAft>
                <a:spcPct val="0"/>
              </a:spcAft>
              <a:defRPr sz="2800" b="1" i="1">
                <a:solidFill>
                  <a:schemeClr val="tx2"/>
                </a:solidFill>
                <a:latin typeface="Times New Roman" pitchFamily="18" charset="0"/>
              </a:defRPr>
            </a:lvl9pPr>
          </a:lstStyle>
          <a:p>
            <a:r>
              <a:rPr lang="en-US" altLang="en-US" sz="2400" i="0" smtClean="0">
                <a:solidFill>
                  <a:srgbClr val="FFFF00"/>
                </a:solidFill>
                <a:latin typeface="Times" pitchFamily="18" charset="0"/>
              </a:rPr>
              <a:t>A</a:t>
            </a:r>
          </a:p>
        </p:txBody>
      </p:sp>
      <p:sp>
        <p:nvSpPr>
          <p:cNvPr id="499719" name="Text Box 21"/>
          <p:cNvSpPr txBox="1">
            <a:spLocks noChangeArrowheads="1"/>
          </p:cNvSpPr>
          <p:nvPr/>
        </p:nvSpPr>
        <p:spPr bwMode="auto">
          <a:xfrm>
            <a:off x="3890964" y="5181624"/>
            <a:ext cx="389850"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a:spAutoFit/>
          </a:bodyPr>
          <a:lstStyle>
            <a:lvl1pPr>
              <a:defRPr sz="2800" b="1" i="1">
                <a:solidFill>
                  <a:schemeClr val="tx2"/>
                </a:solidFill>
                <a:latin typeface="Times New Roman" pitchFamily="18" charset="0"/>
              </a:defRPr>
            </a:lvl1pPr>
            <a:lvl2pPr marL="742950" indent="-285750">
              <a:defRPr sz="2800" b="1" i="1">
                <a:solidFill>
                  <a:schemeClr val="tx2"/>
                </a:solidFill>
                <a:latin typeface="Times New Roman" pitchFamily="18" charset="0"/>
              </a:defRPr>
            </a:lvl2pPr>
            <a:lvl3pPr marL="1143000" indent="-228600">
              <a:defRPr sz="2800" b="1" i="1">
                <a:solidFill>
                  <a:schemeClr val="tx2"/>
                </a:solidFill>
                <a:latin typeface="Times New Roman" pitchFamily="18" charset="0"/>
              </a:defRPr>
            </a:lvl3pPr>
            <a:lvl4pPr marL="1600200" indent="-228600">
              <a:defRPr sz="2800" b="1" i="1">
                <a:solidFill>
                  <a:schemeClr val="tx2"/>
                </a:solidFill>
                <a:latin typeface="Times New Roman" pitchFamily="18" charset="0"/>
              </a:defRPr>
            </a:lvl4pPr>
            <a:lvl5pPr marL="2057400" indent="-228600">
              <a:defRPr sz="2800" b="1" i="1">
                <a:solidFill>
                  <a:schemeClr val="tx2"/>
                </a:solidFill>
                <a:latin typeface="Times New Roman" pitchFamily="18" charset="0"/>
              </a:defRPr>
            </a:lvl5pPr>
            <a:lvl6pPr marL="2514600" indent="-228600" eaLnBrk="0" fontAlgn="base" hangingPunct="0">
              <a:spcBef>
                <a:spcPct val="0"/>
              </a:spcBef>
              <a:spcAft>
                <a:spcPct val="0"/>
              </a:spcAft>
              <a:defRPr sz="2800" b="1" i="1">
                <a:solidFill>
                  <a:schemeClr val="tx2"/>
                </a:solidFill>
                <a:latin typeface="Times New Roman" pitchFamily="18" charset="0"/>
              </a:defRPr>
            </a:lvl6pPr>
            <a:lvl7pPr marL="2971800" indent="-228600" eaLnBrk="0" fontAlgn="base" hangingPunct="0">
              <a:spcBef>
                <a:spcPct val="0"/>
              </a:spcBef>
              <a:spcAft>
                <a:spcPct val="0"/>
              </a:spcAft>
              <a:defRPr sz="2800" b="1" i="1">
                <a:solidFill>
                  <a:schemeClr val="tx2"/>
                </a:solidFill>
                <a:latin typeface="Times New Roman" pitchFamily="18" charset="0"/>
              </a:defRPr>
            </a:lvl7pPr>
            <a:lvl8pPr marL="3429000" indent="-228600" eaLnBrk="0" fontAlgn="base" hangingPunct="0">
              <a:spcBef>
                <a:spcPct val="0"/>
              </a:spcBef>
              <a:spcAft>
                <a:spcPct val="0"/>
              </a:spcAft>
              <a:defRPr sz="2800" b="1" i="1">
                <a:solidFill>
                  <a:schemeClr val="tx2"/>
                </a:solidFill>
                <a:latin typeface="Times New Roman" pitchFamily="18" charset="0"/>
              </a:defRPr>
            </a:lvl8pPr>
            <a:lvl9pPr marL="3886200" indent="-228600" eaLnBrk="0" fontAlgn="base" hangingPunct="0">
              <a:spcBef>
                <a:spcPct val="0"/>
              </a:spcBef>
              <a:spcAft>
                <a:spcPct val="0"/>
              </a:spcAft>
              <a:defRPr sz="2800" b="1" i="1">
                <a:solidFill>
                  <a:schemeClr val="tx2"/>
                </a:solidFill>
                <a:latin typeface="Times New Roman" pitchFamily="18" charset="0"/>
              </a:defRPr>
            </a:lvl9pPr>
          </a:lstStyle>
          <a:p>
            <a:r>
              <a:rPr lang="en-US" altLang="en-US" sz="2400" i="0" smtClean="0">
                <a:solidFill>
                  <a:srgbClr val="FFFF00"/>
                </a:solidFill>
                <a:latin typeface="Times" pitchFamily="18" charset="0"/>
              </a:rPr>
              <a:t>B</a:t>
            </a:r>
          </a:p>
        </p:txBody>
      </p:sp>
      <p:sp>
        <p:nvSpPr>
          <p:cNvPr id="499720" name="Text Box 22"/>
          <p:cNvSpPr txBox="1">
            <a:spLocks noChangeArrowheads="1"/>
          </p:cNvSpPr>
          <p:nvPr/>
        </p:nvSpPr>
        <p:spPr bwMode="auto">
          <a:xfrm>
            <a:off x="4394203" y="5105424"/>
            <a:ext cx="384175" cy="4619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a:spAutoFit/>
          </a:bodyPr>
          <a:lstStyle>
            <a:lvl1pPr>
              <a:defRPr sz="2800" b="1" i="1">
                <a:solidFill>
                  <a:schemeClr val="tx2"/>
                </a:solidFill>
                <a:latin typeface="Times New Roman" pitchFamily="18" charset="0"/>
              </a:defRPr>
            </a:lvl1pPr>
            <a:lvl2pPr marL="742950" indent="-285750">
              <a:defRPr sz="2800" b="1" i="1">
                <a:solidFill>
                  <a:schemeClr val="tx2"/>
                </a:solidFill>
                <a:latin typeface="Times New Roman" pitchFamily="18" charset="0"/>
              </a:defRPr>
            </a:lvl2pPr>
            <a:lvl3pPr marL="1143000" indent="-228600">
              <a:defRPr sz="2800" b="1" i="1">
                <a:solidFill>
                  <a:schemeClr val="tx2"/>
                </a:solidFill>
                <a:latin typeface="Times New Roman" pitchFamily="18" charset="0"/>
              </a:defRPr>
            </a:lvl3pPr>
            <a:lvl4pPr marL="1600200" indent="-228600">
              <a:defRPr sz="2800" b="1" i="1">
                <a:solidFill>
                  <a:schemeClr val="tx2"/>
                </a:solidFill>
                <a:latin typeface="Times New Roman" pitchFamily="18" charset="0"/>
              </a:defRPr>
            </a:lvl4pPr>
            <a:lvl5pPr marL="2057400" indent="-228600">
              <a:defRPr sz="2800" b="1" i="1">
                <a:solidFill>
                  <a:schemeClr val="tx2"/>
                </a:solidFill>
                <a:latin typeface="Times New Roman" pitchFamily="18" charset="0"/>
              </a:defRPr>
            </a:lvl5pPr>
            <a:lvl6pPr marL="2514600" indent="-228600" eaLnBrk="0" fontAlgn="base" hangingPunct="0">
              <a:spcBef>
                <a:spcPct val="0"/>
              </a:spcBef>
              <a:spcAft>
                <a:spcPct val="0"/>
              </a:spcAft>
              <a:defRPr sz="2800" b="1" i="1">
                <a:solidFill>
                  <a:schemeClr val="tx2"/>
                </a:solidFill>
                <a:latin typeface="Times New Roman" pitchFamily="18" charset="0"/>
              </a:defRPr>
            </a:lvl6pPr>
            <a:lvl7pPr marL="2971800" indent="-228600" eaLnBrk="0" fontAlgn="base" hangingPunct="0">
              <a:spcBef>
                <a:spcPct val="0"/>
              </a:spcBef>
              <a:spcAft>
                <a:spcPct val="0"/>
              </a:spcAft>
              <a:defRPr sz="2800" b="1" i="1">
                <a:solidFill>
                  <a:schemeClr val="tx2"/>
                </a:solidFill>
                <a:latin typeface="Times New Roman" pitchFamily="18" charset="0"/>
              </a:defRPr>
            </a:lvl7pPr>
            <a:lvl8pPr marL="3429000" indent="-228600" eaLnBrk="0" fontAlgn="base" hangingPunct="0">
              <a:spcBef>
                <a:spcPct val="0"/>
              </a:spcBef>
              <a:spcAft>
                <a:spcPct val="0"/>
              </a:spcAft>
              <a:defRPr sz="2800" b="1" i="1">
                <a:solidFill>
                  <a:schemeClr val="tx2"/>
                </a:solidFill>
                <a:latin typeface="Times New Roman" pitchFamily="18" charset="0"/>
              </a:defRPr>
            </a:lvl8pPr>
            <a:lvl9pPr marL="3886200" indent="-228600" eaLnBrk="0" fontAlgn="base" hangingPunct="0">
              <a:spcBef>
                <a:spcPct val="0"/>
              </a:spcBef>
              <a:spcAft>
                <a:spcPct val="0"/>
              </a:spcAft>
              <a:defRPr sz="2800" b="1" i="1">
                <a:solidFill>
                  <a:schemeClr val="tx2"/>
                </a:solidFill>
                <a:latin typeface="Times New Roman" pitchFamily="18" charset="0"/>
              </a:defRPr>
            </a:lvl9pPr>
          </a:lstStyle>
          <a:p>
            <a:r>
              <a:rPr lang="en-US" altLang="en-US" sz="2400" i="0" smtClean="0">
                <a:solidFill>
                  <a:srgbClr val="FFFF00"/>
                </a:solidFill>
                <a:latin typeface="Times" pitchFamily="18" charset="0"/>
              </a:rPr>
              <a:t>C</a:t>
            </a:r>
          </a:p>
        </p:txBody>
      </p:sp>
      <p:sp>
        <p:nvSpPr>
          <p:cNvPr id="2" name="Rectangle 1"/>
          <p:cNvSpPr/>
          <p:nvPr/>
        </p:nvSpPr>
        <p:spPr>
          <a:xfrm>
            <a:off x="5783580" y="990600"/>
            <a:ext cx="4191000" cy="2492990"/>
          </a:xfrm>
          <a:prstGeom prst="rect">
            <a:avLst/>
          </a:prstGeom>
          <a:ln w="15875" cap="rnd">
            <a:solidFill>
              <a:srgbClr val="000090"/>
            </a:solidFill>
          </a:ln>
          <a:effectLst/>
          <a:scene3d>
            <a:camera prst="orthographicFront"/>
            <a:lightRig rig="threePt" dir="t"/>
          </a:scene3d>
          <a:sp3d>
            <a:bevelT w="82550"/>
          </a:sp3d>
        </p:spPr>
        <p:txBody>
          <a:bodyPr>
            <a:spAutoFit/>
          </a:bodyPr>
          <a:lstStyle/>
          <a:p>
            <a:pPr algn="ctr">
              <a:buClr>
                <a:srgbClr val="000090"/>
              </a:buClr>
              <a:defRPr/>
            </a:pPr>
            <a:r>
              <a:rPr lang="en-US" sz="2400" i="0" u="sng" dirty="0">
                <a:solidFill>
                  <a:srgbClr val="000090"/>
                </a:solidFill>
                <a:latin typeface="Arial"/>
                <a:cs typeface="Arial"/>
              </a:rPr>
              <a:t>CEBAF</a:t>
            </a:r>
            <a:endParaRPr lang="en-US" sz="2400" i="0" u="sng" dirty="0">
              <a:solidFill>
                <a:srgbClr val="000090"/>
              </a:solidFill>
              <a:latin typeface="Arial"/>
              <a:ea typeface="ＭＳ 明朝"/>
              <a:cs typeface="Arial"/>
            </a:endParaRPr>
          </a:p>
          <a:p>
            <a:pPr marL="285750" indent="-285750">
              <a:buClr>
                <a:srgbClr val="000090"/>
              </a:buClr>
              <a:buFont typeface="Wingdings" charset="2"/>
              <a:buChar char="§"/>
              <a:defRPr/>
            </a:pPr>
            <a:r>
              <a:rPr lang="en-US" sz="2200" i="0" dirty="0">
                <a:solidFill>
                  <a:srgbClr val="000090"/>
                </a:solidFill>
                <a:latin typeface="Arial"/>
                <a:ea typeface="ＭＳ 明朝"/>
                <a:cs typeface="Arial"/>
              </a:rPr>
              <a:t>High-intensity </a:t>
            </a:r>
            <a:r>
              <a:rPr lang="en-US" sz="2200" b="0" i="0" dirty="0">
                <a:solidFill>
                  <a:prstClr val="black"/>
                </a:solidFill>
                <a:latin typeface="Arial"/>
                <a:ea typeface="ＭＳ 明朝"/>
                <a:cs typeface="Arial"/>
              </a:rPr>
              <a:t>electron accelerator based on</a:t>
            </a:r>
            <a:r>
              <a:rPr lang="en-US" sz="2200" b="0" i="0" dirty="0">
                <a:solidFill>
                  <a:prstClr val="black"/>
                </a:solidFill>
                <a:latin typeface="Arial"/>
                <a:cs typeface="Arial"/>
              </a:rPr>
              <a:t>  </a:t>
            </a:r>
            <a:r>
              <a:rPr lang="en-US" sz="2200" i="0" dirty="0">
                <a:solidFill>
                  <a:srgbClr val="000090"/>
                </a:solidFill>
                <a:latin typeface="Arial"/>
                <a:cs typeface="Arial"/>
              </a:rPr>
              <a:t>CW SRF</a:t>
            </a:r>
            <a:r>
              <a:rPr lang="en-US" sz="2200" b="0" i="0" dirty="0">
                <a:solidFill>
                  <a:srgbClr val="000090"/>
                </a:solidFill>
                <a:latin typeface="Arial"/>
                <a:cs typeface="Arial"/>
              </a:rPr>
              <a:t> </a:t>
            </a:r>
            <a:r>
              <a:rPr lang="en-US" sz="2200" b="0" i="0" dirty="0">
                <a:solidFill>
                  <a:srgbClr val="002060"/>
                </a:solidFill>
                <a:latin typeface="Arial"/>
                <a:cs typeface="Arial"/>
              </a:rPr>
              <a:t>technology</a:t>
            </a:r>
            <a:endParaRPr lang="en-US" sz="2200" i="0" dirty="0">
              <a:solidFill>
                <a:srgbClr val="000000"/>
              </a:solidFill>
              <a:latin typeface="Arial"/>
              <a:cs typeface="Arial"/>
            </a:endParaRPr>
          </a:p>
          <a:p>
            <a:pPr marL="285750" indent="-285750">
              <a:buClr>
                <a:srgbClr val="000090"/>
              </a:buClr>
              <a:buFont typeface="Wingdings" charset="2"/>
              <a:buChar char="§"/>
              <a:defRPr/>
            </a:pPr>
            <a:r>
              <a:rPr lang="en-US" sz="2200" i="0" dirty="0" err="1">
                <a:solidFill>
                  <a:srgbClr val="000090"/>
                </a:solidFill>
                <a:latin typeface="Arial"/>
                <a:cs typeface="Arial"/>
              </a:rPr>
              <a:t>E</a:t>
            </a:r>
            <a:r>
              <a:rPr lang="en-US" sz="2200" i="0" baseline="-25000" dirty="0" err="1">
                <a:solidFill>
                  <a:srgbClr val="000090"/>
                </a:solidFill>
                <a:latin typeface="Arial"/>
                <a:cs typeface="Arial"/>
              </a:rPr>
              <a:t>max</a:t>
            </a:r>
            <a:r>
              <a:rPr lang="en-US" sz="2200" i="0" dirty="0">
                <a:solidFill>
                  <a:srgbClr val="000090"/>
                </a:solidFill>
                <a:latin typeface="Arial"/>
                <a:cs typeface="Arial"/>
              </a:rPr>
              <a:t> = 6 </a:t>
            </a:r>
            <a:r>
              <a:rPr lang="en-US" sz="2200" i="0" dirty="0" err="1">
                <a:solidFill>
                  <a:srgbClr val="000090"/>
                </a:solidFill>
                <a:latin typeface="Arial"/>
                <a:cs typeface="Arial"/>
              </a:rPr>
              <a:t>GeV</a:t>
            </a:r>
            <a:endParaRPr lang="en-US" sz="2200" i="0" dirty="0">
              <a:solidFill>
                <a:srgbClr val="000090"/>
              </a:solidFill>
              <a:latin typeface="Arial"/>
              <a:cs typeface="Arial"/>
            </a:endParaRPr>
          </a:p>
          <a:p>
            <a:pPr marL="285750" indent="-285750">
              <a:buClr>
                <a:srgbClr val="000090"/>
              </a:buClr>
              <a:buFont typeface="Wingdings" charset="2"/>
              <a:buChar char="§"/>
              <a:defRPr/>
            </a:pPr>
            <a:r>
              <a:rPr lang="en-US" sz="2200" i="0" dirty="0">
                <a:solidFill>
                  <a:srgbClr val="000090"/>
                </a:solidFill>
                <a:latin typeface="Calibri"/>
                <a:cs typeface="Calibri"/>
              </a:rPr>
              <a:t>I</a:t>
            </a:r>
            <a:r>
              <a:rPr lang="en-US" sz="2200" i="0" baseline="-25000" dirty="0">
                <a:solidFill>
                  <a:srgbClr val="000090"/>
                </a:solidFill>
                <a:latin typeface="Calibri"/>
                <a:cs typeface="Calibri"/>
              </a:rPr>
              <a:t>max</a:t>
            </a:r>
            <a:r>
              <a:rPr lang="en-US" sz="2200" i="0" dirty="0">
                <a:solidFill>
                  <a:srgbClr val="000090"/>
                </a:solidFill>
                <a:latin typeface="Calibri"/>
                <a:cs typeface="Calibri"/>
              </a:rPr>
              <a:t> = 200 </a:t>
            </a:r>
            <a:r>
              <a:rPr lang="en-US" sz="2200" i="0" dirty="0">
                <a:solidFill>
                  <a:srgbClr val="000090"/>
                </a:solidFill>
                <a:latin typeface="Symbol" charset="2"/>
                <a:cs typeface="Symbol" charset="2"/>
              </a:rPr>
              <a:t>m</a:t>
            </a:r>
            <a:r>
              <a:rPr lang="en-US" sz="2200" i="0" dirty="0">
                <a:solidFill>
                  <a:srgbClr val="000090"/>
                </a:solidFill>
                <a:latin typeface="Calibri"/>
                <a:cs typeface="Calibri"/>
              </a:rPr>
              <a:t>A</a:t>
            </a:r>
            <a:endParaRPr lang="en-US" sz="2200" i="0" dirty="0">
              <a:solidFill>
                <a:srgbClr val="000090"/>
              </a:solidFill>
              <a:latin typeface="Arial"/>
              <a:cs typeface="Arial"/>
            </a:endParaRPr>
          </a:p>
          <a:p>
            <a:pPr marL="285750" indent="-285750">
              <a:buClr>
                <a:srgbClr val="000090"/>
              </a:buClr>
              <a:buFont typeface="Wingdings" charset="2"/>
              <a:buChar char="§"/>
              <a:defRPr/>
            </a:pPr>
            <a:r>
              <a:rPr lang="en-US" sz="2200" i="0" dirty="0" err="1">
                <a:solidFill>
                  <a:srgbClr val="000090"/>
                </a:solidFill>
                <a:latin typeface="Arial"/>
                <a:cs typeface="Arial"/>
              </a:rPr>
              <a:t>Pol</a:t>
            </a:r>
            <a:r>
              <a:rPr lang="en-US" sz="2200" i="0" baseline="-25000" dirty="0" err="1">
                <a:solidFill>
                  <a:srgbClr val="000090"/>
                </a:solidFill>
                <a:latin typeface="Arial"/>
                <a:cs typeface="Arial"/>
              </a:rPr>
              <a:t>max</a:t>
            </a:r>
            <a:r>
              <a:rPr lang="en-US" sz="2200" i="0" dirty="0">
                <a:solidFill>
                  <a:srgbClr val="000090"/>
                </a:solidFill>
                <a:latin typeface="Arial"/>
                <a:cs typeface="Arial"/>
              </a:rPr>
              <a:t> = 85%</a:t>
            </a:r>
          </a:p>
        </p:txBody>
      </p:sp>
      <p:grpSp>
        <p:nvGrpSpPr>
          <p:cNvPr id="499724" name="Group 11"/>
          <p:cNvGrpSpPr>
            <a:grpSpLocks/>
          </p:cNvGrpSpPr>
          <p:nvPr/>
        </p:nvGrpSpPr>
        <p:grpSpPr bwMode="auto">
          <a:xfrm>
            <a:off x="84138" y="914400"/>
            <a:ext cx="5580062" cy="5422900"/>
            <a:chOff x="108280" y="914400"/>
            <a:chExt cx="5073320" cy="5423210"/>
          </a:xfrm>
        </p:grpSpPr>
        <p:pic>
          <p:nvPicPr>
            <p:cNvPr id="499729" name="Picture 4" descr="aerialOverview2.jpg"/>
            <p:cNvPicPr>
              <a:picLocks noChangeAspect="1"/>
            </p:cNvPicPr>
            <p:nvPr/>
          </p:nvPicPr>
          <p:blipFill>
            <a:blip r:embed="rId3" cstate="print">
              <a:extLst>
                <a:ext uri="{28A0092B-C50C-407E-A947-70E740481C1C}">
                  <a14:useLocalDpi xmlns="" xmlns:a14="http://schemas.microsoft.com/office/drawing/2010/main" val="0"/>
                </a:ext>
              </a:extLst>
            </a:blip>
            <a:srcRect t="12344"/>
            <a:stretch>
              <a:fillRect/>
            </a:stretch>
          </p:blipFill>
          <p:spPr bwMode="auto">
            <a:xfrm>
              <a:off x="108280" y="914400"/>
              <a:ext cx="5073320" cy="54232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 name="Rectangle 2"/>
            <p:cNvSpPr/>
            <p:nvPr/>
          </p:nvSpPr>
          <p:spPr bwMode="auto">
            <a:xfrm flipH="1">
              <a:off x="1447800" y="914400"/>
              <a:ext cx="76200" cy="576000"/>
            </a:xfrm>
            <a:prstGeom prst="rect">
              <a:avLst/>
            </a:prstGeom>
            <a:gradFill flip="none" rotWithShape="1">
              <a:gsLst>
                <a:gs pos="13000">
                  <a:srgbClr val="848351"/>
                </a:gs>
                <a:gs pos="100000">
                  <a:srgbClr val="FFFFFF"/>
                </a:gs>
                <a:gs pos="99000">
                  <a:srgbClr val="09100B"/>
                </a:gs>
              </a:gsLst>
              <a:path path="circle">
                <a:fillToRect l="100000" t="100000"/>
              </a:path>
              <a:tileRect r="-100000" b="-100000"/>
            </a:gradFill>
            <a:ln w="9525" cap="flat" cmpd="sng" algn="ctr">
              <a:solidFill>
                <a:srgbClr val="848351"/>
              </a:solidFill>
              <a:prstDash val="solid"/>
              <a:round/>
              <a:headEnd type="none" w="med" len="med"/>
              <a:tailEnd type="none" w="med" len="med"/>
            </a:ln>
            <a:effectLst/>
          </p:spPr>
          <p:txBody>
            <a:bodyPr/>
            <a:lstStyle/>
            <a:p>
              <a:pPr>
                <a:defRPr/>
              </a:pPr>
              <a:endParaRPr lang="en-US" sz="2400" b="0" i="0">
                <a:solidFill>
                  <a:prstClr val="black"/>
                </a:solidFill>
                <a:latin typeface="Times" pitchFamily="18" charset="0"/>
                <a:cs typeface="ＭＳ Ｐゴシック" charset="0"/>
              </a:endParaRPr>
            </a:p>
          </p:txBody>
        </p:sp>
        <p:sp>
          <p:nvSpPr>
            <p:cNvPr id="11" name="Rectangle 10"/>
            <p:cNvSpPr/>
            <p:nvPr/>
          </p:nvSpPr>
          <p:spPr bwMode="auto">
            <a:xfrm>
              <a:off x="1371600" y="1447800"/>
              <a:ext cx="76200" cy="76200"/>
            </a:xfrm>
            <a:prstGeom prst="rect">
              <a:avLst/>
            </a:prstGeom>
            <a:gradFill flip="none" rotWithShape="1">
              <a:gsLst>
                <a:gs pos="13000">
                  <a:srgbClr val="848351"/>
                </a:gs>
                <a:gs pos="100000">
                  <a:srgbClr val="FFFFFF"/>
                </a:gs>
                <a:gs pos="99000">
                  <a:srgbClr val="09100B"/>
                </a:gs>
              </a:gsLst>
              <a:path path="circle">
                <a:fillToRect l="100000" t="100000"/>
              </a:path>
              <a:tileRect r="-100000" b="-100000"/>
            </a:gradFill>
            <a:ln w="9525" cap="flat" cmpd="sng" algn="ctr">
              <a:solidFill>
                <a:srgbClr val="848351"/>
              </a:solidFill>
              <a:prstDash val="solid"/>
              <a:round/>
              <a:headEnd type="none" w="med" len="med"/>
              <a:tailEnd type="none" w="med" len="med"/>
            </a:ln>
            <a:effectLst/>
          </p:spPr>
          <p:txBody>
            <a:bodyPr/>
            <a:lstStyle/>
            <a:p>
              <a:pPr>
                <a:defRPr/>
              </a:pPr>
              <a:endParaRPr lang="en-US" sz="2400" b="0" i="0">
                <a:solidFill>
                  <a:prstClr val="black"/>
                </a:solidFill>
                <a:latin typeface="Times" pitchFamily="18" charset="0"/>
                <a:cs typeface="ＭＳ Ｐゴシック" charset="0"/>
              </a:endParaRPr>
            </a:p>
          </p:txBody>
        </p:sp>
      </p:grpSp>
      <p:sp>
        <p:nvSpPr>
          <p:cNvPr id="499725" name="Text Box 20"/>
          <p:cNvSpPr txBox="1">
            <a:spLocks noChangeArrowheads="1"/>
          </p:cNvSpPr>
          <p:nvPr/>
        </p:nvSpPr>
        <p:spPr bwMode="auto">
          <a:xfrm>
            <a:off x="2933700" y="4876824"/>
            <a:ext cx="407484"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a:spAutoFit/>
          </a:bodyPr>
          <a:lstStyle>
            <a:lvl1pPr>
              <a:defRPr sz="2800" b="1" i="1">
                <a:solidFill>
                  <a:schemeClr val="tx2"/>
                </a:solidFill>
                <a:latin typeface="Times New Roman" pitchFamily="18" charset="0"/>
              </a:defRPr>
            </a:lvl1pPr>
            <a:lvl2pPr marL="742950" indent="-285750">
              <a:defRPr sz="2800" b="1" i="1">
                <a:solidFill>
                  <a:schemeClr val="tx2"/>
                </a:solidFill>
                <a:latin typeface="Times New Roman" pitchFamily="18" charset="0"/>
              </a:defRPr>
            </a:lvl2pPr>
            <a:lvl3pPr marL="1143000" indent="-228600">
              <a:defRPr sz="2800" b="1" i="1">
                <a:solidFill>
                  <a:schemeClr val="tx2"/>
                </a:solidFill>
                <a:latin typeface="Times New Roman" pitchFamily="18" charset="0"/>
              </a:defRPr>
            </a:lvl3pPr>
            <a:lvl4pPr marL="1600200" indent="-228600">
              <a:defRPr sz="2800" b="1" i="1">
                <a:solidFill>
                  <a:schemeClr val="tx2"/>
                </a:solidFill>
                <a:latin typeface="Times New Roman" pitchFamily="18" charset="0"/>
              </a:defRPr>
            </a:lvl4pPr>
            <a:lvl5pPr marL="2057400" indent="-228600">
              <a:defRPr sz="2800" b="1" i="1">
                <a:solidFill>
                  <a:schemeClr val="tx2"/>
                </a:solidFill>
                <a:latin typeface="Times New Roman" pitchFamily="18" charset="0"/>
              </a:defRPr>
            </a:lvl5pPr>
            <a:lvl6pPr marL="2514600" indent="-228600" eaLnBrk="0" fontAlgn="base" hangingPunct="0">
              <a:spcBef>
                <a:spcPct val="0"/>
              </a:spcBef>
              <a:spcAft>
                <a:spcPct val="0"/>
              </a:spcAft>
              <a:defRPr sz="2800" b="1" i="1">
                <a:solidFill>
                  <a:schemeClr val="tx2"/>
                </a:solidFill>
                <a:latin typeface="Times New Roman" pitchFamily="18" charset="0"/>
              </a:defRPr>
            </a:lvl6pPr>
            <a:lvl7pPr marL="2971800" indent="-228600" eaLnBrk="0" fontAlgn="base" hangingPunct="0">
              <a:spcBef>
                <a:spcPct val="0"/>
              </a:spcBef>
              <a:spcAft>
                <a:spcPct val="0"/>
              </a:spcAft>
              <a:defRPr sz="2800" b="1" i="1">
                <a:solidFill>
                  <a:schemeClr val="tx2"/>
                </a:solidFill>
                <a:latin typeface="Times New Roman" pitchFamily="18" charset="0"/>
              </a:defRPr>
            </a:lvl7pPr>
            <a:lvl8pPr marL="3429000" indent="-228600" eaLnBrk="0" fontAlgn="base" hangingPunct="0">
              <a:spcBef>
                <a:spcPct val="0"/>
              </a:spcBef>
              <a:spcAft>
                <a:spcPct val="0"/>
              </a:spcAft>
              <a:defRPr sz="2800" b="1" i="1">
                <a:solidFill>
                  <a:schemeClr val="tx2"/>
                </a:solidFill>
                <a:latin typeface="Times New Roman" pitchFamily="18" charset="0"/>
              </a:defRPr>
            </a:lvl8pPr>
            <a:lvl9pPr marL="3886200" indent="-228600" eaLnBrk="0" fontAlgn="base" hangingPunct="0">
              <a:spcBef>
                <a:spcPct val="0"/>
              </a:spcBef>
              <a:spcAft>
                <a:spcPct val="0"/>
              </a:spcAft>
              <a:defRPr sz="2800" b="1" i="1">
                <a:solidFill>
                  <a:schemeClr val="tx2"/>
                </a:solidFill>
                <a:latin typeface="Times New Roman" pitchFamily="18" charset="0"/>
              </a:defRPr>
            </a:lvl9pPr>
          </a:lstStyle>
          <a:p>
            <a:r>
              <a:rPr lang="en-US" altLang="en-US" sz="2400" i="0" smtClean="0">
                <a:solidFill>
                  <a:srgbClr val="FFFF00"/>
                </a:solidFill>
                <a:latin typeface="Times" pitchFamily="18" charset="0"/>
              </a:rPr>
              <a:t>A</a:t>
            </a:r>
          </a:p>
        </p:txBody>
      </p:sp>
      <p:sp>
        <p:nvSpPr>
          <p:cNvPr id="499726" name="Text Box 21"/>
          <p:cNvSpPr txBox="1">
            <a:spLocks noChangeArrowheads="1"/>
          </p:cNvSpPr>
          <p:nvPr/>
        </p:nvSpPr>
        <p:spPr bwMode="auto">
          <a:xfrm>
            <a:off x="3806825" y="4953024"/>
            <a:ext cx="389850"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a:spAutoFit/>
          </a:bodyPr>
          <a:lstStyle>
            <a:lvl1pPr>
              <a:defRPr sz="2800" b="1" i="1">
                <a:solidFill>
                  <a:schemeClr val="tx2"/>
                </a:solidFill>
                <a:latin typeface="Times New Roman" pitchFamily="18" charset="0"/>
              </a:defRPr>
            </a:lvl1pPr>
            <a:lvl2pPr marL="742950" indent="-285750">
              <a:defRPr sz="2800" b="1" i="1">
                <a:solidFill>
                  <a:schemeClr val="tx2"/>
                </a:solidFill>
                <a:latin typeface="Times New Roman" pitchFamily="18" charset="0"/>
              </a:defRPr>
            </a:lvl2pPr>
            <a:lvl3pPr marL="1143000" indent="-228600">
              <a:defRPr sz="2800" b="1" i="1">
                <a:solidFill>
                  <a:schemeClr val="tx2"/>
                </a:solidFill>
                <a:latin typeface="Times New Roman" pitchFamily="18" charset="0"/>
              </a:defRPr>
            </a:lvl3pPr>
            <a:lvl4pPr marL="1600200" indent="-228600">
              <a:defRPr sz="2800" b="1" i="1">
                <a:solidFill>
                  <a:schemeClr val="tx2"/>
                </a:solidFill>
                <a:latin typeface="Times New Roman" pitchFamily="18" charset="0"/>
              </a:defRPr>
            </a:lvl4pPr>
            <a:lvl5pPr marL="2057400" indent="-228600">
              <a:defRPr sz="2800" b="1" i="1">
                <a:solidFill>
                  <a:schemeClr val="tx2"/>
                </a:solidFill>
                <a:latin typeface="Times New Roman" pitchFamily="18" charset="0"/>
              </a:defRPr>
            </a:lvl5pPr>
            <a:lvl6pPr marL="2514600" indent="-228600" eaLnBrk="0" fontAlgn="base" hangingPunct="0">
              <a:spcBef>
                <a:spcPct val="0"/>
              </a:spcBef>
              <a:spcAft>
                <a:spcPct val="0"/>
              </a:spcAft>
              <a:defRPr sz="2800" b="1" i="1">
                <a:solidFill>
                  <a:schemeClr val="tx2"/>
                </a:solidFill>
                <a:latin typeface="Times New Roman" pitchFamily="18" charset="0"/>
              </a:defRPr>
            </a:lvl6pPr>
            <a:lvl7pPr marL="2971800" indent="-228600" eaLnBrk="0" fontAlgn="base" hangingPunct="0">
              <a:spcBef>
                <a:spcPct val="0"/>
              </a:spcBef>
              <a:spcAft>
                <a:spcPct val="0"/>
              </a:spcAft>
              <a:defRPr sz="2800" b="1" i="1">
                <a:solidFill>
                  <a:schemeClr val="tx2"/>
                </a:solidFill>
                <a:latin typeface="Times New Roman" pitchFamily="18" charset="0"/>
              </a:defRPr>
            </a:lvl7pPr>
            <a:lvl8pPr marL="3429000" indent="-228600" eaLnBrk="0" fontAlgn="base" hangingPunct="0">
              <a:spcBef>
                <a:spcPct val="0"/>
              </a:spcBef>
              <a:spcAft>
                <a:spcPct val="0"/>
              </a:spcAft>
              <a:defRPr sz="2800" b="1" i="1">
                <a:solidFill>
                  <a:schemeClr val="tx2"/>
                </a:solidFill>
                <a:latin typeface="Times New Roman" pitchFamily="18" charset="0"/>
              </a:defRPr>
            </a:lvl8pPr>
            <a:lvl9pPr marL="3886200" indent="-228600" eaLnBrk="0" fontAlgn="base" hangingPunct="0">
              <a:spcBef>
                <a:spcPct val="0"/>
              </a:spcBef>
              <a:spcAft>
                <a:spcPct val="0"/>
              </a:spcAft>
              <a:defRPr sz="2800" b="1" i="1">
                <a:solidFill>
                  <a:schemeClr val="tx2"/>
                </a:solidFill>
                <a:latin typeface="Times New Roman" pitchFamily="18" charset="0"/>
              </a:defRPr>
            </a:lvl9pPr>
          </a:lstStyle>
          <a:p>
            <a:r>
              <a:rPr lang="en-US" altLang="en-US" sz="2400" i="0" smtClean="0">
                <a:solidFill>
                  <a:srgbClr val="FFFF00"/>
                </a:solidFill>
                <a:latin typeface="Times" pitchFamily="18" charset="0"/>
              </a:rPr>
              <a:t>B</a:t>
            </a:r>
          </a:p>
        </p:txBody>
      </p:sp>
      <p:sp>
        <p:nvSpPr>
          <p:cNvPr id="499727" name="Text Box 22"/>
          <p:cNvSpPr txBox="1">
            <a:spLocks noChangeArrowheads="1"/>
          </p:cNvSpPr>
          <p:nvPr/>
        </p:nvSpPr>
        <p:spPr bwMode="auto">
          <a:xfrm>
            <a:off x="4645025" y="4800624"/>
            <a:ext cx="384175" cy="4619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a:spAutoFit/>
          </a:bodyPr>
          <a:lstStyle>
            <a:lvl1pPr>
              <a:defRPr sz="2800" b="1" i="1">
                <a:solidFill>
                  <a:schemeClr val="tx2"/>
                </a:solidFill>
                <a:latin typeface="Times New Roman" pitchFamily="18" charset="0"/>
              </a:defRPr>
            </a:lvl1pPr>
            <a:lvl2pPr marL="742950" indent="-285750">
              <a:defRPr sz="2800" b="1" i="1">
                <a:solidFill>
                  <a:schemeClr val="tx2"/>
                </a:solidFill>
                <a:latin typeface="Times New Roman" pitchFamily="18" charset="0"/>
              </a:defRPr>
            </a:lvl2pPr>
            <a:lvl3pPr marL="1143000" indent="-228600">
              <a:defRPr sz="2800" b="1" i="1">
                <a:solidFill>
                  <a:schemeClr val="tx2"/>
                </a:solidFill>
                <a:latin typeface="Times New Roman" pitchFamily="18" charset="0"/>
              </a:defRPr>
            </a:lvl3pPr>
            <a:lvl4pPr marL="1600200" indent="-228600">
              <a:defRPr sz="2800" b="1" i="1">
                <a:solidFill>
                  <a:schemeClr val="tx2"/>
                </a:solidFill>
                <a:latin typeface="Times New Roman" pitchFamily="18" charset="0"/>
              </a:defRPr>
            </a:lvl4pPr>
            <a:lvl5pPr marL="2057400" indent="-228600">
              <a:defRPr sz="2800" b="1" i="1">
                <a:solidFill>
                  <a:schemeClr val="tx2"/>
                </a:solidFill>
                <a:latin typeface="Times New Roman" pitchFamily="18" charset="0"/>
              </a:defRPr>
            </a:lvl5pPr>
            <a:lvl6pPr marL="2514600" indent="-228600" eaLnBrk="0" fontAlgn="base" hangingPunct="0">
              <a:spcBef>
                <a:spcPct val="0"/>
              </a:spcBef>
              <a:spcAft>
                <a:spcPct val="0"/>
              </a:spcAft>
              <a:defRPr sz="2800" b="1" i="1">
                <a:solidFill>
                  <a:schemeClr val="tx2"/>
                </a:solidFill>
                <a:latin typeface="Times New Roman" pitchFamily="18" charset="0"/>
              </a:defRPr>
            </a:lvl6pPr>
            <a:lvl7pPr marL="2971800" indent="-228600" eaLnBrk="0" fontAlgn="base" hangingPunct="0">
              <a:spcBef>
                <a:spcPct val="0"/>
              </a:spcBef>
              <a:spcAft>
                <a:spcPct val="0"/>
              </a:spcAft>
              <a:defRPr sz="2800" b="1" i="1">
                <a:solidFill>
                  <a:schemeClr val="tx2"/>
                </a:solidFill>
                <a:latin typeface="Times New Roman" pitchFamily="18" charset="0"/>
              </a:defRPr>
            </a:lvl7pPr>
            <a:lvl8pPr marL="3429000" indent="-228600" eaLnBrk="0" fontAlgn="base" hangingPunct="0">
              <a:spcBef>
                <a:spcPct val="0"/>
              </a:spcBef>
              <a:spcAft>
                <a:spcPct val="0"/>
              </a:spcAft>
              <a:defRPr sz="2800" b="1" i="1">
                <a:solidFill>
                  <a:schemeClr val="tx2"/>
                </a:solidFill>
                <a:latin typeface="Times New Roman" pitchFamily="18" charset="0"/>
              </a:defRPr>
            </a:lvl8pPr>
            <a:lvl9pPr marL="3886200" indent="-228600" eaLnBrk="0" fontAlgn="base" hangingPunct="0">
              <a:spcBef>
                <a:spcPct val="0"/>
              </a:spcBef>
              <a:spcAft>
                <a:spcPct val="0"/>
              </a:spcAft>
              <a:defRPr sz="2800" b="1" i="1">
                <a:solidFill>
                  <a:schemeClr val="tx2"/>
                </a:solidFill>
                <a:latin typeface="Times New Roman" pitchFamily="18" charset="0"/>
              </a:defRPr>
            </a:lvl9pPr>
          </a:lstStyle>
          <a:p>
            <a:r>
              <a:rPr lang="en-US" altLang="en-US" sz="2400" i="0" smtClean="0">
                <a:solidFill>
                  <a:srgbClr val="FFFF00"/>
                </a:solidFill>
                <a:latin typeface="Times" pitchFamily="18" charset="0"/>
              </a:rPr>
              <a:t>C</a:t>
            </a:r>
          </a:p>
        </p:txBody>
      </p:sp>
      <p:sp>
        <p:nvSpPr>
          <p:cNvPr id="499728" name="TextBox 19"/>
          <p:cNvSpPr txBox="1">
            <a:spLocks noChangeArrowheads="1"/>
          </p:cNvSpPr>
          <p:nvPr/>
        </p:nvSpPr>
        <p:spPr bwMode="auto">
          <a:xfrm>
            <a:off x="8072438" y="2362224"/>
            <a:ext cx="1529586"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800" b="1" i="1">
                <a:solidFill>
                  <a:schemeClr val="tx2"/>
                </a:solidFill>
                <a:latin typeface="Times New Roman" pitchFamily="18" charset="0"/>
              </a:defRPr>
            </a:lvl1pPr>
            <a:lvl2pPr marL="742950" indent="-285750">
              <a:defRPr sz="2800" b="1" i="1">
                <a:solidFill>
                  <a:schemeClr val="tx2"/>
                </a:solidFill>
                <a:latin typeface="Times New Roman" pitchFamily="18" charset="0"/>
              </a:defRPr>
            </a:lvl2pPr>
            <a:lvl3pPr marL="1143000" indent="-228600">
              <a:defRPr sz="2800" b="1" i="1">
                <a:solidFill>
                  <a:schemeClr val="tx2"/>
                </a:solidFill>
                <a:latin typeface="Times New Roman" pitchFamily="18" charset="0"/>
              </a:defRPr>
            </a:lvl3pPr>
            <a:lvl4pPr marL="1600200" indent="-228600">
              <a:defRPr sz="2800" b="1" i="1">
                <a:solidFill>
                  <a:schemeClr val="tx2"/>
                </a:solidFill>
                <a:latin typeface="Times New Roman" pitchFamily="18" charset="0"/>
              </a:defRPr>
            </a:lvl4pPr>
            <a:lvl5pPr marL="2057400" indent="-228600">
              <a:defRPr sz="2800" b="1" i="1">
                <a:solidFill>
                  <a:schemeClr val="tx2"/>
                </a:solidFill>
                <a:latin typeface="Times New Roman" pitchFamily="18" charset="0"/>
              </a:defRPr>
            </a:lvl5pPr>
            <a:lvl6pPr marL="2514600" indent="-228600" eaLnBrk="0" fontAlgn="base" hangingPunct="0">
              <a:spcBef>
                <a:spcPct val="0"/>
              </a:spcBef>
              <a:spcAft>
                <a:spcPct val="0"/>
              </a:spcAft>
              <a:defRPr sz="2800" b="1" i="1">
                <a:solidFill>
                  <a:schemeClr val="tx2"/>
                </a:solidFill>
                <a:latin typeface="Times New Roman" pitchFamily="18" charset="0"/>
              </a:defRPr>
            </a:lvl6pPr>
            <a:lvl7pPr marL="2971800" indent="-228600" eaLnBrk="0" fontAlgn="base" hangingPunct="0">
              <a:spcBef>
                <a:spcPct val="0"/>
              </a:spcBef>
              <a:spcAft>
                <a:spcPct val="0"/>
              </a:spcAft>
              <a:defRPr sz="2800" b="1" i="1">
                <a:solidFill>
                  <a:schemeClr val="tx2"/>
                </a:solidFill>
                <a:latin typeface="Times New Roman" pitchFamily="18" charset="0"/>
              </a:defRPr>
            </a:lvl7pPr>
            <a:lvl8pPr marL="3429000" indent="-228600" eaLnBrk="0" fontAlgn="base" hangingPunct="0">
              <a:spcBef>
                <a:spcPct val="0"/>
              </a:spcBef>
              <a:spcAft>
                <a:spcPct val="0"/>
              </a:spcAft>
              <a:defRPr sz="2800" b="1" i="1">
                <a:solidFill>
                  <a:schemeClr val="tx2"/>
                </a:solidFill>
                <a:latin typeface="Times New Roman" pitchFamily="18" charset="0"/>
              </a:defRPr>
            </a:lvl8pPr>
            <a:lvl9pPr marL="3886200" indent="-228600" eaLnBrk="0" fontAlgn="base" hangingPunct="0">
              <a:spcBef>
                <a:spcPct val="0"/>
              </a:spcBef>
              <a:spcAft>
                <a:spcPct val="0"/>
              </a:spcAft>
              <a:defRPr sz="2800" b="1" i="1">
                <a:solidFill>
                  <a:schemeClr val="tx2"/>
                </a:solidFill>
                <a:latin typeface="Times New Roman" pitchFamily="18" charset="0"/>
              </a:defRPr>
            </a:lvl9pPr>
          </a:lstStyle>
          <a:p>
            <a:r>
              <a:rPr lang="en-US" altLang="en-US" sz="2400" i="0" smtClean="0">
                <a:solidFill>
                  <a:srgbClr val="FF0000"/>
                </a:solidFill>
                <a:latin typeface="Arial" charset="0"/>
                <a:cs typeface="Arial" charset="0"/>
                <a:sym typeface="Wingdings" pitchFamily="2" charset="2"/>
              </a:rPr>
              <a:t></a:t>
            </a:r>
            <a:r>
              <a:rPr lang="en-US" altLang="en-US" sz="2400" i="0" smtClean="0">
                <a:solidFill>
                  <a:srgbClr val="FF0000"/>
                </a:solidFill>
                <a:latin typeface="Arial" charset="0"/>
                <a:cs typeface="Arial" charset="0"/>
              </a:rPr>
              <a:t>12 GeV</a:t>
            </a:r>
          </a:p>
        </p:txBody>
      </p:sp>
    </p:spTree>
    <p:extLst>
      <p:ext uri="{BB962C8B-B14F-4D97-AF65-F5344CB8AC3E}">
        <p14:creationId xmlns="" xmlns:p14="http://schemas.microsoft.com/office/powerpoint/2010/main" val="340808774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8" descr="muldtab1"/>
          <p:cNvPicPr>
            <a:picLocks noChangeAspect="1" noChangeArrowheads="1"/>
          </p:cNvPicPr>
          <p:nvPr/>
        </p:nvPicPr>
        <p:blipFill>
          <a:blip r:embed="rId4" cstate="print"/>
          <a:srcRect/>
          <a:stretch>
            <a:fillRect/>
          </a:stretch>
        </p:blipFill>
        <p:spPr bwMode="auto">
          <a:xfrm>
            <a:off x="7643336" y="2495550"/>
            <a:ext cx="2415064" cy="1352550"/>
          </a:xfrm>
          <a:prstGeom prst="rect">
            <a:avLst/>
          </a:prstGeom>
          <a:noFill/>
          <a:ln w="9525">
            <a:noFill/>
            <a:miter lim="800000"/>
            <a:headEnd/>
            <a:tailEnd/>
          </a:ln>
        </p:spPr>
      </p:pic>
      <p:sp>
        <p:nvSpPr>
          <p:cNvPr id="18" name="Oval 17"/>
          <p:cNvSpPr/>
          <p:nvPr/>
        </p:nvSpPr>
        <p:spPr>
          <a:xfrm>
            <a:off x="8839200" y="3581400"/>
            <a:ext cx="457200" cy="2667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23" name="标题 5"/>
          <p:cNvSpPr>
            <a:spLocks noGrp="1"/>
          </p:cNvSpPr>
          <p:nvPr>
            <p:ph type="title"/>
          </p:nvPr>
        </p:nvSpPr>
        <p:spPr>
          <a:xfrm>
            <a:off x="5" y="8"/>
            <a:ext cx="8550275" cy="592137"/>
          </a:xfrm>
        </p:spPr>
        <p:txBody>
          <a:bodyPr/>
          <a:lstStyle/>
          <a:p>
            <a:pPr eaLnBrk="1" hangingPunct="1"/>
            <a:r>
              <a:rPr lang="en-US" sz="3600" b="1" dirty="0" smtClean="0">
                <a:solidFill>
                  <a:srgbClr val="FF0000"/>
                </a:solidFill>
              </a:rPr>
              <a:t>Asymmetry </a:t>
            </a:r>
            <a:r>
              <a:rPr lang="en-US" sz="3600" b="1" dirty="0">
                <a:solidFill>
                  <a:srgbClr val="FF0000"/>
                </a:solidFill>
              </a:rPr>
              <a:t>A</a:t>
            </a:r>
            <a:r>
              <a:rPr lang="en-US" sz="3600" b="1" baseline="-25000" dirty="0">
                <a:solidFill>
                  <a:srgbClr val="FF0000"/>
                </a:solidFill>
              </a:rPr>
              <a:t>LT</a:t>
            </a:r>
            <a:r>
              <a:rPr lang="en-US" sz="3600" b="1" dirty="0">
                <a:solidFill>
                  <a:srgbClr val="FF0000"/>
                </a:solidFill>
              </a:rPr>
              <a:t> Result</a:t>
            </a:r>
          </a:p>
        </p:txBody>
      </p:sp>
      <p:sp>
        <p:nvSpPr>
          <p:cNvPr id="5124" name="内容占位符 1"/>
          <p:cNvSpPr>
            <a:spLocks noGrp="1"/>
          </p:cNvSpPr>
          <p:nvPr>
            <p:ph idx="1"/>
          </p:nvPr>
        </p:nvSpPr>
        <p:spPr>
          <a:xfrm>
            <a:off x="0" y="2916518"/>
            <a:ext cx="7296150" cy="1064932"/>
          </a:xfrm>
        </p:spPr>
        <p:txBody>
          <a:bodyPr/>
          <a:lstStyle/>
          <a:p>
            <a:pPr eaLnBrk="1" hangingPunct="1"/>
            <a:r>
              <a:rPr lang="en-US" sz="2400" b="1" dirty="0" smtClean="0"/>
              <a:t>neutron  </a:t>
            </a:r>
            <a:r>
              <a:rPr lang="en-US" sz="2400" b="1" i="1" dirty="0"/>
              <a:t>A</a:t>
            </a:r>
            <a:r>
              <a:rPr lang="en-US" sz="2400" b="1" baseline="-25000" dirty="0"/>
              <a:t>LT :    </a:t>
            </a:r>
            <a:r>
              <a:rPr lang="en-US" sz="2400" b="1" dirty="0"/>
              <a:t> Positive for </a:t>
            </a:r>
            <a:r>
              <a:rPr lang="en-US" sz="2400" b="1" dirty="0" smtClean="0">
                <a:latin typeface="Symbol" pitchFamily="18" charset="2"/>
              </a:rPr>
              <a:t>p</a:t>
            </a:r>
            <a:r>
              <a:rPr lang="en-US" sz="2400" b="1" dirty="0" smtClean="0"/>
              <a:t>- </a:t>
            </a:r>
          </a:p>
          <a:p>
            <a:pPr eaLnBrk="1" hangingPunct="1"/>
            <a:r>
              <a:rPr lang="en-US" sz="2400" b="1" dirty="0" smtClean="0"/>
              <a:t>Consist w/ model in signs, suggest larger asymmetry</a:t>
            </a:r>
          </a:p>
          <a:p>
            <a:pPr eaLnBrk="1" hangingPunct="1"/>
            <a:endParaRPr lang="en-US" sz="2400" b="1" dirty="0"/>
          </a:p>
        </p:txBody>
      </p:sp>
      <p:grpSp>
        <p:nvGrpSpPr>
          <p:cNvPr id="2" name="组合 9"/>
          <p:cNvGrpSpPr>
            <a:grpSpLocks/>
          </p:cNvGrpSpPr>
          <p:nvPr/>
        </p:nvGrpSpPr>
        <p:grpSpPr bwMode="auto">
          <a:xfrm>
            <a:off x="1463524" y="1234329"/>
            <a:ext cx="5370512" cy="1020762"/>
            <a:chOff x="4680840" y="4858153"/>
            <a:chExt cx="3740405" cy="791079"/>
          </a:xfrm>
        </p:grpSpPr>
        <p:graphicFrame>
          <p:nvGraphicFramePr>
            <p:cNvPr id="5122" name="Object 6"/>
            <p:cNvGraphicFramePr>
              <a:graphicFrameLocks noChangeAspect="1"/>
            </p:cNvGraphicFramePr>
            <p:nvPr/>
          </p:nvGraphicFramePr>
          <p:xfrm>
            <a:off x="5011105" y="5168220"/>
            <a:ext cx="3410140" cy="481012"/>
          </p:xfrm>
          <a:graphic>
            <a:graphicData uri="http://schemas.openxmlformats.org/presentationml/2006/ole">
              <p:oleObj spid="_x0000_s474114" name="Equation" r:id="rId5" imgW="2070000" imgH="291960" progId="Equation.3">
                <p:embed/>
              </p:oleObj>
            </a:graphicData>
          </a:graphic>
        </p:graphicFrame>
        <p:sp>
          <p:nvSpPr>
            <p:cNvPr id="5133" name="矩形 8"/>
            <p:cNvSpPr>
              <a:spLocks noChangeArrowheads="1"/>
            </p:cNvSpPr>
            <p:nvPr/>
          </p:nvSpPr>
          <p:spPr bwMode="auto">
            <a:xfrm>
              <a:off x="4680840" y="4858153"/>
              <a:ext cx="1571061" cy="31008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r>
                <a:rPr lang="en-US" sz="2000" b="0" dirty="0">
                  <a:solidFill>
                    <a:srgbClr val="1F497D"/>
                  </a:solidFill>
                  <a:latin typeface="Lucida Sans Unicode" pitchFamily="34" charset="0"/>
                </a:rPr>
                <a:t>To leading twist:</a:t>
              </a:r>
            </a:p>
          </p:txBody>
        </p:sp>
      </p:grpSp>
      <p:grpSp>
        <p:nvGrpSpPr>
          <p:cNvPr id="3" name="组合 7"/>
          <p:cNvGrpSpPr>
            <a:grpSpLocks/>
          </p:cNvGrpSpPr>
          <p:nvPr/>
        </p:nvGrpSpPr>
        <p:grpSpPr bwMode="auto">
          <a:xfrm>
            <a:off x="8058150" y="323858"/>
            <a:ext cx="1714500" cy="1899475"/>
            <a:chOff x="6553200" y="762000"/>
            <a:chExt cx="2405228" cy="2963212"/>
          </a:xfrm>
        </p:grpSpPr>
        <p:grpSp>
          <p:nvGrpSpPr>
            <p:cNvPr id="4" name="组合 150"/>
            <p:cNvGrpSpPr>
              <a:grpSpLocks/>
            </p:cNvGrpSpPr>
            <p:nvPr/>
          </p:nvGrpSpPr>
          <p:grpSpPr bwMode="auto">
            <a:xfrm>
              <a:off x="6553200" y="762000"/>
              <a:ext cx="1828800" cy="2963212"/>
              <a:chOff x="6096000" y="1295400"/>
              <a:chExt cx="2209800" cy="3580550"/>
            </a:xfrm>
          </p:grpSpPr>
          <p:pic>
            <p:nvPicPr>
              <p:cNvPr id="5131" name="Picture 3"/>
              <p:cNvPicPr>
                <a:picLocks noChangeAspect="1" noChangeArrowheads="1"/>
              </p:cNvPicPr>
              <p:nvPr/>
            </p:nvPicPr>
            <p:blipFill>
              <a:blip r:embed="rId6" cstate="print">
                <a:extLst>
                  <a:ext uri="{28A0092B-C50C-407E-A947-70E740481C1C}">
                    <a14:useLocalDpi xmlns="" xmlns:a14="http://schemas.microsoft.com/office/drawing/2010/main" val="0"/>
                  </a:ext>
                </a:extLst>
              </a:blip>
              <a:srcRect/>
              <a:stretch>
                <a:fillRect/>
              </a:stretch>
            </p:blipFill>
            <p:spPr bwMode="auto">
              <a:xfrm>
                <a:off x="6096000" y="1295400"/>
                <a:ext cx="2209800" cy="243638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132" name="矩形 11"/>
              <p:cNvSpPr>
                <a:spLocks noChangeArrowheads="1"/>
              </p:cNvSpPr>
              <p:nvPr/>
            </p:nvSpPr>
            <p:spPr bwMode="auto">
              <a:xfrm>
                <a:off x="7033913" y="3657603"/>
                <a:ext cx="313145" cy="121834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pPr algn="ctr"/>
                <a:endParaRPr lang="en-US" altLang="zh-CN" sz="3600">
                  <a:solidFill>
                    <a:srgbClr val="1F497D"/>
                  </a:solidFill>
                </a:endParaRPr>
              </a:p>
            </p:txBody>
          </p:sp>
        </p:grpSp>
        <p:sp>
          <p:nvSpPr>
            <p:cNvPr id="13" name="右箭头 9"/>
            <p:cNvSpPr/>
            <p:nvPr/>
          </p:nvSpPr>
          <p:spPr>
            <a:xfrm rot="584170">
              <a:off x="8196428" y="823139"/>
              <a:ext cx="762000" cy="457200"/>
            </a:xfrm>
            <a:prstGeom prst="rightArrow">
              <a:avLst>
                <a:gd name="adj1" fmla="val 50000"/>
                <a:gd name="adj2" fmla="val 47944"/>
              </a:avLst>
            </a:prstGeom>
            <a:ln w="12700" cmpd="sng">
              <a:solidFill>
                <a:schemeClr val="tx1"/>
              </a:solidFill>
            </a:ln>
            <a:scene3d>
              <a:camera prst="perspectiveContrastingRightFacing"/>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grpSp>
      <p:sp>
        <p:nvSpPr>
          <p:cNvPr id="14" name="Rectangle 14"/>
          <p:cNvSpPr>
            <a:spLocks noChangeArrowheads="1"/>
          </p:cNvSpPr>
          <p:nvPr/>
        </p:nvSpPr>
        <p:spPr bwMode="auto">
          <a:xfrm>
            <a:off x="2313697" y="656998"/>
            <a:ext cx="4478142" cy="39962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0960" tIns="45481" rIns="90960" bIns="45481">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4617B"/>
                </a:solidFill>
                <a:effectLst/>
                <a:uLnTx/>
                <a:uFillTx/>
              </a:rPr>
              <a:t>J. Huang et al.,</a:t>
            </a:r>
            <a:r>
              <a:rPr kumimoji="0" lang="en-US" sz="2000" b="0" i="0" u="none" strike="noStrike" kern="0" cap="none" spc="0" normalizeH="0" baseline="0" noProof="0" dirty="0" smtClean="0">
                <a:ln>
                  <a:noFill/>
                </a:ln>
                <a:solidFill>
                  <a:srgbClr val="C00000"/>
                </a:solidFill>
                <a:effectLst/>
                <a:uLnTx/>
                <a:uFillTx/>
              </a:rPr>
              <a:t> PRL. 108, 052001 (2012).</a:t>
            </a:r>
          </a:p>
        </p:txBody>
      </p:sp>
      <p:sp>
        <p:nvSpPr>
          <p:cNvPr id="15" name="Rectangle 14"/>
          <p:cNvSpPr>
            <a:spLocks noChangeArrowheads="1"/>
          </p:cNvSpPr>
          <p:nvPr/>
        </p:nvSpPr>
        <p:spPr bwMode="auto">
          <a:xfrm>
            <a:off x="8011074" y="1562850"/>
            <a:ext cx="1421215" cy="39962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0960" tIns="45481" rIns="90960" bIns="45481">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4617B"/>
                </a:solidFill>
                <a:effectLst/>
                <a:uLnTx/>
                <a:uFillTx/>
              </a:rPr>
              <a:t>Worm-Gear</a:t>
            </a:r>
            <a:endParaRPr lang="en-US" sz="2000" b="0" i="0" kern="0" dirty="0" smtClean="0">
              <a:solidFill>
                <a:srgbClr val="C00000"/>
              </a:solidFill>
            </a:endParaRPr>
          </a:p>
        </p:txBody>
      </p:sp>
      <p:cxnSp>
        <p:nvCxnSpPr>
          <p:cNvPr id="20" name="Straight Arrow Connector 19"/>
          <p:cNvCxnSpPr/>
          <p:nvPr/>
        </p:nvCxnSpPr>
        <p:spPr>
          <a:xfrm>
            <a:off x="6019800" y="2209800"/>
            <a:ext cx="2705100" cy="1428750"/>
          </a:xfrm>
          <a:prstGeom prst="straightConnector1">
            <a:avLst/>
          </a:prstGeom>
          <a:ln>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pic>
        <p:nvPicPr>
          <p:cNvPr id="19" name="Picture 1"/>
          <p:cNvPicPr>
            <a:picLocks noChangeAspect="1" noChangeArrowheads="1"/>
          </p:cNvPicPr>
          <p:nvPr/>
        </p:nvPicPr>
        <p:blipFill>
          <a:blip r:embed="rId7" cstate="print">
            <a:clrChange>
              <a:clrFrom>
                <a:srgbClr val="FFFFFF"/>
              </a:clrFrom>
              <a:clrTo>
                <a:srgbClr val="FFFFFF">
                  <a:alpha val="0"/>
                </a:srgbClr>
              </a:clrTo>
            </a:clrChange>
            <a:extLst>
              <a:ext uri="{28A0092B-C50C-407E-A947-70E740481C1C}">
                <a14:useLocalDpi xmlns="" xmlns:a14="http://schemas.microsoft.com/office/drawing/2010/main" val="0"/>
              </a:ext>
            </a:extLst>
          </a:blip>
          <a:srcRect/>
          <a:stretch>
            <a:fillRect/>
          </a:stretch>
        </p:blipFill>
        <p:spPr bwMode="auto">
          <a:xfrm>
            <a:off x="234950" y="3494088"/>
            <a:ext cx="7038975" cy="31353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1" name="Rectangle 20"/>
          <p:cNvSpPr/>
          <p:nvPr/>
        </p:nvSpPr>
        <p:spPr>
          <a:xfrm>
            <a:off x="0" y="2313057"/>
            <a:ext cx="6381750" cy="400110"/>
          </a:xfrm>
          <a:prstGeom prst="rect">
            <a:avLst/>
          </a:prstGeom>
        </p:spPr>
        <p:txBody>
          <a:bodyPr wrap="square">
            <a:spAutoFit/>
          </a:bodyPr>
          <a:lstStyle/>
          <a:p>
            <a:pPr lvl="1"/>
            <a:r>
              <a:rPr lang="en-US" sz="2000" dirty="0" smtClean="0">
                <a:latin typeface="Arial" pitchFamily="34" charset="0"/>
                <a:cs typeface="Arial" pitchFamily="34" charset="0"/>
              </a:rPr>
              <a:t>Dominated by L=0 (S) and L=1 (P) interference</a:t>
            </a:r>
            <a:endParaRPr lang="en-US" sz="2000" dirty="0">
              <a:latin typeface="Arial" pitchFamily="34" charset="0"/>
              <a:cs typeface="Arial" pitchFamily="34" charset="0"/>
            </a:endParaRPr>
          </a:p>
        </p:txBody>
      </p:sp>
      <p:sp>
        <p:nvSpPr>
          <p:cNvPr id="23" name="Rectangle 22"/>
          <p:cNvSpPr/>
          <p:nvPr/>
        </p:nvSpPr>
        <p:spPr>
          <a:xfrm>
            <a:off x="7890588" y="1871990"/>
            <a:ext cx="1589474" cy="400110"/>
          </a:xfrm>
          <a:prstGeom prst="rect">
            <a:avLst/>
          </a:prstGeom>
        </p:spPr>
        <p:txBody>
          <a:bodyPr wrap="none">
            <a:spAutoFit/>
          </a:bodyPr>
          <a:lstStyle/>
          <a:p>
            <a:r>
              <a:rPr lang="en-US" sz="2000" b="0" i="0" dirty="0" smtClean="0"/>
              <a:t>Trans </a:t>
            </a:r>
            <a:r>
              <a:rPr lang="en-US" sz="2000" b="0" i="0" dirty="0" err="1" smtClean="0"/>
              <a:t>helicity</a:t>
            </a:r>
            <a:endParaRPr lang="en-US" sz="2000" b="0" i="0" dirty="0"/>
          </a:p>
        </p:txBody>
      </p:sp>
    </p:spTree>
    <p:extLst>
      <p:ext uri="{BB962C8B-B14F-4D97-AF65-F5344CB8AC3E}">
        <p14:creationId xmlns="" xmlns:p14="http://schemas.microsoft.com/office/powerpoint/2010/main" val="2033861085"/>
      </p:ext>
    </p:extLst>
  </p:cSld>
  <p:clrMapOvr>
    <a:masterClrMapping/>
  </p:clrMapOvr>
  <p:transition spd="med" advClick="0"/>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bwMode="auto">
          <a:xfrm>
            <a:off x="0" y="0"/>
            <a:ext cx="10058400" cy="8667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45509" rIns="0" bIns="0" numCol="1" anchor="b" anchorCtr="0" compatLnSpc="1">
            <a:prstTxWarp prst="textNoShape">
              <a:avLst/>
            </a:prstTxWarp>
          </a:bodyPr>
          <a:lstStyle>
            <a:lvl1pPr algn="l" rtl="0" eaLnBrk="0" fontAlgn="base" hangingPunct="0">
              <a:spcBef>
                <a:spcPct val="0"/>
              </a:spcBef>
              <a:spcAft>
                <a:spcPct val="0"/>
              </a:spcAft>
              <a:defRPr sz="5000" kern="1200">
                <a:solidFill>
                  <a:schemeClr val="tx2"/>
                </a:solidFill>
                <a:latin typeface="+mj-lt"/>
                <a:ea typeface="+mj-ea"/>
                <a:cs typeface="+mj-cs"/>
              </a:defRPr>
            </a:lvl1pPr>
            <a:lvl2pPr algn="l" rtl="0" eaLnBrk="0" fontAlgn="base" hangingPunct="0">
              <a:spcBef>
                <a:spcPct val="0"/>
              </a:spcBef>
              <a:spcAft>
                <a:spcPct val="0"/>
              </a:spcAft>
              <a:defRPr sz="5000">
                <a:solidFill>
                  <a:schemeClr val="tx2"/>
                </a:solidFill>
                <a:latin typeface="Calibri" pitchFamily="34" charset="0"/>
              </a:defRPr>
            </a:lvl2pPr>
            <a:lvl3pPr algn="l" rtl="0" eaLnBrk="0" fontAlgn="base" hangingPunct="0">
              <a:spcBef>
                <a:spcPct val="0"/>
              </a:spcBef>
              <a:spcAft>
                <a:spcPct val="0"/>
              </a:spcAft>
              <a:defRPr sz="5000">
                <a:solidFill>
                  <a:schemeClr val="tx2"/>
                </a:solidFill>
                <a:latin typeface="Calibri" pitchFamily="34" charset="0"/>
              </a:defRPr>
            </a:lvl3pPr>
            <a:lvl4pPr algn="l" rtl="0" eaLnBrk="0" fontAlgn="base" hangingPunct="0">
              <a:spcBef>
                <a:spcPct val="0"/>
              </a:spcBef>
              <a:spcAft>
                <a:spcPct val="0"/>
              </a:spcAft>
              <a:defRPr sz="5000">
                <a:solidFill>
                  <a:schemeClr val="tx2"/>
                </a:solidFill>
                <a:latin typeface="Calibri" pitchFamily="34" charset="0"/>
              </a:defRPr>
            </a:lvl4pPr>
            <a:lvl5pPr algn="l" rtl="0" eaLnBrk="0" fontAlgn="base" hangingPunct="0">
              <a:spcBef>
                <a:spcPct val="0"/>
              </a:spcBef>
              <a:spcAft>
                <a:spcPct val="0"/>
              </a:spcAft>
              <a:defRPr sz="5000">
                <a:solidFill>
                  <a:schemeClr val="tx2"/>
                </a:solidFill>
                <a:latin typeface="Calibri" pitchFamily="34" charset="0"/>
              </a:defRPr>
            </a:lvl5pPr>
            <a:lvl6pPr marL="455081" algn="l" rtl="0" fontAlgn="base">
              <a:spcBef>
                <a:spcPct val="0"/>
              </a:spcBef>
              <a:spcAft>
                <a:spcPct val="0"/>
              </a:spcAft>
              <a:defRPr sz="5000">
                <a:solidFill>
                  <a:schemeClr val="tx2"/>
                </a:solidFill>
                <a:latin typeface="Calibri" pitchFamily="34" charset="0"/>
              </a:defRPr>
            </a:lvl6pPr>
            <a:lvl7pPr marL="910163" algn="l" rtl="0" fontAlgn="base">
              <a:spcBef>
                <a:spcPct val="0"/>
              </a:spcBef>
              <a:spcAft>
                <a:spcPct val="0"/>
              </a:spcAft>
              <a:defRPr sz="5000">
                <a:solidFill>
                  <a:schemeClr val="tx2"/>
                </a:solidFill>
                <a:latin typeface="Calibri" pitchFamily="34" charset="0"/>
              </a:defRPr>
            </a:lvl7pPr>
            <a:lvl8pPr marL="1365240" algn="l" rtl="0" fontAlgn="base">
              <a:spcBef>
                <a:spcPct val="0"/>
              </a:spcBef>
              <a:spcAft>
                <a:spcPct val="0"/>
              </a:spcAft>
              <a:defRPr sz="5000">
                <a:solidFill>
                  <a:schemeClr val="tx2"/>
                </a:solidFill>
                <a:latin typeface="Calibri" pitchFamily="34" charset="0"/>
              </a:defRPr>
            </a:lvl8pPr>
            <a:lvl9pPr marL="1820320" algn="l" rtl="0" fontAlgn="base">
              <a:spcBef>
                <a:spcPct val="0"/>
              </a:spcBef>
              <a:spcAft>
                <a:spcPct val="0"/>
              </a:spcAft>
              <a:defRPr sz="5000">
                <a:solidFill>
                  <a:schemeClr val="tx2"/>
                </a:solidFill>
                <a:latin typeface="Calibri" pitchFamily="34" charset="0"/>
              </a:defRPr>
            </a:lvl9pPr>
          </a:lstStyle>
          <a:p>
            <a:pPr algn="ctr" eaLnBrk="1" hangingPunct="1"/>
            <a:r>
              <a:rPr lang="en-US" sz="4000" i="0" dirty="0" err="1" smtClean="0">
                <a:solidFill>
                  <a:srgbClr val="FF0000"/>
                </a:solidFill>
              </a:rPr>
              <a:t>Pretzelosity</a:t>
            </a:r>
            <a:r>
              <a:rPr lang="en-US" sz="4000" i="0" dirty="0" smtClean="0">
                <a:solidFill>
                  <a:srgbClr val="FF0000"/>
                </a:solidFill>
              </a:rPr>
              <a:t> Results on Neutron</a:t>
            </a:r>
            <a:r>
              <a:rPr lang="en-US" sz="4000" i="0" dirty="0" smtClean="0">
                <a:solidFill>
                  <a:srgbClr val="00B050"/>
                </a:solidFill>
                <a:latin typeface="Calibri"/>
              </a:rPr>
              <a:t/>
            </a:r>
            <a:br>
              <a:rPr lang="en-US" sz="4000" i="0" dirty="0" smtClean="0">
                <a:solidFill>
                  <a:srgbClr val="00B050"/>
                </a:solidFill>
                <a:latin typeface="Calibri"/>
              </a:rPr>
            </a:br>
            <a:endParaRPr lang="en-US" sz="1800" i="0" dirty="0">
              <a:solidFill>
                <a:sysClr val="windowText" lastClr="000000"/>
              </a:solidFill>
              <a:latin typeface="Calibri"/>
            </a:endParaRPr>
          </a:p>
        </p:txBody>
      </p:sp>
      <mc:AlternateContent xmlns:mc="http://schemas.openxmlformats.org/markup-compatibility/2006">
        <mc:Choice xmlns="" xmlns:a14="http://schemas.microsoft.com/office/drawing/2010/main" Requires="a14">
          <p:sp>
            <p:nvSpPr>
              <p:cNvPr id="5" name="TextBox 7"/>
              <p:cNvSpPr txBox="1">
                <a:spLocks noChangeArrowheads="1"/>
              </p:cNvSpPr>
              <p:nvPr/>
            </p:nvSpPr>
            <p:spPr bwMode="auto">
              <a:xfrm>
                <a:off x="17" y="866758"/>
                <a:ext cx="10032703" cy="1446067"/>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lIns="90960" tIns="45481" rIns="90960" bIns="45481">
                <a:spAutoFit/>
              </a:bodyPr>
              <a:lstStyle>
                <a:lvl1pPr>
                  <a:defRPr sz="2800" b="1" i="1">
                    <a:solidFill>
                      <a:schemeClr val="tx2"/>
                    </a:solidFill>
                    <a:latin typeface="Times New Roman" pitchFamily="18" charset="0"/>
                  </a:defRPr>
                </a:lvl1pPr>
                <a:lvl2pPr marL="742950" indent="-285750">
                  <a:defRPr sz="2800" b="1" i="1">
                    <a:solidFill>
                      <a:schemeClr val="tx2"/>
                    </a:solidFill>
                    <a:latin typeface="Times New Roman" pitchFamily="18" charset="0"/>
                  </a:defRPr>
                </a:lvl2pPr>
                <a:lvl3pPr marL="1143000" indent="-228600">
                  <a:defRPr sz="2800" b="1" i="1">
                    <a:solidFill>
                      <a:schemeClr val="tx2"/>
                    </a:solidFill>
                    <a:latin typeface="Times New Roman" pitchFamily="18" charset="0"/>
                  </a:defRPr>
                </a:lvl3pPr>
                <a:lvl4pPr marL="1600200" indent="-228600">
                  <a:defRPr sz="2800" b="1" i="1">
                    <a:solidFill>
                      <a:schemeClr val="tx2"/>
                    </a:solidFill>
                    <a:latin typeface="Times New Roman" pitchFamily="18" charset="0"/>
                  </a:defRPr>
                </a:lvl4pPr>
                <a:lvl5pPr marL="2057400" indent="-228600">
                  <a:defRPr sz="2800" b="1" i="1">
                    <a:solidFill>
                      <a:schemeClr val="tx2"/>
                    </a:solidFill>
                    <a:latin typeface="Times New Roman" pitchFamily="18" charset="0"/>
                  </a:defRPr>
                </a:lvl5pPr>
                <a:lvl6pPr marL="2514600" indent="-228600" eaLnBrk="0" fontAlgn="base" hangingPunct="0">
                  <a:spcBef>
                    <a:spcPct val="0"/>
                  </a:spcBef>
                  <a:spcAft>
                    <a:spcPct val="0"/>
                  </a:spcAft>
                  <a:defRPr sz="2800" b="1" i="1">
                    <a:solidFill>
                      <a:schemeClr val="tx2"/>
                    </a:solidFill>
                    <a:latin typeface="Times New Roman" pitchFamily="18" charset="0"/>
                  </a:defRPr>
                </a:lvl6pPr>
                <a:lvl7pPr marL="2971800" indent="-228600" eaLnBrk="0" fontAlgn="base" hangingPunct="0">
                  <a:spcBef>
                    <a:spcPct val="0"/>
                  </a:spcBef>
                  <a:spcAft>
                    <a:spcPct val="0"/>
                  </a:spcAft>
                  <a:defRPr sz="2800" b="1" i="1">
                    <a:solidFill>
                      <a:schemeClr val="tx2"/>
                    </a:solidFill>
                    <a:latin typeface="Times New Roman" pitchFamily="18" charset="0"/>
                  </a:defRPr>
                </a:lvl7pPr>
                <a:lvl8pPr marL="3429000" indent="-228600" eaLnBrk="0" fontAlgn="base" hangingPunct="0">
                  <a:spcBef>
                    <a:spcPct val="0"/>
                  </a:spcBef>
                  <a:spcAft>
                    <a:spcPct val="0"/>
                  </a:spcAft>
                  <a:defRPr sz="2800" b="1" i="1">
                    <a:solidFill>
                      <a:schemeClr val="tx2"/>
                    </a:solidFill>
                    <a:latin typeface="Times New Roman" pitchFamily="18" charset="0"/>
                  </a:defRPr>
                </a:lvl8pPr>
                <a:lvl9pPr marL="3886200" indent="-228600" eaLnBrk="0" fontAlgn="base" hangingPunct="0">
                  <a:spcBef>
                    <a:spcPct val="0"/>
                  </a:spcBef>
                  <a:spcAft>
                    <a:spcPct val="0"/>
                  </a:spcAft>
                  <a:defRPr sz="2800" b="1" i="1">
                    <a:solidFill>
                      <a:schemeClr val="tx2"/>
                    </a:solidFill>
                    <a:latin typeface="Times New Roman" pitchFamily="18" charset="0"/>
                  </a:defRPr>
                </a:lvl9pPr>
              </a:lstStyle>
              <a:p>
                <a:pPr eaLnBrk="1" hangingPunct="1"/>
                <a:r>
                  <a:rPr lang="en-US" sz="2400" i="0" dirty="0" smtClean="0">
                    <a:solidFill>
                      <a:srgbClr val="000000"/>
                    </a:solidFill>
                    <a:latin typeface="Constantia" pitchFamily="18" charset="0"/>
                  </a:rPr>
                  <a:t>Extracted </a:t>
                </a:r>
                <a:r>
                  <a:rPr lang="en-US" sz="2400" i="0" dirty="0" err="1" smtClean="0">
                    <a:solidFill>
                      <a:srgbClr val="000000"/>
                    </a:solidFill>
                    <a:latin typeface="Constantia" pitchFamily="18" charset="0"/>
                  </a:rPr>
                  <a:t>Pretzelosity</a:t>
                </a:r>
                <a:r>
                  <a:rPr lang="en-US" sz="2400" i="0" dirty="0" smtClean="0">
                    <a:solidFill>
                      <a:srgbClr val="000000"/>
                    </a:solidFill>
                    <a:latin typeface="Constantia" pitchFamily="18" charset="0"/>
                  </a:rPr>
                  <a:t> Asymmetries, </a:t>
                </a:r>
                <a14:m>
                  <m:oMath xmlns:m="http://schemas.openxmlformats.org/officeDocument/2006/math">
                    <m:func>
                      <m:funcPr>
                        <m:ctrlPr>
                          <a:rPr lang="en-US" sz="2400" i="1" smtClean="0">
                            <a:solidFill>
                              <a:srgbClr val="000000"/>
                            </a:solidFill>
                            <a:latin typeface="Cambria Math"/>
                          </a:rPr>
                        </m:ctrlPr>
                      </m:funcPr>
                      <m:fName>
                        <m:r>
                          <a:rPr lang="en-US" sz="2400" smtClean="0">
                            <a:solidFill>
                              <a:srgbClr val="000000"/>
                            </a:solidFill>
                            <a:latin typeface="Cambria Math"/>
                          </a:rPr>
                          <m:t>𝑨</m:t>
                        </m:r>
                        <m:r>
                          <a:rPr lang="en-US" sz="2400" baseline="-25000" smtClean="0">
                            <a:solidFill>
                              <a:srgbClr val="000000"/>
                            </a:solidFill>
                            <a:latin typeface="Cambria Math"/>
                          </a:rPr>
                          <m:t>𝑼𝑻</m:t>
                        </m:r>
                        <m:r>
                          <a:rPr lang="en-US" sz="2400" i="0" smtClean="0">
                            <a:solidFill>
                              <a:srgbClr val="000000"/>
                            </a:solidFill>
                            <a:latin typeface="Cambria Math"/>
                          </a:rPr>
                          <m:t>𝐬𝐢𝐧</m:t>
                        </m:r>
                      </m:fName>
                      <m:e>
                        <m:r>
                          <a:rPr lang="en-US" sz="2400" smtClean="0">
                            <a:solidFill>
                              <a:srgbClr val="000000"/>
                            </a:solidFill>
                            <a:latin typeface="Cambria Math"/>
                          </a:rPr>
                          <m:t>(</m:t>
                        </m:r>
                        <m:r>
                          <a:rPr lang="en-US" sz="2400" smtClean="0">
                            <a:solidFill>
                              <a:srgbClr val="000000"/>
                            </a:solidFill>
                            <a:latin typeface="Cambria Math"/>
                            <a:ea typeface="Cambria Math"/>
                          </a:rPr>
                          <m:t>𝝋</m:t>
                        </m:r>
                        <m:r>
                          <a:rPr lang="en-US" sz="2400" baseline="-25000" smtClean="0">
                            <a:solidFill>
                              <a:srgbClr val="000000"/>
                            </a:solidFill>
                            <a:latin typeface="Cambria Math"/>
                          </a:rPr>
                          <m:t>𝒉</m:t>
                        </m:r>
                      </m:e>
                    </m:func>
                    <m:r>
                      <a:rPr lang="en-US" sz="2400" smtClean="0">
                        <a:solidFill>
                          <a:srgbClr val="000000"/>
                        </a:solidFill>
                        <a:latin typeface="Cambria Math"/>
                      </a:rPr>
                      <m:t>−</m:t>
                    </m:r>
                    <m:r>
                      <a:rPr lang="en-US" sz="2400" smtClean="0">
                        <a:solidFill>
                          <a:srgbClr val="000000"/>
                        </a:solidFill>
                        <a:latin typeface="Cambria Math"/>
                        <a:ea typeface="Cambria Math"/>
                      </a:rPr>
                      <m:t>𝝋</m:t>
                    </m:r>
                    <m:r>
                      <a:rPr lang="en-US" sz="2400" baseline="-25000" smtClean="0">
                        <a:solidFill>
                          <a:srgbClr val="000000"/>
                        </a:solidFill>
                        <a:latin typeface="Cambria Math"/>
                      </a:rPr>
                      <m:t>𝒔</m:t>
                    </m:r>
                    <m:r>
                      <a:rPr lang="en-US" sz="2400" smtClean="0">
                        <a:solidFill>
                          <a:srgbClr val="000000"/>
                        </a:solidFill>
                        <a:latin typeface="Cambria Math"/>
                      </a:rPr>
                      <m:t>)</m:t>
                    </m:r>
                    <m:r>
                      <a:rPr lang="en-US" sz="2400" b="1" i="1" smtClean="0">
                        <a:solidFill>
                          <a:srgbClr val="000000"/>
                        </a:solidFill>
                        <a:latin typeface="Cambria Math"/>
                      </a:rPr>
                      <m:t>, </m:t>
                    </m:r>
                    <m:r>
                      <a:rPr lang="en-US" sz="2400" b="1" i="0" smtClean="0">
                        <a:solidFill>
                          <a:srgbClr val="000000"/>
                        </a:solidFill>
                        <a:latin typeface="Cambria Math"/>
                      </a:rPr>
                      <m:t>𝐨𝐧</m:t>
                    </m:r>
                    <m:r>
                      <a:rPr lang="en-US" sz="2400" b="1" i="0" smtClean="0">
                        <a:solidFill>
                          <a:srgbClr val="000000"/>
                        </a:solidFill>
                        <a:latin typeface="Cambria Math"/>
                      </a:rPr>
                      <m:t> </m:t>
                    </m:r>
                    <m:r>
                      <a:rPr lang="en-US" sz="2400" b="1" i="0" smtClean="0">
                        <a:solidFill>
                          <a:srgbClr val="000000"/>
                        </a:solidFill>
                        <a:latin typeface="Cambria Math"/>
                      </a:rPr>
                      <m:t>𝐭𝐡𝐞</m:t>
                    </m:r>
                    <m:r>
                      <a:rPr lang="en-US" sz="2400" b="1" i="0" smtClean="0">
                        <a:solidFill>
                          <a:srgbClr val="000000"/>
                        </a:solidFill>
                        <a:latin typeface="Cambria Math"/>
                      </a:rPr>
                      <m:t> </m:t>
                    </m:r>
                    <m:r>
                      <a:rPr lang="en-US" sz="2400" b="1" i="0" smtClean="0">
                        <a:solidFill>
                          <a:srgbClr val="000000"/>
                        </a:solidFill>
                        <a:latin typeface="Cambria Math"/>
                      </a:rPr>
                      <m:t>𝐧𝐞𝐮𝐭𝐫𝐨𝐧</m:t>
                    </m:r>
                  </m:oMath>
                </a14:m>
                <a:endParaRPr lang="en-US" sz="2000" b="0" i="0" dirty="0">
                  <a:solidFill>
                    <a:srgbClr val="000000"/>
                  </a:solidFill>
                  <a:latin typeface="Constantia" pitchFamily="18" charset="0"/>
                </a:endParaRPr>
              </a:p>
              <a:p>
                <a:pPr eaLnBrk="1" hangingPunct="1"/>
                <a:r>
                  <a:rPr lang="en-US" sz="2000" b="0" i="0" dirty="0">
                    <a:solidFill>
                      <a:srgbClr val="000000"/>
                    </a:solidFill>
                    <a:latin typeface="Constantia" pitchFamily="18" charset="0"/>
                  </a:rPr>
                  <a:t>F</a:t>
                </a:r>
                <a:r>
                  <a:rPr lang="en-US" sz="2000" b="0" i="0" dirty="0" smtClean="0">
                    <a:solidFill>
                      <a:srgbClr val="000000"/>
                    </a:solidFill>
                    <a:latin typeface="Constantia" pitchFamily="18" charset="0"/>
                  </a:rPr>
                  <a:t>or both </a:t>
                </a:r>
                <a:r>
                  <a:rPr lang="en-US" sz="2000" b="0" i="0" dirty="0" smtClean="0">
                    <a:solidFill>
                      <a:srgbClr val="000000"/>
                    </a:solidFill>
                    <a:latin typeface="Symbol" pitchFamily="18" charset="2"/>
                  </a:rPr>
                  <a:t>p</a:t>
                </a:r>
                <a:r>
                  <a:rPr lang="en-US" sz="2000" b="0" i="0" dirty="0" smtClean="0">
                    <a:solidFill>
                      <a:srgbClr val="000000"/>
                    </a:solidFill>
                    <a:latin typeface="Constantia" pitchFamily="18" charset="0"/>
                  </a:rPr>
                  <a:t>+ and </a:t>
                </a:r>
                <a:r>
                  <a:rPr lang="en-US" sz="2000" b="0" i="0" dirty="0" smtClean="0">
                    <a:solidFill>
                      <a:srgbClr val="000000"/>
                    </a:solidFill>
                    <a:latin typeface="Symbol" pitchFamily="18" charset="2"/>
                  </a:rPr>
                  <a:t>p</a:t>
                </a:r>
                <a:r>
                  <a:rPr lang="en-US" sz="2000" b="0" i="0" dirty="0" smtClean="0">
                    <a:solidFill>
                      <a:srgbClr val="000000"/>
                    </a:solidFill>
                    <a:latin typeface="Constantia" pitchFamily="18" charset="0"/>
                  </a:rPr>
                  <a:t>-, </a:t>
                </a:r>
                <a:r>
                  <a:rPr lang="en-US" sz="2000" i="0" dirty="0" smtClean="0">
                    <a:solidFill>
                      <a:srgbClr val="000000"/>
                    </a:solidFill>
                    <a:latin typeface="Constantia" pitchFamily="18" charset="0"/>
                  </a:rPr>
                  <a:t>consistent with zero </a:t>
                </a:r>
                <a:r>
                  <a:rPr lang="en-US" sz="2000" b="0" i="0" dirty="0" smtClean="0">
                    <a:solidFill>
                      <a:srgbClr val="000000"/>
                    </a:solidFill>
                    <a:latin typeface="Constantia" pitchFamily="18" charset="0"/>
                  </a:rPr>
                  <a:t>within uncertainties.</a:t>
                </a:r>
              </a:p>
              <a:p>
                <a:pPr eaLnBrk="1" hangingPunct="1"/>
                <a:endParaRPr lang="en-US" sz="2000" b="0" i="0" dirty="0">
                  <a:solidFill>
                    <a:srgbClr val="000000"/>
                  </a:solidFill>
                  <a:latin typeface="Constantia" pitchFamily="18" charset="0"/>
                </a:endParaRPr>
              </a:p>
              <a:p>
                <a:pPr algn="ctr" eaLnBrk="1" hangingPunct="1"/>
                <a:r>
                  <a:rPr lang="en-US" sz="2400" i="0" dirty="0" smtClean="0">
                    <a:solidFill>
                      <a:srgbClr val="000000"/>
                    </a:solidFill>
                    <a:latin typeface="Constantia" pitchFamily="18" charset="0"/>
                  </a:rPr>
                  <a:t>Preliminary Results</a:t>
                </a:r>
                <a:endParaRPr lang="en-US" sz="2400" i="0" dirty="0">
                  <a:solidFill>
                    <a:srgbClr val="000000"/>
                  </a:solidFill>
                  <a:latin typeface="Constantia" pitchFamily="18" charset="0"/>
                </a:endParaRPr>
              </a:p>
            </p:txBody>
          </p:sp>
        </mc:Choice>
        <mc:Fallback>
          <p:sp>
            <p:nvSpPr>
              <p:cNvPr id="5" name="TextBox 7"/>
              <p:cNvSpPr txBox="1">
                <a:spLocks noRot="1" noChangeAspect="1" noMove="1" noResize="1" noEditPoints="1" noAdjustHandles="1" noChangeArrowheads="1" noChangeShapeType="1" noTextEdit="1"/>
              </p:cNvSpPr>
              <p:nvPr/>
            </p:nvSpPr>
            <p:spPr bwMode="auto">
              <a:xfrm>
                <a:off x="-1" y="866731"/>
                <a:ext cx="10032703" cy="1446067"/>
              </a:xfrm>
              <a:prstGeom prst="rect">
                <a:avLst/>
              </a:prstGeom>
              <a:blipFill rotWithShape="1">
                <a:blip r:embed="rId2" cstate="print"/>
                <a:stretch>
                  <a:fillRect l="-972" t="-3376" b="-8861"/>
                </a:stretch>
              </a:blip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dirty="0" smtClean="0">
                    <a:noFill/>
                  </a:rPr>
                  <a:t> </a:t>
                </a:r>
                <a:endParaRPr lang="en-US" dirty="0">
                  <a:noFill/>
                </a:endParaRPr>
              </a:p>
            </p:txBody>
          </p:sp>
        </mc:Fallback>
      </mc:AlternateContent>
      <p:cxnSp>
        <p:nvCxnSpPr>
          <p:cNvPr id="12" name="Straight Connector 11"/>
          <p:cNvCxnSpPr/>
          <p:nvPr/>
        </p:nvCxnSpPr>
        <p:spPr>
          <a:xfrm>
            <a:off x="7191381" y="2209800"/>
            <a:ext cx="295275" cy="76200"/>
          </a:xfrm>
          <a:prstGeom prst="line">
            <a:avLst/>
          </a:prstGeom>
        </p:spPr>
        <p:style>
          <a:lnRef idx="1">
            <a:schemeClr val="accent1"/>
          </a:lnRef>
          <a:fillRef idx="0">
            <a:schemeClr val="accent1"/>
          </a:fillRef>
          <a:effectRef idx="0">
            <a:schemeClr val="accent1"/>
          </a:effectRef>
          <a:fontRef idx="minor">
            <a:schemeClr val="tx1"/>
          </a:fontRef>
        </p:style>
      </p:cxnSp>
      <p:pic>
        <p:nvPicPr>
          <p:cNvPr id="2" name="Picture 1"/>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0" y="2540876"/>
            <a:ext cx="7950538" cy="3576145"/>
          </a:xfrm>
          <a:prstGeom prst="rect">
            <a:avLst/>
          </a:prstGeom>
        </p:spPr>
      </p:pic>
      <p:pic>
        <p:nvPicPr>
          <p:cNvPr id="18434" name="Picture 2"/>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1366795" y="4701759"/>
            <a:ext cx="2109787" cy="6461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8435" name="Picture 3"/>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5483708" y="4607166"/>
            <a:ext cx="2109787" cy="6461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8" name="Picture 8" descr="muldtab1"/>
          <p:cNvPicPr>
            <a:picLocks noChangeAspect="1" noChangeArrowheads="1"/>
          </p:cNvPicPr>
          <p:nvPr/>
        </p:nvPicPr>
        <p:blipFill>
          <a:blip r:embed="rId5" cstate="print"/>
          <a:srcRect/>
          <a:stretch>
            <a:fillRect/>
          </a:stretch>
        </p:blipFill>
        <p:spPr bwMode="auto">
          <a:xfrm>
            <a:off x="7504386" y="1597941"/>
            <a:ext cx="2159876" cy="1209633"/>
          </a:xfrm>
          <a:prstGeom prst="rect">
            <a:avLst/>
          </a:prstGeom>
          <a:noFill/>
          <a:ln w="9525">
            <a:noFill/>
            <a:miter lim="800000"/>
            <a:headEnd/>
            <a:tailEnd/>
          </a:ln>
        </p:spPr>
      </p:pic>
      <p:sp>
        <p:nvSpPr>
          <p:cNvPr id="9" name="Oval 8"/>
          <p:cNvSpPr/>
          <p:nvPr/>
        </p:nvSpPr>
        <p:spPr>
          <a:xfrm>
            <a:off x="9322131" y="2481943"/>
            <a:ext cx="403760" cy="344384"/>
          </a:xfrm>
          <a:prstGeom prst="ellipse">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p:cNvCxnSpPr/>
          <p:nvPr/>
        </p:nvCxnSpPr>
        <p:spPr>
          <a:xfrm flipH="1">
            <a:off x="7695210" y="2873829"/>
            <a:ext cx="1662546" cy="760020"/>
          </a:xfrm>
          <a:prstGeom prst="straightConnector1">
            <a:avLst/>
          </a:prstGeom>
          <a:ln>
            <a:solidFill>
              <a:srgbClr val="0000FF"/>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13" name="TextBox 19"/>
          <p:cNvSpPr txBox="1">
            <a:spLocks noChangeArrowheads="1"/>
          </p:cNvSpPr>
          <p:nvPr/>
        </p:nvSpPr>
        <p:spPr bwMode="auto">
          <a:xfrm>
            <a:off x="7819697" y="4051738"/>
            <a:ext cx="2049517" cy="163079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016" tIns="45509" rIns="91016" bIns="45509">
            <a:spAutoFit/>
          </a:bodyPr>
          <a:lstStyle>
            <a:lvl1pPr>
              <a:defRPr sz="2800" b="1" i="1">
                <a:solidFill>
                  <a:schemeClr val="tx2"/>
                </a:solidFill>
                <a:latin typeface="Times New Roman" pitchFamily="18" charset="0"/>
              </a:defRPr>
            </a:lvl1pPr>
            <a:lvl2pPr marL="742950" indent="-285750">
              <a:defRPr sz="2800" b="1" i="1">
                <a:solidFill>
                  <a:schemeClr val="tx2"/>
                </a:solidFill>
                <a:latin typeface="Times New Roman" pitchFamily="18" charset="0"/>
              </a:defRPr>
            </a:lvl2pPr>
            <a:lvl3pPr marL="1143000" indent="-228600">
              <a:defRPr sz="2800" b="1" i="1">
                <a:solidFill>
                  <a:schemeClr val="tx2"/>
                </a:solidFill>
                <a:latin typeface="Times New Roman" pitchFamily="18" charset="0"/>
              </a:defRPr>
            </a:lvl3pPr>
            <a:lvl4pPr marL="1600200" indent="-228600">
              <a:defRPr sz="2800" b="1" i="1">
                <a:solidFill>
                  <a:schemeClr val="tx2"/>
                </a:solidFill>
                <a:latin typeface="Times New Roman" pitchFamily="18" charset="0"/>
              </a:defRPr>
            </a:lvl4pPr>
            <a:lvl5pPr marL="2057400" indent="-228600">
              <a:defRPr sz="2800" b="1" i="1">
                <a:solidFill>
                  <a:schemeClr val="tx2"/>
                </a:solidFill>
                <a:latin typeface="Times New Roman" pitchFamily="18" charset="0"/>
              </a:defRPr>
            </a:lvl5pPr>
            <a:lvl6pPr marL="2514600" indent="-228600" eaLnBrk="0" fontAlgn="base" hangingPunct="0">
              <a:spcBef>
                <a:spcPct val="0"/>
              </a:spcBef>
              <a:spcAft>
                <a:spcPct val="0"/>
              </a:spcAft>
              <a:defRPr sz="2800" b="1" i="1">
                <a:solidFill>
                  <a:schemeClr val="tx2"/>
                </a:solidFill>
                <a:latin typeface="Times New Roman" pitchFamily="18" charset="0"/>
              </a:defRPr>
            </a:lvl6pPr>
            <a:lvl7pPr marL="2971800" indent="-228600" eaLnBrk="0" fontAlgn="base" hangingPunct="0">
              <a:spcBef>
                <a:spcPct val="0"/>
              </a:spcBef>
              <a:spcAft>
                <a:spcPct val="0"/>
              </a:spcAft>
              <a:defRPr sz="2800" b="1" i="1">
                <a:solidFill>
                  <a:schemeClr val="tx2"/>
                </a:solidFill>
                <a:latin typeface="Times New Roman" pitchFamily="18" charset="0"/>
              </a:defRPr>
            </a:lvl7pPr>
            <a:lvl8pPr marL="3429000" indent="-228600" eaLnBrk="0" fontAlgn="base" hangingPunct="0">
              <a:spcBef>
                <a:spcPct val="0"/>
              </a:spcBef>
              <a:spcAft>
                <a:spcPct val="0"/>
              </a:spcAft>
              <a:defRPr sz="2800" b="1" i="1">
                <a:solidFill>
                  <a:schemeClr val="tx2"/>
                </a:solidFill>
                <a:latin typeface="Times New Roman" pitchFamily="18" charset="0"/>
              </a:defRPr>
            </a:lvl8pPr>
            <a:lvl9pPr marL="3886200" indent="-228600" eaLnBrk="0" fontAlgn="base" hangingPunct="0">
              <a:spcBef>
                <a:spcPct val="0"/>
              </a:spcBef>
              <a:spcAft>
                <a:spcPct val="0"/>
              </a:spcAft>
              <a:defRPr sz="2800" b="1" i="1">
                <a:solidFill>
                  <a:schemeClr val="tx2"/>
                </a:solidFill>
                <a:latin typeface="Times New Roman" pitchFamily="18" charset="0"/>
              </a:defRPr>
            </a:lvl9pPr>
          </a:lstStyle>
          <a:p>
            <a:pPr eaLnBrk="1" hangingPunct="1"/>
            <a:r>
              <a:rPr lang="en-US" sz="2000" i="0" dirty="0" smtClean="0">
                <a:solidFill>
                  <a:srgbClr val="000000"/>
                </a:solidFill>
                <a:latin typeface="Constantia" pitchFamily="18" charset="0"/>
              </a:rPr>
              <a:t> In models, directly related to OAM,</a:t>
            </a:r>
          </a:p>
          <a:p>
            <a:pPr eaLnBrk="1" hangingPunct="1"/>
            <a:r>
              <a:rPr lang="en-US" sz="2000" i="0" dirty="0" smtClean="0">
                <a:solidFill>
                  <a:srgbClr val="000000"/>
                </a:solidFill>
                <a:latin typeface="Constantia" pitchFamily="18" charset="0"/>
              </a:rPr>
              <a:t>L=0 and L=2 </a:t>
            </a:r>
          </a:p>
          <a:p>
            <a:pPr eaLnBrk="1" hangingPunct="1"/>
            <a:r>
              <a:rPr lang="en-US" sz="2000" i="0" dirty="0" smtClean="0">
                <a:solidFill>
                  <a:srgbClr val="000000"/>
                </a:solidFill>
                <a:latin typeface="Constantia" pitchFamily="18" charset="0"/>
              </a:rPr>
              <a:t>interference</a:t>
            </a:r>
            <a:endParaRPr lang="en-US" sz="2000" i="0" dirty="0">
              <a:solidFill>
                <a:srgbClr val="000000"/>
              </a:solidFill>
              <a:latin typeface="Constantia" pitchFamily="18" charset="0"/>
            </a:endParaRPr>
          </a:p>
        </p:txBody>
      </p:sp>
      <p:sp>
        <p:nvSpPr>
          <p:cNvPr id="14" name="Rectangle 13"/>
          <p:cNvSpPr/>
          <p:nvPr/>
        </p:nvSpPr>
        <p:spPr>
          <a:xfrm>
            <a:off x="1844565" y="466269"/>
            <a:ext cx="6700345" cy="400110"/>
          </a:xfrm>
          <a:prstGeom prst="rect">
            <a:avLst/>
          </a:prstGeom>
        </p:spPr>
        <p:txBody>
          <a:bodyPr wrap="square">
            <a:spAutoFit/>
          </a:bodyPr>
          <a:lstStyle/>
          <a:p>
            <a:pPr lvl="0" algn="ctr"/>
            <a:r>
              <a:rPr lang="en-US" sz="2000" i="0" dirty="0" smtClean="0">
                <a:solidFill>
                  <a:srgbClr val="990099"/>
                </a:solidFill>
              </a:rPr>
              <a:t>Analysis by Y. Zhang (Lanzhou) and X. </a:t>
            </a:r>
            <a:r>
              <a:rPr lang="en-US" sz="2000" i="0" dirty="0" err="1" smtClean="0">
                <a:solidFill>
                  <a:srgbClr val="990099"/>
                </a:solidFill>
              </a:rPr>
              <a:t>Qian</a:t>
            </a:r>
            <a:r>
              <a:rPr lang="en-US" sz="2000" i="0" dirty="0" smtClean="0">
                <a:solidFill>
                  <a:srgbClr val="990099"/>
                </a:solidFill>
              </a:rPr>
              <a:t> (Caltech)</a:t>
            </a:r>
            <a:endParaRPr lang="en-US" sz="2000" i="0" dirty="0">
              <a:solidFill>
                <a:srgbClr val="990099"/>
              </a:solidFill>
            </a:endParaRPr>
          </a:p>
        </p:txBody>
      </p:sp>
    </p:spTree>
    <p:extLst>
      <p:ext uri="{BB962C8B-B14F-4D97-AF65-F5344CB8AC3E}">
        <p14:creationId xmlns="" xmlns:p14="http://schemas.microsoft.com/office/powerpoint/2010/main" val="100609415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1" name="Content Placeholder 3"/>
          <p:cNvPicPr>
            <a:picLocks noGrp="1" noChangeAspect="1"/>
          </p:cNvPicPr>
          <p:nvPr>
            <p:ph idx="1"/>
          </p:nvPr>
        </p:nvPicPr>
        <p:blipFill>
          <a:blip r:embed="rId3" cstate="print">
            <a:extLst>
              <a:ext uri="{28A0092B-C50C-407E-A947-70E740481C1C}">
                <a14:useLocalDpi xmlns="" xmlns:a14="http://schemas.microsoft.com/office/drawing/2010/main" val="0"/>
              </a:ext>
            </a:extLst>
          </a:blip>
          <a:stretch>
            <a:fillRect/>
          </a:stretch>
        </p:blipFill>
        <p:spPr>
          <a:xfrm>
            <a:off x="5102871" y="2450094"/>
            <a:ext cx="4440729" cy="4246888"/>
          </a:xfrm>
        </p:spPr>
      </p:pic>
      <p:sp>
        <p:nvSpPr>
          <p:cNvPr id="5121" name="Rectangle 1"/>
          <p:cNvSpPr>
            <a:spLocks noGrp="1" noChangeArrowheads="1"/>
          </p:cNvSpPr>
          <p:nvPr>
            <p:ph type="title"/>
          </p:nvPr>
        </p:nvSpPr>
        <p:spPr>
          <a:xfrm>
            <a:off x="422929" y="0"/>
            <a:ext cx="9049392" cy="442127"/>
          </a:xfrm>
          <a:ln/>
        </p:spPr>
        <p:txBody>
          <a:bodyPr/>
          <a:lstStyle/>
          <a:p>
            <a:pPr>
              <a:lnSpc>
                <a:spcPct val="100000"/>
              </a:lnSpc>
              <a:buClrTx/>
              <a:tabLst>
                <a:tab pos="0" algn="l"/>
                <a:tab pos="436916" algn="l"/>
                <a:tab pos="873833" algn="l"/>
                <a:tab pos="1310749" algn="l"/>
                <a:tab pos="1747668" algn="l"/>
                <a:tab pos="2184583" algn="l"/>
                <a:tab pos="2621499" algn="l"/>
                <a:tab pos="3058418" algn="l"/>
                <a:tab pos="3495336" algn="l"/>
                <a:tab pos="3932251" algn="l"/>
                <a:tab pos="4369168" algn="l"/>
                <a:tab pos="4806087" algn="l"/>
                <a:tab pos="5243002" algn="l"/>
                <a:tab pos="5679919" algn="l"/>
                <a:tab pos="6116837" algn="l"/>
                <a:tab pos="6553753" algn="l"/>
                <a:tab pos="6990668" algn="l"/>
                <a:tab pos="7427586" algn="l"/>
                <a:tab pos="7864504" algn="l"/>
                <a:tab pos="8301426" algn="l"/>
                <a:tab pos="8738336" algn="l"/>
              </a:tabLst>
            </a:pPr>
            <a:r>
              <a:rPr lang="en-US" sz="2400" b="1" dirty="0">
                <a:solidFill>
                  <a:srgbClr val="004586"/>
                </a:solidFill>
              </a:rPr>
              <a:t>E06-010: Inclusive </a:t>
            </a:r>
            <a:r>
              <a:rPr lang="en-US" sz="2400" b="1" dirty="0" err="1">
                <a:solidFill>
                  <a:srgbClr val="004586"/>
                </a:solidFill>
              </a:rPr>
              <a:t>Hadron</a:t>
            </a:r>
            <a:r>
              <a:rPr lang="en-US" sz="2400" b="1" dirty="0">
                <a:solidFill>
                  <a:srgbClr val="004586"/>
                </a:solidFill>
              </a:rPr>
              <a:t> SSA (</a:t>
            </a:r>
            <a:r>
              <a:rPr lang="en-US" sz="2400" b="1" i="1" dirty="0">
                <a:solidFill>
                  <a:srgbClr val="004586"/>
                </a:solidFill>
              </a:rPr>
              <a:t>A</a:t>
            </a:r>
            <a:r>
              <a:rPr lang="en-US" sz="2400" b="1" i="1" baseline="-33000" dirty="0">
                <a:solidFill>
                  <a:srgbClr val="004586"/>
                </a:solidFill>
              </a:rPr>
              <a:t>N</a:t>
            </a:r>
            <a:r>
              <a:rPr lang="en-US" sz="2400" b="1" dirty="0">
                <a:solidFill>
                  <a:srgbClr val="004586"/>
                </a:solidFill>
              </a:rPr>
              <a:t>)</a:t>
            </a:r>
          </a:p>
        </p:txBody>
      </p:sp>
      <p:sp>
        <p:nvSpPr>
          <p:cNvPr id="5122" name="Line 2"/>
          <p:cNvSpPr>
            <a:spLocks noChangeShapeType="1"/>
          </p:cNvSpPr>
          <p:nvPr/>
        </p:nvSpPr>
        <p:spPr bwMode="auto">
          <a:xfrm>
            <a:off x="451291" y="886754"/>
            <a:ext cx="9123840" cy="1440"/>
          </a:xfrm>
          <a:prstGeom prst="line">
            <a:avLst/>
          </a:prstGeom>
          <a:noFill/>
          <a:ln w="18360">
            <a:solidFill>
              <a:srgbClr val="004586"/>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87383" tIns="43692" rIns="87383" bIns="43692"/>
          <a:lstStyle/>
          <a:p>
            <a:pPr defTabSz="436916" eaLnBrk="1">
              <a:lnSpc>
                <a:spcPct val="93000"/>
              </a:lnSpc>
              <a:buClr>
                <a:srgbClr val="000000"/>
              </a:buClr>
              <a:buSzPct val="100000"/>
            </a:pPr>
            <a:endParaRPr lang="en-US" sz="1700" b="0" i="0">
              <a:solidFill>
                <a:srgbClr val="FFFFFF"/>
              </a:solidFill>
              <a:latin typeface="Arial" pitchFamily="34" charset="0"/>
            </a:endParaRPr>
          </a:p>
        </p:txBody>
      </p:sp>
      <p:sp>
        <p:nvSpPr>
          <p:cNvPr id="5123" name="Text Box 3"/>
          <p:cNvSpPr txBox="1">
            <a:spLocks noChangeArrowheads="1"/>
          </p:cNvSpPr>
          <p:nvPr/>
        </p:nvSpPr>
        <p:spPr bwMode="auto">
          <a:xfrm>
            <a:off x="228096" y="4175171"/>
            <a:ext cx="4221074" cy="119161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808080"/>
                </a:solidFill>
                <a:round/>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86007" tIns="43005" rIns="86007" bIns="43005"/>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itchFamily="34" charset="0"/>
                <a:ea typeface="DejaVu Sans" charset="0"/>
                <a:cs typeface="DejaVu Sans"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itchFamily="34" charset="0"/>
                <a:ea typeface="DejaVu Sans" charset="0"/>
                <a:cs typeface="DejaVu Sans"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itchFamily="34" charset="0"/>
                <a:ea typeface="DejaVu Sans" charset="0"/>
                <a:cs typeface="DejaVu Sans"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itchFamily="34" charset="0"/>
                <a:ea typeface="DejaVu Sans" charset="0"/>
                <a:cs typeface="DejaVu Sans"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itchFamily="34" charset="0"/>
                <a:ea typeface="DejaVu Sans"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itchFamily="34" charset="0"/>
                <a:ea typeface="DejaVu Sans"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itchFamily="34" charset="0"/>
                <a:ea typeface="DejaVu Sans"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itchFamily="34" charset="0"/>
                <a:ea typeface="DejaVu Sans"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itchFamily="34" charset="0"/>
                <a:ea typeface="DejaVu Sans" charset="0"/>
                <a:cs typeface="DejaVu Sans" charset="0"/>
              </a:defRPr>
            </a:lvl9pPr>
          </a:lstStyle>
          <a:p>
            <a:pPr defTabSz="436916" eaLnBrk="1">
              <a:buClr>
                <a:srgbClr val="000000"/>
              </a:buClr>
              <a:buSzPct val="100000"/>
              <a:buFont typeface="Times New Roman" pitchFamily="18" charset="0"/>
              <a:buChar char="•"/>
            </a:pPr>
            <a:r>
              <a:rPr lang="en-US" sz="1500" b="0" i="0" dirty="0"/>
              <a:t> </a:t>
            </a:r>
            <a:r>
              <a:rPr lang="en-US" sz="1800" i="0" dirty="0"/>
              <a:t>Clear non-zero </a:t>
            </a:r>
            <a:r>
              <a:rPr lang="en-US" sz="1800" i="0" dirty="0" smtClean="0"/>
              <a:t>vertical target </a:t>
            </a:r>
            <a:r>
              <a:rPr lang="en-US" sz="1800" i="0" dirty="0"/>
              <a:t>SSA </a:t>
            </a:r>
          </a:p>
          <a:p>
            <a:pPr defTabSz="436916" eaLnBrk="1">
              <a:lnSpc>
                <a:spcPct val="150000"/>
              </a:lnSpc>
              <a:buClr>
                <a:srgbClr val="000000"/>
              </a:buClr>
              <a:buSzPct val="100000"/>
              <a:buFont typeface="Times New Roman" pitchFamily="18" charset="0"/>
              <a:buChar char="•"/>
            </a:pPr>
            <a:r>
              <a:rPr lang="en-US" sz="1800" i="0" dirty="0" smtClean="0"/>
              <a:t> Opposite </a:t>
            </a:r>
            <a:r>
              <a:rPr lang="en-US" sz="1800" i="0" dirty="0"/>
              <a:t>sign for</a:t>
            </a:r>
            <a:r>
              <a:rPr lang="en-US" sz="1800" i="0" dirty="0">
                <a:solidFill>
                  <a:srgbClr val="FF0000"/>
                </a:solidFill>
              </a:rPr>
              <a:t> </a:t>
            </a:r>
            <a:r>
              <a:rPr lang="en-GB" sz="1800" i="0" dirty="0">
                <a:solidFill>
                  <a:srgbClr val="0000FF"/>
                </a:solidFill>
                <a:latin typeface="Symbol" pitchFamily="18" charset="2"/>
              </a:rPr>
              <a:t>p</a:t>
            </a:r>
            <a:r>
              <a:rPr lang="en-GB" sz="1800" i="0" baseline="33000" dirty="0">
                <a:solidFill>
                  <a:srgbClr val="0000FF"/>
                </a:solidFill>
                <a:latin typeface="Symbol" pitchFamily="18" charset="2"/>
              </a:rPr>
              <a:t>+</a:t>
            </a:r>
            <a:r>
              <a:rPr lang="en-US" sz="1800" i="0" dirty="0">
                <a:solidFill>
                  <a:srgbClr val="FF0000"/>
                </a:solidFill>
              </a:rPr>
              <a:t> </a:t>
            </a:r>
            <a:r>
              <a:rPr lang="en-US" sz="1800" i="0" dirty="0"/>
              <a:t>and</a:t>
            </a:r>
            <a:r>
              <a:rPr lang="en-US" sz="1800" i="0" dirty="0">
                <a:solidFill>
                  <a:srgbClr val="FF0000"/>
                </a:solidFill>
              </a:rPr>
              <a:t> </a:t>
            </a:r>
            <a:r>
              <a:rPr lang="en-GB" sz="1800" i="0" dirty="0">
                <a:solidFill>
                  <a:srgbClr val="0000FF"/>
                </a:solidFill>
                <a:latin typeface="Symbol" pitchFamily="18" charset="2"/>
              </a:rPr>
              <a:t>p</a:t>
            </a:r>
            <a:r>
              <a:rPr lang="en-GB" sz="1800" i="0" baseline="33000" dirty="0">
                <a:solidFill>
                  <a:srgbClr val="0000FF"/>
                </a:solidFill>
                <a:latin typeface="Symbol" pitchFamily="18" charset="2"/>
              </a:rPr>
              <a:t>-</a:t>
            </a:r>
            <a:r>
              <a:rPr lang="en-GB" sz="1800" i="0" baseline="33000" dirty="0">
                <a:solidFill>
                  <a:srgbClr val="FF0000"/>
                </a:solidFill>
                <a:latin typeface="Symbol" pitchFamily="18" charset="2"/>
              </a:rPr>
              <a:t> </a:t>
            </a:r>
            <a:r>
              <a:rPr lang="en-GB" sz="1800" i="0" baseline="33000" dirty="0" smtClean="0">
                <a:solidFill>
                  <a:srgbClr val="FF0000"/>
                </a:solidFill>
                <a:latin typeface="Symbol" pitchFamily="18" charset="2"/>
              </a:rPr>
              <a:t> </a:t>
            </a:r>
          </a:p>
          <a:p>
            <a:pPr defTabSz="436916" eaLnBrk="1">
              <a:lnSpc>
                <a:spcPct val="150000"/>
              </a:lnSpc>
              <a:buClr>
                <a:srgbClr val="000000"/>
              </a:buClr>
              <a:buSzPct val="100000"/>
              <a:buFont typeface="Times New Roman" pitchFamily="18" charset="0"/>
              <a:buChar char="•"/>
            </a:pPr>
            <a:r>
              <a:rPr lang="en-GB" sz="1800" i="0" dirty="0">
                <a:solidFill>
                  <a:schemeClr val="tx1"/>
                </a:solidFill>
                <a:latin typeface="+mj-lt"/>
              </a:rPr>
              <a:t> </a:t>
            </a:r>
            <a:r>
              <a:rPr lang="en-GB" sz="1800" i="0" dirty="0" smtClean="0">
                <a:solidFill>
                  <a:schemeClr val="tx1"/>
                </a:solidFill>
                <a:latin typeface="+mj-lt"/>
              </a:rPr>
              <a:t>Large for K</a:t>
            </a:r>
            <a:r>
              <a:rPr lang="en-GB" sz="1800" i="0" baseline="30000" dirty="0" smtClean="0">
                <a:solidFill>
                  <a:schemeClr val="tx1"/>
                </a:solidFill>
                <a:latin typeface="+mj-lt"/>
              </a:rPr>
              <a:t>+</a:t>
            </a:r>
            <a:endParaRPr lang="en-GB" sz="1800" i="0" baseline="30000" dirty="0">
              <a:solidFill>
                <a:schemeClr val="tx1"/>
              </a:solidFill>
              <a:latin typeface="+mj-lt"/>
            </a:endParaRPr>
          </a:p>
        </p:txBody>
      </p:sp>
      <p:pic>
        <p:nvPicPr>
          <p:cNvPr id="12332" name="Picture 44"/>
          <p:cNvPicPr>
            <a:picLocks noChangeAspect="1" noChangeArrowheads="1"/>
          </p:cNvPicPr>
          <p:nvPr/>
        </p:nvPicPr>
        <p:blipFill>
          <a:blip r:embed="rId4" cstate="print"/>
          <a:srcRect/>
          <a:stretch>
            <a:fillRect/>
          </a:stretch>
        </p:blipFill>
        <p:spPr bwMode="auto">
          <a:xfrm>
            <a:off x="6326188" y="1441450"/>
            <a:ext cx="2706687" cy="650875"/>
          </a:xfrm>
          <a:prstGeom prst="rect">
            <a:avLst/>
          </a:prstGeom>
          <a:noFill/>
        </p:spPr>
      </p:pic>
      <p:pic>
        <p:nvPicPr>
          <p:cNvPr id="12333" name="Picture 45"/>
          <p:cNvPicPr>
            <a:picLocks noChangeAspect="1" noChangeArrowheads="1"/>
          </p:cNvPicPr>
          <p:nvPr/>
        </p:nvPicPr>
        <p:blipFill>
          <a:blip r:embed="rId5" cstate="print"/>
          <a:srcRect/>
          <a:stretch>
            <a:fillRect/>
          </a:stretch>
        </p:blipFill>
        <p:spPr bwMode="auto">
          <a:xfrm>
            <a:off x="6381750" y="2076450"/>
            <a:ext cx="2462213" cy="615950"/>
          </a:xfrm>
          <a:prstGeom prst="rect">
            <a:avLst/>
          </a:prstGeom>
          <a:noFill/>
        </p:spPr>
      </p:pic>
      <p:sp>
        <p:nvSpPr>
          <p:cNvPr id="10" name="Rectangle 9"/>
          <p:cNvSpPr/>
          <p:nvPr/>
        </p:nvSpPr>
        <p:spPr>
          <a:xfrm>
            <a:off x="6064059" y="5135952"/>
            <a:ext cx="1749197" cy="461665"/>
          </a:xfrm>
          <a:prstGeom prst="rect">
            <a:avLst/>
          </a:prstGeom>
          <a:solidFill>
            <a:srgbClr val="FFFF00"/>
          </a:solidFill>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rgbClr val="000000"/>
                </a:solidFill>
                <a:effectLst/>
                <a:uLnTx/>
                <a:uFillTx/>
                <a:latin typeface="Constantia" pitchFamily="18" charset="0"/>
              </a:rPr>
              <a:t>Preliminary</a:t>
            </a:r>
            <a:endParaRPr kumimoji="0" lang="en-US" sz="1800" b="0" i="0" u="none" strike="noStrike" kern="0" cap="none" spc="0" normalizeH="0" baseline="0" noProof="0" dirty="0" smtClean="0">
              <a:ln>
                <a:noFill/>
              </a:ln>
              <a:solidFill>
                <a:srgbClr val="000000"/>
              </a:solidFill>
              <a:effectLst/>
              <a:uLnTx/>
              <a:uFillTx/>
            </a:endParaRPr>
          </a:p>
        </p:txBody>
      </p:sp>
      <p:sp>
        <p:nvSpPr>
          <p:cNvPr id="12" name="Rectangle 11"/>
          <p:cNvSpPr/>
          <p:nvPr/>
        </p:nvSpPr>
        <p:spPr>
          <a:xfrm>
            <a:off x="8004323" y="4811371"/>
            <a:ext cx="1377300" cy="307777"/>
          </a:xfrm>
          <a:prstGeom prst="rect">
            <a:avLst/>
          </a:prstGeom>
          <a:solidFill>
            <a:schemeClr val="bg1"/>
          </a:solidFill>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400" i="0" kern="0" dirty="0" smtClean="0">
                <a:solidFill>
                  <a:srgbClr val="000000"/>
                </a:solidFill>
                <a:latin typeface="Constantia" pitchFamily="18" charset="0"/>
              </a:rPr>
              <a:t>vertical target</a:t>
            </a:r>
            <a:endParaRPr kumimoji="0" lang="en-US" sz="1400" i="0" u="none" strike="noStrike" kern="0" cap="none" spc="0" normalizeH="0" baseline="0" noProof="0" dirty="0" smtClean="0">
              <a:ln>
                <a:noFill/>
              </a:ln>
              <a:solidFill>
                <a:srgbClr val="000000"/>
              </a:solidFill>
              <a:effectLst/>
              <a:uLnTx/>
              <a:uFillTx/>
            </a:endParaRPr>
          </a:p>
        </p:txBody>
      </p:sp>
      <p:pic>
        <p:nvPicPr>
          <p:cNvPr id="13" name="Content Placeholder 8"/>
          <p:cNvPicPr>
            <a:picLocks noChangeAspect="1"/>
          </p:cNvPicPr>
          <p:nvPr/>
        </p:nvPicPr>
        <p:blipFill>
          <a:blip r:embed="rId6" cstate="print">
            <a:extLst>
              <a:ext uri="{28A0092B-C50C-407E-A947-70E740481C1C}">
                <a14:useLocalDpi xmlns="" xmlns:a14="http://schemas.microsoft.com/office/drawing/2010/main" val="0"/>
              </a:ext>
            </a:extLst>
          </a:blip>
          <a:stretch>
            <a:fillRect/>
          </a:stretch>
        </p:blipFill>
        <p:spPr bwMode="auto">
          <a:xfrm>
            <a:off x="263430" y="925821"/>
            <a:ext cx="4549739" cy="224046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808080"/>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4" name="Picture 115"/>
          <p:cNvPicPr>
            <a:picLocks noChangeAspect="1" noChangeArrowheads="1"/>
          </p:cNvPicPr>
          <p:nvPr/>
        </p:nvPicPr>
        <p:blipFill>
          <a:blip r:embed="rId7" cstate="print"/>
          <a:srcRect/>
          <a:stretch>
            <a:fillRect/>
          </a:stretch>
        </p:blipFill>
        <p:spPr bwMode="auto">
          <a:xfrm>
            <a:off x="5600700" y="908050"/>
            <a:ext cx="3151188" cy="527050"/>
          </a:xfrm>
          <a:prstGeom prst="rect">
            <a:avLst/>
          </a:prstGeom>
          <a:noFill/>
        </p:spPr>
      </p:pic>
      <p:sp>
        <p:nvSpPr>
          <p:cNvPr id="16" name="Rectangle 15"/>
          <p:cNvSpPr/>
          <p:nvPr/>
        </p:nvSpPr>
        <p:spPr>
          <a:xfrm>
            <a:off x="2319889" y="421097"/>
            <a:ext cx="5379625" cy="400110"/>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990099"/>
                </a:solidFill>
                <a:effectLst/>
                <a:uLnTx/>
                <a:uFillTx/>
              </a:rPr>
              <a:t>Analysis by </a:t>
            </a:r>
            <a:r>
              <a:rPr kumimoji="0" lang="en-US" sz="2000" b="0" i="0" u="none" strike="noStrike" kern="0" cap="none" spc="0" normalizeH="0" baseline="0" noProof="0" dirty="0" smtClean="0">
                <a:ln>
                  <a:noFill/>
                </a:ln>
                <a:solidFill>
                  <a:srgbClr val="990099"/>
                </a:solidFill>
                <a:effectLst/>
                <a:uLnTx/>
                <a:uFillTx/>
              </a:rPr>
              <a:t>K, </a:t>
            </a:r>
            <a:r>
              <a:rPr kumimoji="0" lang="en-US" sz="2000" b="0" i="0" u="none" strike="noStrike" kern="0" cap="none" spc="0" normalizeH="0" baseline="0" noProof="0" dirty="0" err="1" smtClean="0">
                <a:ln>
                  <a:noFill/>
                </a:ln>
                <a:solidFill>
                  <a:srgbClr val="990099"/>
                </a:solidFill>
                <a:effectLst/>
                <a:uLnTx/>
                <a:uFillTx/>
              </a:rPr>
              <a:t>Allada</a:t>
            </a:r>
            <a:r>
              <a:rPr kumimoji="0" lang="en-US" sz="2000" b="0" i="0" u="none" strike="noStrike" kern="0" cap="none" spc="0" normalizeH="0" baseline="0" noProof="0" dirty="0" smtClean="0">
                <a:ln>
                  <a:noFill/>
                </a:ln>
                <a:solidFill>
                  <a:srgbClr val="990099"/>
                </a:solidFill>
                <a:effectLst/>
                <a:uLnTx/>
                <a:uFillTx/>
              </a:rPr>
              <a:t> (</a:t>
            </a:r>
            <a:r>
              <a:rPr kumimoji="0" lang="en-US" sz="2000" b="0" i="0" u="none" strike="noStrike" kern="0" cap="none" spc="0" normalizeH="0" baseline="0" noProof="0" dirty="0" err="1" smtClean="0">
                <a:ln>
                  <a:noFill/>
                </a:ln>
                <a:solidFill>
                  <a:srgbClr val="990099"/>
                </a:solidFill>
                <a:effectLst/>
                <a:uLnTx/>
                <a:uFillTx/>
              </a:rPr>
              <a:t>JLab</a:t>
            </a:r>
            <a:r>
              <a:rPr kumimoji="0" lang="en-US" sz="2000" b="0" i="0" u="none" strike="noStrike" kern="0" cap="none" spc="0" normalizeH="0" baseline="0" noProof="0" dirty="0" smtClean="0">
                <a:ln>
                  <a:noFill/>
                </a:ln>
                <a:solidFill>
                  <a:srgbClr val="990099"/>
                </a:solidFill>
                <a:effectLst/>
                <a:uLnTx/>
                <a:uFillTx/>
              </a:rPr>
              <a:t>), Y</a:t>
            </a:r>
            <a:r>
              <a:rPr kumimoji="0" lang="en-US" sz="2000" b="0" i="0" u="none" strike="noStrike" kern="0" cap="none" spc="0" normalizeH="0" baseline="0" noProof="0" dirty="0">
                <a:ln>
                  <a:noFill/>
                </a:ln>
                <a:solidFill>
                  <a:srgbClr val="990099"/>
                </a:solidFill>
                <a:effectLst/>
                <a:uLnTx/>
                <a:uFillTx/>
              </a:rPr>
              <a:t>. Zhao (USTC</a:t>
            </a:r>
            <a:r>
              <a:rPr kumimoji="0" lang="en-US" sz="2000" b="0" i="0" u="none" strike="noStrike" kern="0" cap="none" spc="0" normalizeH="0" baseline="0" noProof="0" dirty="0" smtClean="0">
                <a:ln>
                  <a:noFill/>
                </a:ln>
                <a:solidFill>
                  <a:srgbClr val="990099"/>
                </a:solidFill>
                <a:effectLst/>
                <a:uLnTx/>
                <a:uFillTx/>
              </a:rPr>
              <a:t>)</a:t>
            </a:r>
            <a:endParaRPr kumimoji="0" lang="en-US" sz="2000" b="0" i="0" u="none" strike="noStrike" kern="0" cap="none" spc="0" normalizeH="0" baseline="0" noProof="0" dirty="0">
              <a:ln>
                <a:noFill/>
              </a:ln>
              <a:solidFill>
                <a:srgbClr val="990099"/>
              </a:solidFill>
              <a:effectLst/>
              <a:uLnTx/>
              <a:uFillTx/>
            </a:endParaRPr>
          </a:p>
        </p:txBody>
      </p:sp>
    </p:spTree>
    <p:extLst>
      <p:ext uri="{BB962C8B-B14F-4D97-AF65-F5344CB8AC3E}">
        <p14:creationId xmlns="" xmlns:p14="http://schemas.microsoft.com/office/powerpoint/2010/main" val="510528110"/>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7" name="Content Placeholder 3"/>
          <p:cNvPicPr>
            <a:picLocks noGrp="1" noChangeAspect="1"/>
          </p:cNvPicPr>
          <p:nvPr>
            <p:ph idx="1"/>
          </p:nvPr>
        </p:nvPicPr>
        <p:blipFill>
          <a:blip r:embed="rId3" cstate="print">
            <a:extLst>
              <a:ext uri="{28A0092B-C50C-407E-A947-70E740481C1C}">
                <a14:useLocalDpi xmlns="" xmlns:a14="http://schemas.microsoft.com/office/drawing/2010/main" val="0"/>
              </a:ext>
            </a:extLst>
          </a:blip>
          <a:stretch>
            <a:fillRect/>
          </a:stretch>
        </p:blipFill>
        <p:spPr>
          <a:xfrm>
            <a:off x="3411941" y="3094411"/>
            <a:ext cx="3542928" cy="3388276"/>
          </a:xfrm>
        </p:spPr>
      </p:pic>
      <p:pic>
        <p:nvPicPr>
          <p:cNvPr id="16" name="Picture 15"/>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7085558" y="2377880"/>
            <a:ext cx="2972855" cy="4316567"/>
          </a:xfrm>
          <a:prstGeom prst="rect">
            <a:avLst/>
          </a:prstGeom>
        </p:spPr>
      </p:pic>
      <p:sp>
        <p:nvSpPr>
          <p:cNvPr id="6145" name="Rectangle 1"/>
          <p:cNvSpPr>
            <a:spLocks noGrp="1" noChangeArrowheads="1"/>
          </p:cNvSpPr>
          <p:nvPr>
            <p:ph type="title"/>
          </p:nvPr>
        </p:nvSpPr>
        <p:spPr>
          <a:xfrm>
            <a:off x="422929" y="216053"/>
            <a:ext cx="9049392" cy="442127"/>
          </a:xfrm>
          <a:ln/>
        </p:spPr>
        <p:txBody>
          <a:bodyPr/>
          <a:lstStyle/>
          <a:p>
            <a:pPr>
              <a:lnSpc>
                <a:spcPct val="100000"/>
              </a:lnSpc>
              <a:buClrTx/>
              <a:tabLst>
                <a:tab pos="0" algn="l"/>
                <a:tab pos="436579" algn="l"/>
                <a:tab pos="873156" algn="l"/>
                <a:tab pos="1309734" algn="l"/>
                <a:tab pos="1746314" algn="l"/>
                <a:tab pos="2182891" algn="l"/>
                <a:tab pos="2619469" algn="l"/>
                <a:tab pos="3056050" algn="l"/>
                <a:tab pos="3492629" algn="l"/>
                <a:tab pos="3929206" algn="l"/>
                <a:tab pos="4365783" algn="l"/>
                <a:tab pos="4802363" algn="l"/>
                <a:tab pos="5238940" algn="l"/>
                <a:tab pos="5675519" algn="l"/>
                <a:tab pos="6112099" algn="l"/>
                <a:tab pos="6548677" algn="l"/>
                <a:tab pos="6985254" algn="l"/>
                <a:tab pos="7421833" algn="l"/>
                <a:tab pos="7858411" algn="l"/>
                <a:tab pos="8294996" algn="l"/>
                <a:tab pos="8731567" algn="l"/>
              </a:tabLst>
            </a:pPr>
            <a:r>
              <a:rPr lang="en-US" sz="2400" b="1">
                <a:solidFill>
                  <a:srgbClr val="004586"/>
                </a:solidFill>
              </a:rPr>
              <a:t>E06-010: Inclusive Hadron SSA (</a:t>
            </a:r>
            <a:r>
              <a:rPr lang="en-US" sz="2400" b="1" i="1">
                <a:solidFill>
                  <a:srgbClr val="004586"/>
                </a:solidFill>
              </a:rPr>
              <a:t>A</a:t>
            </a:r>
            <a:r>
              <a:rPr lang="en-US" sz="2400" b="1" i="1" baseline="-33000">
                <a:solidFill>
                  <a:srgbClr val="004586"/>
                </a:solidFill>
              </a:rPr>
              <a:t>N</a:t>
            </a:r>
            <a:r>
              <a:rPr lang="en-US" sz="2400" b="1">
                <a:solidFill>
                  <a:srgbClr val="004586"/>
                </a:solidFill>
              </a:rPr>
              <a:t>)</a:t>
            </a:r>
          </a:p>
        </p:txBody>
      </p:sp>
      <p:sp>
        <p:nvSpPr>
          <p:cNvPr id="6146" name="Line 2"/>
          <p:cNvSpPr>
            <a:spLocks noChangeShapeType="1"/>
          </p:cNvSpPr>
          <p:nvPr/>
        </p:nvSpPr>
        <p:spPr bwMode="auto">
          <a:xfrm>
            <a:off x="419760" y="807926"/>
            <a:ext cx="9123840" cy="1440"/>
          </a:xfrm>
          <a:prstGeom prst="line">
            <a:avLst/>
          </a:prstGeom>
          <a:noFill/>
          <a:ln w="18360">
            <a:solidFill>
              <a:srgbClr val="004586"/>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87316" tIns="43658" rIns="87316" bIns="43658"/>
          <a:lstStyle/>
          <a:p>
            <a:pPr defTabSz="436579" eaLnBrk="1">
              <a:lnSpc>
                <a:spcPct val="93000"/>
              </a:lnSpc>
              <a:buClr>
                <a:srgbClr val="000000"/>
              </a:buClr>
              <a:buSzPct val="100000"/>
            </a:pPr>
            <a:endParaRPr lang="en-US" sz="1700" b="0" i="0">
              <a:solidFill>
                <a:srgbClr val="FFFFFF"/>
              </a:solidFill>
              <a:latin typeface="Arial" pitchFamily="34" charset="0"/>
            </a:endParaRPr>
          </a:p>
        </p:txBody>
      </p:sp>
      <p:sp>
        <p:nvSpPr>
          <p:cNvPr id="6149" name="Text Box 5"/>
          <p:cNvSpPr txBox="1">
            <a:spLocks noChangeArrowheads="1"/>
          </p:cNvSpPr>
          <p:nvPr/>
        </p:nvSpPr>
        <p:spPr bwMode="auto">
          <a:xfrm>
            <a:off x="0" y="3407752"/>
            <a:ext cx="3673368" cy="274082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808080"/>
                </a:solidFill>
                <a:round/>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85939" tIns="42971" rIns="85939" bIns="42971"/>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itchFamily="34" charset="0"/>
                <a:ea typeface="DejaVu Sans" charset="0"/>
                <a:cs typeface="DejaVu Sans"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itchFamily="34" charset="0"/>
                <a:ea typeface="DejaVu Sans" charset="0"/>
                <a:cs typeface="DejaVu Sans"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itchFamily="34" charset="0"/>
                <a:ea typeface="DejaVu Sans" charset="0"/>
                <a:cs typeface="DejaVu Sans"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itchFamily="34" charset="0"/>
                <a:ea typeface="DejaVu Sans" charset="0"/>
                <a:cs typeface="DejaVu Sans"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itchFamily="34" charset="0"/>
                <a:ea typeface="DejaVu Sans"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itchFamily="34" charset="0"/>
                <a:ea typeface="DejaVu Sans"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itchFamily="34" charset="0"/>
                <a:ea typeface="DejaVu Sans"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itchFamily="34" charset="0"/>
                <a:ea typeface="DejaVu Sans"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itchFamily="34" charset="0"/>
                <a:ea typeface="DejaVu Sans" charset="0"/>
                <a:cs typeface="DejaVu Sans" charset="0"/>
              </a:defRPr>
            </a:lvl9pPr>
          </a:lstStyle>
          <a:p>
            <a:pPr defTabSz="436579" eaLnBrk="1">
              <a:buClr>
                <a:srgbClr val="000000"/>
              </a:buClr>
              <a:buSzPct val="100000"/>
              <a:buFont typeface="Times New Roman" pitchFamily="18" charset="0"/>
              <a:buChar char="•"/>
            </a:pPr>
            <a:r>
              <a:rPr lang="en-US" sz="1800" i="0" dirty="0"/>
              <a:t> </a:t>
            </a:r>
            <a:r>
              <a:rPr lang="en-US" sz="1800" i="0" dirty="0" smtClean="0"/>
              <a:t> Clear </a:t>
            </a:r>
            <a:r>
              <a:rPr lang="en-US" sz="1800" i="0" dirty="0"/>
              <a:t>non-zero target SSA </a:t>
            </a:r>
          </a:p>
          <a:p>
            <a:pPr defTabSz="436579" eaLnBrk="1">
              <a:lnSpc>
                <a:spcPct val="150000"/>
              </a:lnSpc>
              <a:buClr>
                <a:srgbClr val="000000"/>
              </a:buClr>
              <a:buSzPct val="100000"/>
              <a:buFont typeface="Times New Roman" pitchFamily="18" charset="0"/>
              <a:buChar char="•"/>
            </a:pPr>
            <a:r>
              <a:rPr lang="en-US" sz="1800" i="0" dirty="0" smtClean="0"/>
              <a:t>  Opposite </a:t>
            </a:r>
            <a:r>
              <a:rPr lang="en-US" sz="1800" i="0" dirty="0"/>
              <a:t>sign for</a:t>
            </a:r>
            <a:r>
              <a:rPr lang="en-US" sz="1800" i="0" dirty="0">
                <a:solidFill>
                  <a:srgbClr val="FF0000"/>
                </a:solidFill>
              </a:rPr>
              <a:t> </a:t>
            </a:r>
            <a:r>
              <a:rPr lang="en-GB" sz="1800" i="0" dirty="0">
                <a:solidFill>
                  <a:srgbClr val="0000FF"/>
                </a:solidFill>
                <a:latin typeface="Symbol" pitchFamily="18" charset="2"/>
              </a:rPr>
              <a:t>p</a:t>
            </a:r>
            <a:r>
              <a:rPr lang="en-GB" sz="1800" i="0" baseline="33000" dirty="0">
                <a:solidFill>
                  <a:srgbClr val="0000FF"/>
                </a:solidFill>
                <a:latin typeface="Symbol" pitchFamily="18" charset="2"/>
              </a:rPr>
              <a:t>+</a:t>
            </a:r>
            <a:r>
              <a:rPr lang="en-US" sz="1800" i="0" dirty="0">
                <a:solidFill>
                  <a:srgbClr val="FF0000"/>
                </a:solidFill>
              </a:rPr>
              <a:t> </a:t>
            </a:r>
            <a:r>
              <a:rPr lang="en-US" sz="1800" i="0" dirty="0"/>
              <a:t>and</a:t>
            </a:r>
            <a:r>
              <a:rPr lang="en-US" sz="1800" i="0" dirty="0">
                <a:solidFill>
                  <a:srgbClr val="FF0000"/>
                </a:solidFill>
              </a:rPr>
              <a:t> </a:t>
            </a:r>
            <a:r>
              <a:rPr lang="en-GB" sz="1800" i="0" dirty="0">
                <a:solidFill>
                  <a:srgbClr val="FF0000"/>
                </a:solidFill>
                <a:latin typeface="Symbol" pitchFamily="18" charset="2"/>
              </a:rPr>
              <a:t>p</a:t>
            </a:r>
            <a:r>
              <a:rPr lang="en-GB" sz="1800" i="0" baseline="33000" dirty="0">
                <a:solidFill>
                  <a:srgbClr val="FF0000"/>
                </a:solidFill>
                <a:latin typeface="Symbol" pitchFamily="18" charset="2"/>
              </a:rPr>
              <a:t>- </a:t>
            </a:r>
          </a:p>
          <a:p>
            <a:pPr defTabSz="436579" eaLnBrk="1">
              <a:lnSpc>
                <a:spcPct val="150000"/>
              </a:lnSpc>
              <a:buClr>
                <a:srgbClr val="000000"/>
              </a:buClr>
              <a:buSzPct val="100000"/>
              <a:buFont typeface="Times New Roman" pitchFamily="18" charset="0"/>
              <a:buChar char="•"/>
            </a:pPr>
            <a:r>
              <a:rPr lang="en-GB" sz="1800" i="0" baseline="33000" dirty="0" smtClean="0">
                <a:latin typeface="Symbol" pitchFamily="18" charset="2"/>
              </a:rPr>
              <a:t> </a:t>
            </a:r>
            <a:r>
              <a:rPr lang="en-GB" sz="1800" i="0" dirty="0" smtClean="0">
                <a:latin typeface="Symbol" pitchFamily="18" charset="2"/>
              </a:rPr>
              <a:t> </a:t>
            </a:r>
            <a:r>
              <a:rPr lang="en-GB" sz="1800" dirty="0" smtClean="0"/>
              <a:t>A</a:t>
            </a:r>
            <a:r>
              <a:rPr lang="en-GB" sz="1800" baseline="-33000" dirty="0" smtClean="0"/>
              <a:t>N</a:t>
            </a:r>
            <a:r>
              <a:rPr lang="en-GB" sz="1800" i="0" dirty="0" smtClean="0"/>
              <a:t> at low </a:t>
            </a:r>
            <a:r>
              <a:rPr lang="en-GB" sz="1800" dirty="0" err="1" smtClean="0"/>
              <a:t>p</a:t>
            </a:r>
            <a:r>
              <a:rPr lang="en-GB" sz="1800" baseline="-33000" dirty="0" err="1" smtClean="0"/>
              <a:t>T</a:t>
            </a:r>
            <a:r>
              <a:rPr lang="en-GB" sz="1800" i="0" dirty="0" smtClean="0"/>
              <a:t> not very well</a:t>
            </a:r>
          </a:p>
          <a:p>
            <a:pPr defTabSz="436579" eaLnBrk="1">
              <a:buSzPct val="100000"/>
            </a:pPr>
            <a:r>
              <a:rPr lang="en-GB" sz="1800" i="0" dirty="0" smtClean="0"/>
              <a:t>   understood</a:t>
            </a:r>
          </a:p>
          <a:p>
            <a:pPr marL="285750" indent="-285750" defTabSz="436579" eaLnBrk="1">
              <a:buSzPct val="100000"/>
              <a:buFont typeface="Arial" panose="020B0604020202020204" pitchFamily="34" charset="0"/>
              <a:buChar char="•"/>
            </a:pPr>
            <a:r>
              <a:rPr lang="en-GB" sz="1800" i="0" dirty="0" smtClean="0"/>
              <a:t>Results consistent with predictions based on </a:t>
            </a:r>
            <a:r>
              <a:rPr lang="en-GB" sz="1800" i="0" dirty="0" err="1" smtClean="0"/>
              <a:t>Sivers</a:t>
            </a:r>
            <a:r>
              <a:rPr lang="en-GB" sz="1800" i="0" dirty="0" smtClean="0"/>
              <a:t> mechanism (valid at high </a:t>
            </a:r>
            <a:r>
              <a:rPr lang="en-GB" sz="1800" dirty="0" err="1" smtClean="0"/>
              <a:t>p</a:t>
            </a:r>
            <a:r>
              <a:rPr lang="en-GB" sz="1800" baseline="-25000" dirty="0" err="1" smtClean="0"/>
              <a:t>T</a:t>
            </a:r>
            <a:r>
              <a:rPr lang="en-GB" sz="1800" baseline="-25000" dirty="0" smtClean="0"/>
              <a:t> </a:t>
            </a:r>
            <a:r>
              <a:rPr lang="en-GB" sz="1800" i="0" dirty="0" smtClean="0"/>
              <a:t>)</a:t>
            </a:r>
          </a:p>
          <a:p>
            <a:pPr defTabSz="436579" eaLnBrk="1">
              <a:buSzPct val="100000"/>
            </a:pPr>
            <a:endParaRPr lang="en-GB" sz="1800" i="0" dirty="0" smtClean="0"/>
          </a:p>
        </p:txBody>
      </p:sp>
      <p:pic>
        <p:nvPicPr>
          <p:cNvPr id="6150" name="Picture 6"/>
          <p:cNvPicPr>
            <a:picLocks noChangeAspect="1" noChangeArrowheads="1"/>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a:off x="571825" y="907295"/>
            <a:ext cx="4639536" cy="1718101"/>
          </a:xfrm>
          <a:prstGeom prst="rect">
            <a:avLst/>
          </a:prstGeom>
          <a:noFill/>
          <a:ln>
            <a:noFill/>
          </a:ln>
          <a:effectLst/>
          <a:extLst>
            <a:ext uri="{909E8E84-426E-40DD-AFC4-6F175D3DCCD1}">
              <a14:hiddenFill xmlns="" xmlns:a14="http://schemas.microsoft.com/office/drawing/2010/main">
                <a:blipFill dpi="0" rotWithShape="0">
                  <a:blip/>
                  <a:srcRect/>
                  <a:stretch>
                    <a:fillRect/>
                  </a:stretch>
                </a:blipFill>
              </a14:hiddenFill>
            </a:ext>
            <a:ext uri="{91240B29-F687-4F45-9708-019B960494DF}">
              <a14:hiddenLine xmlns="" xmlns:a14="http://schemas.microsoft.com/office/drawing/2010/main" w="9525">
                <a:solidFill>
                  <a:srgbClr val="808080"/>
                </a:solidFill>
                <a:round/>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pic>
      <p:sp>
        <p:nvSpPr>
          <p:cNvPr id="6152" name="Oval 8"/>
          <p:cNvSpPr>
            <a:spLocks noChangeArrowheads="1"/>
          </p:cNvSpPr>
          <p:nvPr/>
        </p:nvSpPr>
        <p:spPr bwMode="auto">
          <a:xfrm>
            <a:off x="3841200" y="4071573"/>
            <a:ext cx="1140480" cy="1036909"/>
          </a:xfrm>
          <a:prstGeom prst="ellipse">
            <a:avLst/>
          </a:prstGeom>
          <a:noFill/>
          <a:ln w="36720">
            <a:solidFill>
              <a:srgbClr val="333333"/>
            </a:solidFill>
            <a:round/>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87316" tIns="43658" rIns="87316" bIns="43658" anchor="ctr"/>
          <a:lstStyle/>
          <a:p>
            <a:pPr defTabSz="436579" eaLnBrk="1">
              <a:lnSpc>
                <a:spcPct val="93000"/>
              </a:lnSpc>
              <a:buClr>
                <a:srgbClr val="000000"/>
              </a:buClr>
              <a:buSzPct val="100000"/>
            </a:pPr>
            <a:endParaRPr lang="en-US" sz="1700" b="0" i="0">
              <a:solidFill>
                <a:srgbClr val="FFFFFF"/>
              </a:solidFill>
              <a:latin typeface="Arial" pitchFamily="34" charset="0"/>
            </a:endParaRPr>
          </a:p>
        </p:txBody>
      </p:sp>
      <p:sp>
        <p:nvSpPr>
          <p:cNvPr id="6153" name="Line 9"/>
          <p:cNvSpPr>
            <a:spLocks noChangeShapeType="1"/>
          </p:cNvSpPr>
          <p:nvPr/>
        </p:nvSpPr>
        <p:spPr bwMode="auto">
          <a:xfrm flipV="1">
            <a:off x="4981680" y="3907130"/>
            <a:ext cx="2442702" cy="510534"/>
          </a:xfrm>
          <a:prstGeom prst="line">
            <a:avLst/>
          </a:prstGeom>
          <a:noFill/>
          <a:ln w="18360">
            <a:solidFill>
              <a:srgbClr val="333333"/>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87316" tIns="43658" rIns="87316" bIns="43658"/>
          <a:lstStyle/>
          <a:p>
            <a:pPr defTabSz="436579" eaLnBrk="1">
              <a:lnSpc>
                <a:spcPct val="93000"/>
              </a:lnSpc>
              <a:buClr>
                <a:srgbClr val="000000"/>
              </a:buClr>
              <a:buSzPct val="100000"/>
            </a:pPr>
            <a:endParaRPr lang="en-US" sz="1700" b="0" i="0">
              <a:solidFill>
                <a:srgbClr val="FFFFFF"/>
              </a:solidFill>
              <a:latin typeface="Arial" pitchFamily="34" charset="0"/>
            </a:endParaRPr>
          </a:p>
        </p:txBody>
      </p:sp>
      <p:pic>
        <p:nvPicPr>
          <p:cNvPr id="13356" name="Picture 44"/>
          <p:cNvPicPr>
            <a:picLocks noChangeAspect="1" noChangeArrowheads="1"/>
          </p:cNvPicPr>
          <p:nvPr/>
        </p:nvPicPr>
        <p:blipFill>
          <a:blip r:embed="rId6" cstate="print"/>
          <a:srcRect/>
          <a:stretch>
            <a:fillRect/>
          </a:stretch>
        </p:blipFill>
        <p:spPr bwMode="auto">
          <a:xfrm>
            <a:off x="5246688" y="1023938"/>
            <a:ext cx="2289175" cy="550862"/>
          </a:xfrm>
          <a:prstGeom prst="rect">
            <a:avLst/>
          </a:prstGeom>
          <a:noFill/>
        </p:spPr>
      </p:pic>
      <p:pic>
        <p:nvPicPr>
          <p:cNvPr id="13357" name="Picture 45"/>
          <p:cNvPicPr>
            <a:picLocks noChangeAspect="1" noChangeArrowheads="1"/>
          </p:cNvPicPr>
          <p:nvPr/>
        </p:nvPicPr>
        <p:blipFill>
          <a:blip r:embed="rId7" cstate="print"/>
          <a:srcRect/>
          <a:stretch>
            <a:fillRect/>
          </a:stretch>
        </p:blipFill>
        <p:spPr bwMode="auto">
          <a:xfrm>
            <a:off x="4194175" y="2584450"/>
            <a:ext cx="2392363" cy="527050"/>
          </a:xfrm>
          <a:prstGeom prst="rect">
            <a:avLst/>
          </a:prstGeom>
          <a:noFill/>
        </p:spPr>
      </p:pic>
      <p:sp>
        <p:nvSpPr>
          <p:cNvPr id="14" name="Rectangle 13"/>
          <p:cNvSpPr/>
          <p:nvPr/>
        </p:nvSpPr>
        <p:spPr>
          <a:xfrm>
            <a:off x="3950394" y="5108482"/>
            <a:ext cx="1749197" cy="461665"/>
          </a:xfrm>
          <a:prstGeom prst="rect">
            <a:avLst/>
          </a:prstGeom>
          <a:solidFill>
            <a:srgbClr val="FFFF00"/>
          </a:solidFill>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rgbClr val="000000"/>
                </a:solidFill>
                <a:effectLst/>
                <a:uLnTx/>
                <a:uFillTx/>
                <a:latin typeface="Constantia" pitchFamily="18" charset="0"/>
              </a:rPr>
              <a:t>Preliminary</a:t>
            </a:r>
            <a:endParaRPr kumimoji="0" lang="en-US" sz="1800" b="0" i="0" u="none" strike="noStrike" kern="0" cap="none" spc="0" normalizeH="0" baseline="0" noProof="0" dirty="0" smtClean="0">
              <a:ln>
                <a:noFill/>
              </a:ln>
              <a:solidFill>
                <a:srgbClr val="000000"/>
              </a:solidFill>
              <a:effectLst/>
              <a:uLnTx/>
              <a:uFillTx/>
            </a:endParaRPr>
          </a:p>
        </p:txBody>
      </p:sp>
      <p:sp>
        <p:nvSpPr>
          <p:cNvPr id="15" name="Rectangle 14"/>
          <p:cNvSpPr/>
          <p:nvPr/>
        </p:nvSpPr>
        <p:spPr>
          <a:xfrm>
            <a:off x="8165372" y="3635721"/>
            <a:ext cx="1749197" cy="461665"/>
          </a:xfrm>
          <a:prstGeom prst="rect">
            <a:avLst/>
          </a:prstGeom>
          <a:solidFill>
            <a:srgbClr val="FFFF00"/>
          </a:solidFill>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rgbClr val="000000"/>
                </a:solidFill>
                <a:effectLst/>
                <a:uLnTx/>
                <a:uFillTx/>
                <a:latin typeface="Constantia" pitchFamily="18" charset="0"/>
              </a:rPr>
              <a:t>Preliminary</a:t>
            </a:r>
            <a:endParaRPr kumimoji="0" lang="en-US" sz="1800" b="0" i="0" u="none" strike="noStrike" kern="0" cap="none" spc="0" normalizeH="0" baseline="0" noProof="0" dirty="0" smtClean="0">
              <a:ln>
                <a:noFill/>
              </a:ln>
              <a:solidFill>
                <a:srgbClr val="000000"/>
              </a:solidFill>
              <a:effectLst/>
              <a:uLnTx/>
              <a:uFillTx/>
            </a:endParaRPr>
          </a:p>
        </p:txBody>
      </p:sp>
      <p:sp>
        <p:nvSpPr>
          <p:cNvPr id="18" name="Rectangle 17"/>
          <p:cNvSpPr/>
          <p:nvPr/>
        </p:nvSpPr>
        <p:spPr>
          <a:xfrm>
            <a:off x="5544036" y="4982064"/>
            <a:ext cx="1377300" cy="307777"/>
          </a:xfrm>
          <a:prstGeom prst="rect">
            <a:avLst/>
          </a:prstGeom>
          <a:solidFill>
            <a:schemeClr val="bg1"/>
          </a:solidFill>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400" i="0" kern="0" dirty="0" smtClean="0">
                <a:solidFill>
                  <a:srgbClr val="000000"/>
                </a:solidFill>
                <a:latin typeface="Constantia" pitchFamily="18" charset="0"/>
              </a:rPr>
              <a:t>vertical target</a:t>
            </a:r>
            <a:endParaRPr kumimoji="0" lang="en-US" sz="1400" i="0" u="none" strike="noStrike" kern="0" cap="none" spc="0" normalizeH="0" baseline="0" noProof="0" dirty="0" smtClean="0">
              <a:ln>
                <a:noFill/>
              </a:ln>
              <a:solidFill>
                <a:srgbClr val="000000"/>
              </a:solidFill>
              <a:effectLst/>
              <a:uLnTx/>
              <a:uFillTx/>
            </a:endParaRPr>
          </a:p>
        </p:txBody>
      </p:sp>
    </p:spTree>
    <p:extLst>
      <p:ext uri="{BB962C8B-B14F-4D97-AF65-F5344CB8AC3E}">
        <p14:creationId xmlns="" xmlns:p14="http://schemas.microsoft.com/office/powerpoint/2010/main" val="3103380157"/>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377190" y="0"/>
            <a:ext cx="9052560" cy="926710"/>
          </a:xfrm>
        </p:spPr>
        <p:txBody>
          <a:bodyPr>
            <a:normAutofit/>
          </a:bodyPr>
          <a:lstStyle/>
          <a:p>
            <a:r>
              <a:rPr lang="en-US" sz="3200" dirty="0" smtClean="0">
                <a:solidFill>
                  <a:srgbClr val="FF0000"/>
                </a:solidFill>
              </a:rPr>
              <a:t>Inclusive Target Single Spin Asymmetry: DIS</a:t>
            </a:r>
            <a:endParaRPr lang="en-US" sz="3200" dirty="0">
              <a:solidFill>
                <a:srgbClr val="FF0000"/>
              </a:solidFill>
            </a:endParaRPr>
          </a:p>
        </p:txBody>
      </p:sp>
      <p:grpSp>
        <p:nvGrpSpPr>
          <p:cNvPr id="21" name="Group 20"/>
          <p:cNvGrpSpPr/>
          <p:nvPr/>
        </p:nvGrpSpPr>
        <p:grpSpPr>
          <a:xfrm>
            <a:off x="5154930" y="926710"/>
            <a:ext cx="4526280" cy="2133600"/>
            <a:chOff x="3048000" y="1581187"/>
            <a:chExt cx="4114800" cy="2133600"/>
          </a:xfrm>
        </p:grpSpPr>
        <p:sp>
          <p:nvSpPr>
            <p:cNvPr id="5" name="Parallelogram 4"/>
            <p:cNvSpPr/>
            <p:nvPr/>
          </p:nvSpPr>
          <p:spPr>
            <a:xfrm>
              <a:off x="3048000" y="1581187"/>
              <a:ext cx="4114800" cy="2133600"/>
            </a:xfrm>
            <a:prstGeom prst="parallelogram">
              <a:avLst>
                <a:gd name="adj" fmla="val 38942"/>
              </a:avLst>
            </a:prstGeom>
          </p:spPr>
          <p:style>
            <a:lnRef idx="1">
              <a:schemeClr val="accent5"/>
            </a:lnRef>
            <a:fillRef idx="2">
              <a:schemeClr val="accent5"/>
            </a:fillRef>
            <a:effectRef idx="1">
              <a:schemeClr val="accent5"/>
            </a:effectRef>
            <a:fontRef idx="minor">
              <a:schemeClr val="dk1"/>
            </a:fontRef>
          </p:style>
          <p:txBody>
            <a:bodyPr rtlCol="0" anchor="ctr"/>
            <a:lstStyle/>
            <a:p>
              <a:pPr algn="ctr" defTabSz="457200" eaLnBrk="1" fontAlgn="auto" hangingPunct="1">
                <a:spcBef>
                  <a:spcPts val="0"/>
                </a:spcBef>
                <a:spcAft>
                  <a:spcPts val="0"/>
                </a:spcAft>
              </a:pPr>
              <a:endParaRPr lang="en-US" sz="1800" b="0" i="0" dirty="0">
                <a:solidFill>
                  <a:prstClr val="black"/>
                </a:solidFill>
              </a:endParaRPr>
            </a:p>
          </p:txBody>
        </p:sp>
        <p:cxnSp>
          <p:nvCxnSpPr>
            <p:cNvPr id="7" name="Straight Arrow Connector 6"/>
            <p:cNvCxnSpPr/>
            <p:nvPr/>
          </p:nvCxnSpPr>
          <p:spPr>
            <a:xfrm>
              <a:off x="3581400" y="2783311"/>
              <a:ext cx="990600" cy="317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9" name="Freeform 8"/>
            <p:cNvSpPr/>
            <p:nvPr/>
          </p:nvSpPr>
          <p:spPr>
            <a:xfrm flipV="1">
              <a:off x="4953000" y="2403899"/>
              <a:ext cx="76200" cy="876300"/>
            </a:xfrm>
            <a:custGeom>
              <a:avLst/>
              <a:gdLst>
                <a:gd name="connsiteX0" fmla="*/ 0 w 152400"/>
                <a:gd name="connsiteY0" fmla="*/ 76200 h 990600"/>
                <a:gd name="connsiteX1" fmla="*/ 76200 w 152400"/>
                <a:gd name="connsiteY1" fmla="*/ 0 h 990600"/>
                <a:gd name="connsiteX2" fmla="*/ 152400 w 152400"/>
                <a:gd name="connsiteY2" fmla="*/ 76200 h 990600"/>
                <a:gd name="connsiteX3" fmla="*/ 114300 w 152400"/>
                <a:gd name="connsiteY3" fmla="*/ 76200 h 990600"/>
                <a:gd name="connsiteX4" fmla="*/ 114300 w 152400"/>
                <a:gd name="connsiteY4" fmla="*/ 990600 h 990600"/>
                <a:gd name="connsiteX5" fmla="*/ 38100 w 152400"/>
                <a:gd name="connsiteY5" fmla="*/ 990600 h 990600"/>
                <a:gd name="connsiteX6" fmla="*/ 38100 w 152400"/>
                <a:gd name="connsiteY6" fmla="*/ 76200 h 990600"/>
                <a:gd name="connsiteX7" fmla="*/ 0 w 152400"/>
                <a:gd name="connsiteY7" fmla="*/ 76200 h 990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2400" h="990600">
                  <a:moveTo>
                    <a:pt x="0" y="76200"/>
                  </a:moveTo>
                  <a:lnTo>
                    <a:pt x="76200" y="0"/>
                  </a:lnTo>
                  <a:lnTo>
                    <a:pt x="152400" y="76200"/>
                  </a:lnTo>
                  <a:lnTo>
                    <a:pt x="114300" y="76200"/>
                  </a:lnTo>
                  <a:lnTo>
                    <a:pt x="114300" y="990600"/>
                  </a:lnTo>
                  <a:lnTo>
                    <a:pt x="38100" y="990600"/>
                  </a:lnTo>
                  <a:lnTo>
                    <a:pt x="38100" y="76200"/>
                  </a:lnTo>
                  <a:lnTo>
                    <a:pt x="0" y="76200"/>
                  </a:lnTo>
                  <a:close/>
                </a:path>
              </a:pathLst>
            </a:custGeom>
            <a:solidFill>
              <a:srgbClr val="FF0000"/>
            </a:solidFill>
          </p:spPr>
          <p:style>
            <a:lnRef idx="1">
              <a:schemeClr val="accent6"/>
            </a:lnRef>
            <a:fillRef idx="2">
              <a:schemeClr val="accent6"/>
            </a:fillRef>
            <a:effectRef idx="1">
              <a:schemeClr val="accent6"/>
            </a:effectRef>
            <a:fontRef idx="minor">
              <a:schemeClr val="dk1"/>
            </a:fontRef>
          </p:style>
          <p:txBody>
            <a:bodyPr rtlCol="0" anchor="ctr"/>
            <a:lstStyle/>
            <a:p>
              <a:pPr algn="ctr" defTabSz="457200" eaLnBrk="1" fontAlgn="auto" hangingPunct="1">
                <a:spcBef>
                  <a:spcPts val="0"/>
                </a:spcBef>
                <a:spcAft>
                  <a:spcPts val="0"/>
                </a:spcAft>
              </a:pPr>
              <a:endParaRPr lang="en-US" sz="1800" b="0" i="0">
                <a:solidFill>
                  <a:prstClr val="black"/>
                </a:solidFill>
              </a:endParaRPr>
            </a:p>
          </p:txBody>
        </p:sp>
        <p:sp>
          <p:nvSpPr>
            <p:cNvPr id="11" name="Up Arrow 10"/>
            <p:cNvSpPr/>
            <p:nvPr/>
          </p:nvSpPr>
          <p:spPr>
            <a:xfrm>
              <a:off x="5029200" y="2289599"/>
              <a:ext cx="76200" cy="876300"/>
            </a:xfrm>
            <a:prstGeom prst="upArrow">
              <a:avLst/>
            </a:prstGeom>
            <a:solidFill>
              <a:srgbClr val="FF0000"/>
            </a:solidFill>
          </p:spPr>
          <p:style>
            <a:lnRef idx="1">
              <a:schemeClr val="accent6"/>
            </a:lnRef>
            <a:fillRef idx="2">
              <a:schemeClr val="accent6"/>
            </a:fillRef>
            <a:effectRef idx="1">
              <a:schemeClr val="accent6"/>
            </a:effectRef>
            <a:fontRef idx="minor">
              <a:schemeClr val="dk1"/>
            </a:fontRef>
          </p:style>
          <p:txBody>
            <a:bodyPr rtlCol="0" anchor="ctr"/>
            <a:lstStyle/>
            <a:p>
              <a:pPr algn="ctr" defTabSz="457200" eaLnBrk="1" fontAlgn="auto" hangingPunct="1">
                <a:spcBef>
                  <a:spcPts val="0"/>
                </a:spcBef>
                <a:spcAft>
                  <a:spcPts val="0"/>
                </a:spcAft>
              </a:pPr>
              <a:endParaRPr lang="en-US" sz="1800" b="0" i="0">
                <a:solidFill>
                  <a:prstClr val="black"/>
                </a:solidFill>
              </a:endParaRPr>
            </a:p>
          </p:txBody>
        </p:sp>
        <p:cxnSp>
          <p:nvCxnSpPr>
            <p:cNvPr id="14" name="Straight Connector 13"/>
            <p:cNvCxnSpPr/>
            <p:nvPr/>
          </p:nvCxnSpPr>
          <p:spPr>
            <a:xfrm>
              <a:off x="4495800" y="2783311"/>
              <a:ext cx="533400" cy="1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flipV="1">
              <a:off x="4953000" y="2237599"/>
              <a:ext cx="1066800" cy="5488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a:off x="4953000" y="2783311"/>
              <a:ext cx="1600200" cy="3176"/>
            </a:xfrm>
            <a:prstGeom prst="line">
              <a:avLst/>
            </a:prstGeom>
            <a:ln w="25400" cap="flat" cmpd="sng" algn="ctr">
              <a:solidFill>
                <a:schemeClr val="tx1"/>
              </a:solidFill>
              <a:prstDash val="dash"/>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8" name="Oval 7"/>
            <p:cNvSpPr/>
            <p:nvPr/>
          </p:nvSpPr>
          <p:spPr>
            <a:xfrm>
              <a:off x="4762500" y="2556299"/>
              <a:ext cx="476250" cy="457200"/>
            </a:xfrm>
            <a:prstGeom prst="ellipse">
              <a:avLst/>
            </a:prstGeom>
            <a:solidFill>
              <a:srgbClr val="FFFF00"/>
            </a:solidFill>
          </p:spPr>
          <p:style>
            <a:lnRef idx="1">
              <a:schemeClr val="accent2"/>
            </a:lnRef>
            <a:fillRef idx="3">
              <a:schemeClr val="accent2"/>
            </a:fillRef>
            <a:effectRef idx="2">
              <a:schemeClr val="accent2"/>
            </a:effectRef>
            <a:fontRef idx="minor">
              <a:schemeClr val="lt1"/>
            </a:fontRef>
          </p:style>
          <p:txBody>
            <a:bodyPr rtlCol="0" anchor="ctr"/>
            <a:lstStyle/>
            <a:p>
              <a:pPr algn="ctr" defTabSz="457200" eaLnBrk="1" fontAlgn="auto" hangingPunct="1">
                <a:spcBef>
                  <a:spcPts val="0"/>
                </a:spcBef>
                <a:spcAft>
                  <a:spcPts val="0"/>
                </a:spcAft>
              </a:pPr>
              <a:endParaRPr lang="en-US" sz="1800" b="0" i="0">
                <a:solidFill>
                  <a:prstClr val="white"/>
                </a:solidFill>
              </a:endParaRPr>
            </a:p>
          </p:txBody>
        </p:sp>
        <p:sp>
          <p:nvSpPr>
            <p:cNvPr id="12" name="TextBox 11"/>
            <p:cNvSpPr txBox="1"/>
            <p:nvPr/>
          </p:nvSpPr>
          <p:spPr>
            <a:xfrm>
              <a:off x="4819650" y="2647987"/>
              <a:ext cx="419100" cy="276999"/>
            </a:xfrm>
            <a:custGeom>
              <a:avLst/>
              <a:gdLst>
                <a:gd name="connsiteX0" fmla="*/ 0 w 533400"/>
                <a:gd name="connsiteY0" fmla="*/ 0 h 276999"/>
                <a:gd name="connsiteX1" fmla="*/ 533400 w 533400"/>
                <a:gd name="connsiteY1" fmla="*/ 0 h 276999"/>
                <a:gd name="connsiteX2" fmla="*/ 533400 w 533400"/>
                <a:gd name="connsiteY2" fmla="*/ 276999 h 276999"/>
                <a:gd name="connsiteX3" fmla="*/ 0 w 533400"/>
                <a:gd name="connsiteY3" fmla="*/ 276999 h 276999"/>
                <a:gd name="connsiteX4" fmla="*/ 0 w 533400"/>
                <a:gd name="connsiteY4" fmla="*/ 0 h 276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3400" h="276999">
                  <a:moveTo>
                    <a:pt x="0" y="0"/>
                  </a:moveTo>
                  <a:lnTo>
                    <a:pt x="533400" y="0"/>
                  </a:lnTo>
                  <a:lnTo>
                    <a:pt x="533400" y="276999"/>
                  </a:lnTo>
                  <a:lnTo>
                    <a:pt x="0" y="276999"/>
                  </a:lnTo>
                  <a:lnTo>
                    <a:pt x="0" y="0"/>
                  </a:lnTo>
                  <a:close/>
                </a:path>
              </a:pathLst>
            </a:custGeom>
            <a:noFill/>
          </p:spPr>
          <p:txBody>
            <a:bodyPr wrap="square" rtlCol="0">
              <a:spAutoFit/>
            </a:bodyPr>
            <a:lstStyle/>
            <a:p>
              <a:pPr defTabSz="457200" eaLnBrk="1" fontAlgn="auto" hangingPunct="1">
                <a:spcBef>
                  <a:spcPts val="0"/>
                </a:spcBef>
                <a:spcAft>
                  <a:spcPts val="0"/>
                </a:spcAft>
              </a:pPr>
              <a:r>
                <a:rPr lang="en-US" sz="1200" b="0" i="0" baseline="30000" dirty="0" smtClean="0">
                  <a:solidFill>
                    <a:prstClr val="black"/>
                  </a:solidFill>
                  <a:latin typeface="Calibri"/>
                </a:rPr>
                <a:t>3</a:t>
              </a:r>
              <a:r>
                <a:rPr lang="en-US" sz="1200" b="0" i="0" dirty="0" smtClean="0">
                  <a:solidFill>
                    <a:prstClr val="black"/>
                  </a:solidFill>
                  <a:latin typeface="Calibri"/>
                </a:rPr>
                <a:t>He</a:t>
              </a:r>
              <a:endParaRPr lang="en-US" sz="1200" b="0" i="0" baseline="30000" dirty="0">
                <a:solidFill>
                  <a:prstClr val="black"/>
                </a:solidFill>
                <a:latin typeface="Calibri"/>
              </a:endParaRPr>
            </a:p>
          </p:txBody>
        </p:sp>
        <p:sp>
          <p:nvSpPr>
            <p:cNvPr id="30" name="TextBox 29"/>
            <p:cNvSpPr txBox="1"/>
            <p:nvPr/>
          </p:nvSpPr>
          <p:spPr>
            <a:xfrm>
              <a:off x="5715000" y="2417799"/>
              <a:ext cx="304800" cy="276999"/>
            </a:xfrm>
            <a:prstGeom prst="rect">
              <a:avLst/>
            </a:prstGeom>
            <a:noFill/>
          </p:spPr>
          <p:txBody>
            <a:bodyPr wrap="square" rtlCol="0">
              <a:spAutoFit/>
            </a:bodyPr>
            <a:lstStyle/>
            <a:p>
              <a:pPr defTabSz="457200" eaLnBrk="1" fontAlgn="auto" hangingPunct="1">
                <a:spcBef>
                  <a:spcPts val="0"/>
                </a:spcBef>
                <a:spcAft>
                  <a:spcPts val="0"/>
                </a:spcAft>
              </a:pPr>
              <a:r>
                <a:rPr lang="en-US" sz="1200" b="0" i="0" dirty="0" err="1" smtClean="0">
                  <a:solidFill>
                    <a:prstClr val="black"/>
                  </a:solidFill>
                  <a:latin typeface="Calibri"/>
                </a:rPr>
                <a:t>θ</a:t>
              </a:r>
              <a:endParaRPr lang="en-US" sz="1200" b="0" i="0" dirty="0">
                <a:solidFill>
                  <a:prstClr val="black"/>
                </a:solidFill>
                <a:latin typeface="Calibri"/>
              </a:endParaRPr>
            </a:p>
          </p:txBody>
        </p:sp>
        <p:sp>
          <p:nvSpPr>
            <p:cNvPr id="31" name="TextBox 30"/>
            <p:cNvSpPr txBox="1"/>
            <p:nvPr/>
          </p:nvSpPr>
          <p:spPr>
            <a:xfrm>
              <a:off x="3810000" y="2828833"/>
              <a:ext cx="315064" cy="369332"/>
            </a:xfrm>
            <a:prstGeom prst="rect">
              <a:avLst/>
            </a:prstGeom>
            <a:noFill/>
          </p:spPr>
          <p:txBody>
            <a:bodyPr wrap="none" rtlCol="0">
              <a:spAutoFit/>
            </a:bodyPr>
            <a:lstStyle/>
            <a:p>
              <a:pPr defTabSz="457200" eaLnBrk="1" fontAlgn="auto" hangingPunct="1">
                <a:spcBef>
                  <a:spcPts val="0"/>
                </a:spcBef>
                <a:spcAft>
                  <a:spcPts val="0"/>
                </a:spcAft>
              </a:pPr>
              <a:r>
                <a:rPr lang="en-US" sz="1800" b="0" i="0" dirty="0" err="1">
                  <a:solidFill>
                    <a:prstClr val="black"/>
                  </a:solidFill>
                  <a:latin typeface="Calibri"/>
                </a:rPr>
                <a:t>e</a:t>
              </a:r>
              <a:r>
                <a:rPr lang="en-US" sz="1800" b="0" i="0" baseline="30000" dirty="0" smtClean="0">
                  <a:solidFill>
                    <a:prstClr val="black"/>
                  </a:solidFill>
                  <a:latin typeface="Calibri"/>
                </a:rPr>
                <a:t>-</a:t>
              </a:r>
              <a:endParaRPr lang="en-US" sz="1800" b="0" i="0" dirty="0">
                <a:solidFill>
                  <a:prstClr val="black"/>
                </a:solidFill>
                <a:latin typeface="Calibri"/>
              </a:endParaRPr>
            </a:p>
          </p:txBody>
        </p:sp>
      </p:grpSp>
      <p:sp>
        <p:nvSpPr>
          <p:cNvPr id="33" name="TextBox 32"/>
          <p:cNvSpPr txBox="1"/>
          <p:nvPr/>
        </p:nvSpPr>
        <p:spPr>
          <a:xfrm>
            <a:off x="639386" y="3296180"/>
            <a:ext cx="7672293" cy="1477328"/>
          </a:xfrm>
          <a:prstGeom prst="rect">
            <a:avLst/>
          </a:prstGeom>
          <a:noFill/>
        </p:spPr>
        <p:txBody>
          <a:bodyPr wrap="none" rtlCol="0">
            <a:spAutoFit/>
          </a:bodyPr>
          <a:lstStyle/>
          <a:p>
            <a:pPr defTabSz="457200" eaLnBrk="1" fontAlgn="auto" hangingPunct="1">
              <a:spcBef>
                <a:spcPts val="0"/>
              </a:spcBef>
              <a:spcAft>
                <a:spcPts val="0"/>
              </a:spcAft>
              <a:buFont typeface="Arial"/>
              <a:buChar char="•"/>
            </a:pPr>
            <a:r>
              <a:rPr lang="en-US" sz="1800" b="0" i="0" dirty="0" smtClean="0">
                <a:solidFill>
                  <a:prstClr val="black"/>
                </a:solidFill>
                <a:latin typeface="Chalkboard"/>
                <a:cs typeface="Chalkboard"/>
              </a:rPr>
              <a:t> </a:t>
            </a:r>
            <a:r>
              <a:rPr lang="en-US" sz="1800" i="0" dirty="0" err="1" smtClean="0">
                <a:solidFill>
                  <a:prstClr val="black"/>
                </a:solidFill>
                <a:latin typeface="Chalkboard"/>
                <a:cs typeface="Chalkboard"/>
              </a:rPr>
              <a:t>Unpolarized</a:t>
            </a:r>
            <a:r>
              <a:rPr lang="en-US" sz="1800" i="0" dirty="0" smtClean="0">
                <a:solidFill>
                  <a:prstClr val="black"/>
                </a:solidFill>
                <a:latin typeface="Chalkboard"/>
                <a:cs typeface="Chalkboard"/>
              </a:rPr>
              <a:t> </a:t>
            </a:r>
            <a:r>
              <a:rPr lang="en-US" sz="1800" i="0" dirty="0" err="1" smtClean="0">
                <a:solidFill>
                  <a:prstClr val="black"/>
                </a:solidFill>
                <a:latin typeface="Chalkboard"/>
                <a:cs typeface="Chalkboard"/>
              </a:rPr>
              <a:t>e</a:t>
            </a:r>
            <a:r>
              <a:rPr lang="en-US" sz="1800" i="0" baseline="30000" dirty="0" smtClean="0">
                <a:solidFill>
                  <a:prstClr val="black"/>
                </a:solidFill>
                <a:latin typeface="Chalkboard"/>
                <a:cs typeface="Chalkboard"/>
              </a:rPr>
              <a:t>-</a:t>
            </a:r>
            <a:r>
              <a:rPr lang="en-US" sz="1800" i="0" dirty="0" smtClean="0">
                <a:solidFill>
                  <a:prstClr val="black"/>
                </a:solidFill>
                <a:latin typeface="Chalkboard"/>
                <a:cs typeface="Chalkboard"/>
              </a:rPr>
              <a:t> beam incident on </a:t>
            </a:r>
            <a:r>
              <a:rPr lang="en-US" sz="1800" i="0" baseline="30000" dirty="0" smtClean="0">
                <a:solidFill>
                  <a:prstClr val="black"/>
                </a:solidFill>
                <a:latin typeface="Chalkboard"/>
                <a:cs typeface="Chalkboard"/>
              </a:rPr>
              <a:t>3</a:t>
            </a:r>
            <a:r>
              <a:rPr lang="en-US" sz="1800" i="0" dirty="0" smtClean="0">
                <a:solidFill>
                  <a:prstClr val="black"/>
                </a:solidFill>
                <a:latin typeface="Chalkboard"/>
                <a:cs typeface="Chalkboard"/>
              </a:rPr>
              <a:t>He target polarized normal to the </a:t>
            </a:r>
          </a:p>
          <a:p>
            <a:pPr defTabSz="457200" eaLnBrk="1" fontAlgn="auto" hangingPunct="1">
              <a:spcBef>
                <a:spcPts val="0"/>
              </a:spcBef>
              <a:spcAft>
                <a:spcPts val="0"/>
              </a:spcAft>
            </a:pPr>
            <a:r>
              <a:rPr lang="en-US" sz="1800" i="0" dirty="0" smtClean="0">
                <a:solidFill>
                  <a:prstClr val="black"/>
                </a:solidFill>
                <a:latin typeface="Chalkboard"/>
                <a:cs typeface="Chalkboard"/>
              </a:rPr>
              <a:t>   electron scattering plane.</a:t>
            </a:r>
            <a:endParaRPr lang="en-US" sz="1800" i="0" dirty="0" smtClean="0">
              <a:solidFill>
                <a:prstClr val="black"/>
              </a:solidFill>
              <a:latin typeface="Calibri"/>
            </a:endParaRPr>
          </a:p>
          <a:p>
            <a:pPr defTabSz="457200" eaLnBrk="1" fontAlgn="auto" hangingPunct="1">
              <a:spcBef>
                <a:spcPts val="0"/>
              </a:spcBef>
              <a:spcAft>
                <a:spcPts val="0"/>
              </a:spcAft>
            </a:pPr>
            <a:endParaRPr lang="en-US" sz="1800" i="0" dirty="0" smtClean="0">
              <a:solidFill>
                <a:prstClr val="black"/>
              </a:solidFill>
              <a:latin typeface="Calibri"/>
            </a:endParaRPr>
          </a:p>
          <a:p>
            <a:pPr defTabSz="457200" eaLnBrk="1" fontAlgn="auto" hangingPunct="1">
              <a:spcBef>
                <a:spcPts val="0"/>
              </a:spcBef>
              <a:spcAft>
                <a:spcPts val="0"/>
              </a:spcAft>
              <a:buFont typeface="Arial"/>
              <a:buChar char="•"/>
            </a:pPr>
            <a:r>
              <a:rPr lang="en-US" sz="1800" i="0" dirty="0" smtClean="0">
                <a:solidFill>
                  <a:prstClr val="black"/>
                </a:solidFill>
                <a:latin typeface="Calibri"/>
              </a:rPr>
              <a:t> </a:t>
            </a:r>
            <a:r>
              <a:rPr lang="en-US" sz="1800" i="0" dirty="0" smtClean="0">
                <a:solidFill>
                  <a:srgbClr val="FF0000"/>
                </a:solidFill>
                <a:latin typeface="Chalkboard"/>
                <a:cs typeface="Chalkboard"/>
              </a:rPr>
              <a:t>However, A</a:t>
            </a:r>
            <a:r>
              <a:rPr lang="en-US" sz="1800" i="0" baseline="-25000" dirty="0" smtClean="0">
                <a:solidFill>
                  <a:srgbClr val="FF0000"/>
                </a:solidFill>
                <a:latin typeface="Chalkboard"/>
                <a:cs typeface="Chalkboard"/>
              </a:rPr>
              <a:t>y</a:t>
            </a:r>
            <a:r>
              <a:rPr lang="en-US" sz="1800" i="0" dirty="0" smtClean="0">
                <a:solidFill>
                  <a:srgbClr val="FF0000"/>
                </a:solidFill>
                <a:latin typeface="Chalkboard"/>
                <a:cs typeface="Chalkboard"/>
              </a:rPr>
              <a:t>=0 at Born level</a:t>
            </a:r>
            <a:r>
              <a:rPr lang="en-US" sz="1800" i="0" dirty="0" smtClean="0">
                <a:solidFill>
                  <a:prstClr val="black"/>
                </a:solidFill>
                <a:latin typeface="Chalkboard"/>
                <a:cs typeface="Chalkboard"/>
              </a:rPr>
              <a:t>, </a:t>
            </a:r>
          </a:p>
          <a:p>
            <a:pPr defTabSz="457200" eaLnBrk="1" fontAlgn="auto" hangingPunct="1">
              <a:spcBef>
                <a:spcPts val="0"/>
              </a:spcBef>
              <a:spcAft>
                <a:spcPts val="0"/>
              </a:spcAft>
            </a:pPr>
            <a:r>
              <a:rPr lang="en-US" sz="1800" i="0" dirty="0" smtClean="0">
                <a:solidFill>
                  <a:prstClr val="black"/>
                </a:solidFill>
                <a:latin typeface="Chalkboard"/>
                <a:cs typeface="Chalkboard"/>
                <a:sym typeface="Wingdings"/>
              </a:rPr>
              <a:t>       </a:t>
            </a:r>
            <a:r>
              <a:rPr lang="en-US" sz="1800" i="0" dirty="0" smtClean="0">
                <a:solidFill>
                  <a:prstClr val="black"/>
                </a:solidFill>
                <a:latin typeface="Chalkboard"/>
                <a:cs typeface="Chalkboard"/>
              </a:rPr>
              <a:t>sensitive to physics at order α</a:t>
            </a:r>
            <a:r>
              <a:rPr lang="en-US" sz="1800" i="0" baseline="30000" dirty="0" smtClean="0">
                <a:solidFill>
                  <a:prstClr val="black"/>
                </a:solidFill>
                <a:latin typeface="Chalkboard"/>
                <a:cs typeface="Chalkboard"/>
              </a:rPr>
              <a:t>2</a:t>
            </a:r>
            <a:r>
              <a:rPr lang="en-US" sz="1800" i="0" dirty="0" smtClean="0">
                <a:solidFill>
                  <a:prstClr val="black"/>
                </a:solidFill>
                <a:latin typeface="Chalkboard"/>
                <a:cs typeface="Chalkboard"/>
              </a:rPr>
              <a:t>; </a:t>
            </a:r>
            <a:r>
              <a:rPr lang="en-US" sz="1800" i="0" dirty="0" smtClean="0">
                <a:solidFill>
                  <a:srgbClr val="FF0000"/>
                </a:solidFill>
                <a:latin typeface="Chalkboard"/>
                <a:cs typeface="Chalkboard"/>
              </a:rPr>
              <a:t>two-photon exchange.</a:t>
            </a:r>
            <a:endParaRPr lang="en-US" sz="1800" i="0" dirty="0" smtClean="0">
              <a:solidFill>
                <a:srgbClr val="FF0000"/>
              </a:solidFill>
              <a:latin typeface="Calibri"/>
            </a:endParaRPr>
          </a:p>
        </p:txBody>
      </p:sp>
      <p:graphicFrame>
        <p:nvGraphicFramePr>
          <p:cNvPr id="37" name="Object 36"/>
          <p:cNvGraphicFramePr>
            <a:graphicFrameLocks noChangeAspect="1"/>
          </p:cNvGraphicFramePr>
          <p:nvPr>
            <p:extLst>
              <p:ext uri="{D42A27DB-BD31-4B8C-83A1-F6EECF244321}">
                <p14:modId xmlns="" xmlns:p14="http://schemas.microsoft.com/office/powerpoint/2010/main" val="2727958057"/>
              </p:ext>
            </p:extLst>
          </p:nvPr>
        </p:nvGraphicFramePr>
        <p:xfrm>
          <a:off x="1372404" y="914433"/>
          <a:ext cx="2549525" cy="835025"/>
        </p:xfrm>
        <a:graphic>
          <a:graphicData uri="http://schemas.openxmlformats.org/presentationml/2006/ole">
            <p:oleObj spid="_x0000_s17424" name="Equation" r:id="rId4" imgW="1092200" imgH="393700" progId="Equation.3">
              <p:embed/>
            </p:oleObj>
          </a:graphicData>
        </a:graphic>
      </p:graphicFrame>
      <p:pic>
        <p:nvPicPr>
          <p:cNvPr id="19" name="Picture 18" descr="two_gamma.pdf"/>
          <p:cNvPicPr>
            <a:picLocks noChangeAspect="1"/>
          </p:cNvPicPr>
          <p:nvPr/>
        </p:nvPicPr>
        <p:blipFill>
          <a:blip r:embed="rId5" cstate="print"/>
          <a:stretch>
            <a:fillRect/>
          </a:stretch>
        </p:blipFill>
        <p:spPr>
          <a:xfrm>
            <a:off x="1011125" y="2008282"/>
            <a:ext cx="3677603" cy="1070981"/>
          </a:xfrm>
          <a:prstGeom prst="rect">
            <a:avLst/>
          </a:prstGeom>
        </p:spPr>
      </p:pic>
      <p:pic>
        <p:nvPicPr>
          <p:cNvPr id="16387" name="Picture 3"/>
          <p:cNvPicPr>
            <a:picLocks noChangeAspect="1" noChangeArrowheads="1"/>
          </p:cNvPicPr>
          <p:nvPr/>
        </p:nvPicPr>
        <p:blipFill>
          <a:blip r:embed="rId6" cstate="print">
            <a:extLst>
              <a:ext uri="{28A0092B-C50C-407E-A947-70E740481C1C}">
                <a14:useLocalDpi xmlns="" xmlns:a14="http://schemas.microsoft.com/office/drawing/2010/main" val="0"/>
              </a:ext>
            </a:extLst>
          </a:blip>
          <a:srcRect/>
          <a:stretch>
            <a:fillRect/>
          </a:stretch>
        </p:blipFill>
        <p:spPr bwMode="auto">
          <a:xfrm>
            <a:off x="762213" y="5074231"/>
            <a:ext cx="2417721" cy="10733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20" name="Text Box 5"/>
          <p:cNvSpPr txBox="1">
            <a:spLocks noChangeArrowheads="1"/>
          </p:cNvSpPr>
          <p:nvPr/>
        </p:nvSpPr>
        <p:spPr bwMode="auto">
          <a:xfrm>
            <a:off x="4063008" y="5236109"/>
            <a:ext cx="5923129" cy="106003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808080"/>
                </a:solidFill>
                <a:round/>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85939" tIns="42971" rIns="85939" bIns="42971"/>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itchFamily="34" charset="0"/>
                <a:ea typeface="DejaVu Sans" charset="0"/>
                <a:cs typeface="DejaVu Sans"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itchFamily="34" charset="0"/>
                <a:ea typeface="DejaVu Sans" charset="0"/>
                <a:cs typeface="DejaVu Sans"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itchFamily="34" charset="0"/>
                <a:ea typeface="DejaVu Sans" charset="0"/>
                <a:cs typeface="DejaVu Sans"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itchFamily="34" charset="0"/>
                <a:ea typeface="DejaVu Sans" charset="0"/>
                <a:cs typeface="DejaVu Sans"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itchFamily="34" charset="0"/>
                <a:ea typeface="DejaVu Sans"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itchFamily="34" charset="0"/>
                <a:ea typeface="DejaVu Sans"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itchFamily="34" charset="0"/>
                <a:ea typeface="DejaVu Sans"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itchFamily="34" charset="0"/>
                <a:ea typeface="DejaVu Sans"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itchFamily="34" charset="0"/>
                <a:ea typeface="DejaVu Sans" charset="0"/>
                <a:cs typeface="DejaVu Sans" charset="0"/>
              </a:defRPr>
            </a:lvl9pPr>
          </a:lstStyle>
          <a:p>
            <a:pPr marL="0" marR="0" lvl="0" indent="0" defTabSz="436579" eaLnBrk="1" fontAlgn="auto" latinLnBrk="0" hangingPunct="1">
              <a:lnSpc>
                <a:spcPct val="100000"/>
              </a:lnSpc>
              <a:spcBef>
                <a:spcPts val="0"/>
              </a:spcBef>
              <a:spcAft>
                <a:spcPts val="0"/>
              </a:spcAft>
              <a:buClr>
                <a:srgbClr val="000000"/>
              </a:buClr>
              <a:buSzPct val="100000"/>
              <a:buFont typeface="Times New Roman"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sz="1800" b="0" i="0" u="none" strike="noStrike" kern="0" cap="none" spc="0" normalizeH="0" baseline="0" noProof="0" dirty="0">
                <a:ln>
                  <a:noFill/>
                </a:ln>
                <a:solidFill>
                  <a:srgbClr val="000000"/>
                </a:solidFill>
                <a:effectLst/>
                <a:uLnTx/>
                <a:uFillTx/>
                <a:latin typeface="Arial" pitchFamily="34" charset="0"/>
              </a:rPr>
              <a:t> </a:t>
            </a:r>
            <a:r>
              <a:rPr kumimoji="0" lang="en-US" sz="1800" i="0" u="none" strike="noStrike" kern="0" cap="none" spc="0" normalizeH="0" baseline="0" noProof="0" dirty="0" smtClean="0">
                <a:ln>
                  <a:noFill/>
                </a:ln>
                <a:solidFill>
                  <a:srgbClr val="000000"/>
                </a:solidFill>
                <a:effectLst/>
                <a:uLnTx/>
                <a:uFillTx/>
              </a:rPr>
              <a:t>In</a:t>
            </a:r>
            <a:r>
              <a:rPr kumimoji="0" lang="en-US" sz="1800" i="0" u="none" strike="noStrike" kern="0" cap="none" spc="0" normalizeH="0" noProof="0" dirty="0" smtClean="0">
                <a:ln>
                  <a:noFill/>
                </a:ln>
                <a:solidFill>
                  <a:srgbClr val="000000"/>
                </a:solidFill>
                <a:effectLst/>
                <a:uLnTx/>
                <a:uFillTx/>
              </a:rPr>
              <a:t> DIS case: related to integral of </a:t>
            </a:r>
            <a:r>
              <a:rPr kumimoji="0" lang="en-US" sz="1800" i="0" u="none" strike="noStrike" kern="0" cap="none" spc="0" normalizeH="0" noProof="0" dirty="0" err="1" smtClean="0">
                <a:ln>
                  <a:noFill/>
                </a:ln>
                <a:solidFill>
                  <a:srgbClr val="000000"/>
                </a:solidFill>
                <a:effectLst/>
                <a:uLnTx/>
                <a:uFillTx/>
              </a:rPr>
              <a:t>Sivers</a:t>
            </a:r>
            <a:endParaRPr kumimoji="0" lang="en-US" sz="1800" i="0" u="none" strike="noStrike" kern="0" cap="none" spc="0" normalizeH="0" baseline="0" noProof="0" dirty="0" smtClean="0">
              <a:ln>
                <a:noFill/>
              </a:ln>
              <a:solidFill>
                <a:srgbClr val="000000"/>
              </a:solidFill>
              <a:effectLst/>
              <a:uLnTx/>
              <a:uFillTx/>
            </a:endParaRPr>
          </a:p>
          <a:p>
            <a:pPr marL="0" marR="0" lvl="0" indent="0" defTabSz="436579" eaLnBrk="1" fontAlgn="auto" latinLnBrk="0" hangingPunct="1">
              <a:lnSpc>
                <a:spcPct val="100000"/>
              </a:lnSpc>
              <a:spcBef>
                <a:spcPts val="0"/>
              </a:spcBef>
              <a:spcAft>
                <a:spcPts val="0"/>
              </a:spcAft>
              <a:buClr>
                <a:srgbClr val="000000"/>
              </a:buClr>
              <a:buSzPct val="100000"/>
              <a:buFont typeface="Times New Roman"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800" i="0" kern="0" dirty="0"/>
              <a:t> </a:t>
            </a:r>
            <a:r>
              <a:rPr lang="en-US" sz="1800" i="0" kern="0" dirty="0" smtClean="0"/>
              <a:t>Physics Importance discussed in </a:t>
            </a:r>
            <a:r>
              <a:rPr lang="en-US" sz="1800" i="0" kern="0" dirty="0" smtClean="0">
                <a:solidFill>
                  <a:srgbClr val="0000FF"/>
                </a:solidFill>
              </a:rPr>
              <a:t>A. Metz’s paper</a:t>
            </a:r>
            <a:endParaRPr kumimoji="0" lang="en-GB" sz="1800" i="0" u="none" strike="noStrike" kern="0" cap="none" spc="0" normalizeH="0" baseline="33000" noProof="0" dirty="0">
              <a:ln>
                <a:noFill/>
              </a:ln>
              <a:solidFill>
                <a:srgbClr val="0000FF"/>
              </a:solidFill>
              <a:effectLst/>
              <a:uLnTx/>
              <a:uFillTx/>
              <a:latin typeface="Symbol" pitchFamily="18" charset="2"/>
            </a:endParaRPr>
          </a:p>
        </p:txBody>
      </p:sp>
    </p:spTree>
    <p:extLst>
      <p:ext uri="{BB962C8B-B14F-4D97-AF65-F5344CB8AC3E}">
        <p14:creationId xmlns="" xmlns:p14="http://schemas.microsoft.com/office/powerpoint/2010/main" val="392825122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1"/>
          <p:cNvSpPr txBox="1">
            <a:spLocks/>
          </p:cNvSpPr>
          <p:nvPr/>
        </p:nvSpPr>
        <p:spPr bwMode="auto">
          <a:xfrm>
            <a:off x="0" y="0"/>
            <a:ext cx="10058400" cy="8667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45509" rIns="0" bIns="0" numCol="1" anchor="b" anchorCtr="0" compatLnSpc="1">
            <a:prstTxWarp prst="textNoShape">
              <a:avLst/>
            </a:prstTxWarp>
          </a:bodyPr>
          <a:lstStyle>
            <a:lvl1pPr algn="l" rtl="0" eaLnBrk="0" fontAlgn="base" hangingPunct="0">
              <a:spcBef>
                <a:spcPct val="0"/>
              </a:spcBef>
              <a:spcAft>
                <a:spcPct val="0"/>
              </a:spcAft>
              <a:defRPr sz="5000" kern="1200">
                <a:solidFill>
                  <a:schemeClr val="tx2"/>
                </a:solidFill>
                <a:latin typeface="+mj-lt"/>
                <a:ea typeface="+mj-ea"/>
                <a:cs typeface="+mj-cs"/>
              </a:defRPr>
            </a:lvl1pPr>
            <a:lvl2pPr algn="l" rtl="0" eaLnBrk="0" fontAlgn="base" hangingPunct="0">
              <a:spcBef>
                <a:spcPct val="0"/>
              </a:spcBef>
              <a:spcAft>
                <a:spcPct val="0"/>
              </a:spcAft>
              <a:defRPr sz="5000">
                <a:solidFill>
                  <a:schemeClr val="tx2"/>
                </a:solidFill>
                <a:latin typeface="Calibri" pitchFamily="34" charset="0"/>
              </a:defRPr>
            </a:lvl2pPr>
            <a:lvl3pPr algn="l" rtl="0" eaLnBrk="0" fontAlgn="base" hangingPunct="0">
              <a:spcBef>
                <a:spcPct val="0"/>
              </a:spcBef>
              <a:spcAft>
                <a:spcPct val="0"/>
              </a:spcAft>
              <a:defRPr sz="5000">
                <a:solidFill>
                  <a:schemeClr val="tx2"/>
                </a:solidFill>
                <a:latin typeface="Calibri" pitchFamily="34" charset="0"/>
              </a:defRPr>
            </a:lvl3pPr>
            <a:lvl4pPr algn="l" rtl="0" eaLnBrk="0" fontAlgn="base" hangingPunct="0">
              <a:spcBef>
                <a:spcPct val="0"/>
              </a:spcBef>
              <a:spcAft>
                <a:spcPct val="0"/>
              </a:spcAft>
              <a:defRPr sz="5000">
                <a:solidFill>
                  <a:schemeClr val="tx2"/>
                </a:solidFill>
                <a:latin typeface="Calibri" pitchFamily="34" charset="0"/>
              </a:defRPr>
            </a:lvl4pPr>
            <a:lvl5pPr algn="l" rtl="0" eaLnBrk="0" fontAlgn="base" hangingPunct="0">
              <a:spcBef>
                <a:spcPct val="0"/>
              </a:spcBef>
              <a:spcAft>
                <a:spcPct val="0"/>
              </a:spcAft>
              <a:defRPr sz="5000">
                <a:solidFill>
                  <a:schemeClr val="tx2"/>
                </a:solidFill>
                <a:latin typeface="Calibri" pitchFamily="34" charset="0"/>
              </a:defRPr>
            </a:lvl5pPr>
            <a:lvl6pPr marL="455081" algn="l" rtl="0" fontAlgn="base">
              <a:spcBef>
                <a:spcPct val="0"/>
              </a:spcBef>
              <a:spcAft>
                <a:spcPct val="0"/>
              </a:spcAft>
              <a:defRPr sz="5000">
                <a:solidFill>
                  <a:schemeClr val="tx2"/>
                </a:solidFill>
                <a:latin typeface="Calibri" pitchFamily="34" charset="0"/>
              </a:defRPr>
            </a:lvl6pPr>
            <a:lvl7pPr marL="910163" algn="l" rtl="0" fontAlgn="base">
              <a:spcBef>
                <a:spcPct val="0"/>
              </a:spcBef>
              <a:spcAft>
                <a:spcPct val="0"/>
              </a:spcAft>
              <a:defRPr sz="5000">
                <a:solidFill>
                  <a:schemeClr val="tx2"/>
                </a:solidFill>
                <a:latin typeface="Calibri" pitchFamily="34" charset="0"/>
              </a:defRPr>
            </a:lvl7pPr>
            <a:lvl8pPr marL="1365240" algn="l" rtl="0" fontAlgn="base">
              <a:spcBef>
                <a:spcPct val="0"/>
              </a:spcBef>
              <a:spcAft>
                <a:spcPct val="0"/>
              </a:spcAft>
              <a:defRPr sz="5000">
                <a:solidFill>
                  <a:schemeClr val="tx2"/>
                </a:solidFill>
                <a:latin typeface="Calibri" pitchFamily="34" charset="0"/>
              </a:defRPr>
            </a:lvl8pPr>
            <a:lvl9pPr marL="1820320" algn="l" rtl="0" fontAlgn="base">
              <a:spcBef>
                <a:spcPct val="0"/>
              </a:spcBef>
              <a:spcAft>
                <a:spcPct val="0"/>
              </a:spcAft>
              <a:defRPr sz="5000">
                <a:solidFill>
                  <a:schemeClr val="tx2"/>
                </a:solidFill>
                <a:latin typeface="Calibri"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n-US" sz="4000" i="0" noProof="0" dirty="0" smtClean="0">
                <a:solidFill>
                  <a:srgbClr val="FF0000"/>
                </a:solidFill>
                <a:latin typeface="Calibri"/>
              </a:rPr>
              <a:t>I</a:t>
            </a:r>
            <a:r>
              <a:rPr kumimoji="0" lang="en-US" sz="4000" b="1" i="0" u="none" strike="noStrike" kern="1200" cap="none" spc="0" normalizeH="0" baseline="0" noProof="0" dirty="0" smtClean="0">
                <a:ln>
                  <a:noFill/>
                </a:ln>
                <a:solidFill>
                  <a:srgbClr val="FF0000"/>
                </a:solidFill>
                <a:effectLst/>
                <a:uLnTx/>
                <a:uFillTx/>
                <a:latin typeface="Calibri"/>
                <a:ea typeface="+mj-ea"/>
                <a:cs typeface="+mj-cs"/>
              </a:rPr>
              <a:t>nclusive Target Single-Spin Asymmetry</a:t>
            </a:r>
            <a:r>
              <a:rPr kumimoji="0" lang="en-US" sz="4000" b="1" i="0" u="none" strike="noStrike" kern="1200" cap="none" spc="0" normalizeH="0" baseline="0" noProof="0" dirty="0" smtClean="0">
                <a:ln>
                  <a:noFill/>
                </a:ln>
                <a:solidFill>
                  <a:srgbClr val="00B050"/>
                </a:solidFill>
                <a:effectLst/>
                <a:uLnTx/>
                <a:uFillTx/>
                <a:latin typeface="Calibri"/>
                <a:ea typeface="+mj-ea"/>
                <a:cs typeface="+mj-cs"/>
              </a:rPr>
              <a:t/>
            </a:r>
            <a:br>
              <a:rPr kumimoji="0" lang="en-US" sz="4000" b="1" i="0" u="none" strike="noStrike" kern="1200" cap="none" spc="0" normalizeH="0" baseline="0" noProof="0" dirty="0" smtClean="0">
                <a:ln>
                  <a:noFill/>
                </a:ln>
                <a:solidFill>
                  <a:srgbClr val="00B050"/>
                </a:solidFill>
                <a:effectLst/>
                <a:uLnTx/>
                <a:uFillTx/>
                <a:latin typeface="Calibri"/>
                <a:ea typeface="+mj-ea"/>
                <a:cs typeface="+mj-cs"/>
              </a:rPr>
            </a:br>
            <a:endParaRPr kumimoji="0" lang="en-US" sz="1800" b="1" i="0" u="none" strike="noStrike" kern="1200" cap="none" spc="0" normalizeH="0" baseline="0" noProof="0" dirty="0">
              <a:ln>
                <a:noFill/>
              </a:ln>
              <a:solidFill>
                <a:sysClr val="windowText" lastClr="000000"/>
              </a:solidFill>
              <a:effectLst/>
              <a:uLnTx/>
              <a:uFillTx/>
              <a:latin typeface="Calibri"/>
              <a:ea typeface="+mj-ea"/>
              <a:cs typeface="+mj-cs"/>
            </a:endParaRPr>
          </a:p>
        </p:txBody>
      </p:sp>
      <p:sp>
        <p:nvSpPr>
          <p:cNvPr id="5" name="TextBox 7"/>
          <p:cNvSpPr txBox="1">
            <a:spLocks noChangeArrowheads="1"/>
          </p:cNvSpPr>
          <p:nvPr/>
        </p:nvSpPr>
        <p:spPr bwMode="auto">
          <a:xfrm>
            <a:off x="1507402" y="1067085"/>
            <a:ext cx="6438233" cy="83051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0960" tIns="45481" rIns="90960" bIns="45481">
            <a:spAutoFit/>
          </a:bodyPr>
          <a:lstStyle>
            <a:lvl1pPr>
              <a:defRPr sz="2800" b="1" i="1">
                <a:solidFill>
                  <a:schemeClr val="tx2"/>
                </a:solidFill>
                <a:latin typeface="Times New Roman" pitchFamily="18" charset="0"/>
              </a:defRPr>
            </a:lvl1pPr>
            <a:lvl2pPr marL="742950" indent="-285750">
              <a:defRPr sz="2800" b="1" i="1">
                <a:solidFill>
                  <a:schemeClr val="tx2"/>
                </a:solidFill>
                <a:latin typeface="Times New Roman" pitchFamily="18" charset="0"/>
              </a:defRPr>
            </a:lvl2pPr>
            <a:lvl3pPr marL="1143000" indent="-228600">
              <a:defRPr sz="2800" b="1" i="1">
                <a:solidFill>
                  <a:schemeClr val="tx2"/>
                </a:solidFill>
                <a:latin typeface="Times New Roman" pitchFamily="18" charset="0"/>
              </a:defRPr>
            </a:lvl3pPr>
            <a:lvl4pPr marL="1600200" indent="-228600">
              <a:defRPr sz="2800" b="1" i="1">
                <a:solidFill>
                  <a:schemeClr val="tx2"/>
                </a:solidFill>
                <a:latin typeface="Times New Roman" pitchFamily="18" charset="0"/>
              </a:defRPr>
            </a:lvl4pPr>
            <a:lvl5pPr marL="2057400" indent="-228600">
              <a:defRPr sz="2800" b="1" i="1">
                <a:solidFill>
                  <a:schemeClr val="tx2"/>
                </a:solidFill>
                <a:latin typeface="Times New Roman" pitchFamily="18" charset="0"/>
              </a:defRPr>
            </a:lvl5pPr>
            <a:lvl6pPr marL="2514600" indent="-228600" eaLnBrk="0" fontAlgn="base" hangingPunct="0">
              <a:spcBef>
                <a:spcPct val="0"/>
              </a:spcBef>
              <a:spcAft>
                <a:spcPct val="0"/>
              </a:spcAft>
              <a:defRPr sz="2800" b="1" i="1">
                <a:solidFill>
                  <a:schemeClr val="tx2"/>
                </a:solidFill>
                <a:latin typeface="Times New Roman" pitchFamily="18" charset="0"/>
              </a:defRPr>
            </a:lvl6pPr>
            <a:lvl7pPr marL="2971800" indent="-228600" eaLnBrk="0" fontAlgn="base" hangingPunct="0">
              <a:spcBef>
                <a:spcPct val="0"/>
              </a:spcBef>
              <a:spcAft>
                <a:spcPct val="0"/>
              </a:spcAft>
              <a:defRPr sz="2800" b="1" i="1">
                <a:solidFill>
                  <a:schemeClr val="tx2"/>
                </a:solidFill>
                <a:latin typeface="Times New Roman" pitchFamily="18" charset="0"/>
              </a:defRPr>
            </a:lvl7pPr>
            <a:lvl8pPr marL="3429000" indent="-228600" eaLnBrk="0" fontAlgn="base" hangingPunct="0">
              <a:spcBef>
                <a:spcPct val="0"/>
              </a:spcBef>
              <a:spcAft>
                <a:spcPct val="0"/>
              </a:spcAft>
              <a:defRPr sz="2800" b="1" i="1">
                <a:solidFill>
                  <a:schemeClr val="tx2"/>
                </a:solidFill>
                <a:latin typeface="Times New Roman" pitchFamily="18" charset="0"/>
              </a:defRPr>
            </a:lvl8pPr>
            <a:lvl9pPr marL="3886200" indent="-228600" eaLnBrk="0" fontAlgn="base" hangingPunct="0">
              <a:spcBef>
                <a:spcPct val="0"/>
              </a:spcBef>
              <a:spcAft>
                <a:spcPct val="0"/>
              </a:spcAft>
              <a:defRPr sz="2800" b="1" i="1">
                <a:solidFill>
                  <a:schemeClr val="tx2"/>
                </a:solidFill>
                <a:latin typeface="Times New Roman" pitchFamily="18" charset="0"/>
              </a:defRPr>
            </a:lvl9pPr>
          </a:lstStyle>
          <a:p>
            <a:pPr eaLnBrk="1" hangingPunct="1"/>
            <a:r>
              <a:rPr lang="en-US" i="0" dirty="0" smtClean="0">
                <a:solidFill>
                  <a:srgbClr val="000000"/>
                </a:solidFill>
                <a:latin typeface="Constantia" pitchFamily="18" charset="0"/>
              </a:rPr>
              <a:t>Extracted neutron SSA from </a:t>
            </a:r>
            <a:r>
              <a:rPr lang="en-US" i="0" baseline="30000" dirty="0" smtClean="0">
                <a:solidFill>
                  <a:srgbClr val="000000"/>
                </a:solidFill>
                <a:latin typeface="Constantia" pitchFamily="18" charset="0"/>
              </a:rPr>
              <a:t>3</a:t>
            </a:r>
            <a:r>
              <a:rPr lang="en-US" i="0" dirty="0" smtClean="0">
                <a:solidFill>
                  <a:srgbClr val="000000"/>
                </a:solidFill>
                <a:latin typeface="Constantia" pitchFamily="18" charset="0"/>
              </a:rPr>
              <a:t>He(</a:t>
            </a:r>
            <a:r>
              <a:rPr lang="en-US" i="0" dirty="0" err="1" smtClean="0">
                <a:solidFill>
                  <a:srgbClr val="000000"/>
                </a:solidFill>
                <a:latin typeface="Constantia" pitchFamily="18" charset="0"/>
              </a:rPr>
              <a:t>e,e</a:t>
            </a:r>
            <a:r>
              <a:rPr lang="en-US" i="0" dirty="0" smtClean="0">
                <a:solidFill>
                  <a:srgbClr val="000000"/>
                </a:solidFill>
                <a:latin typeface="Constantia" pitchFamily="18" charset="0"/>
              </a:rPr>
              <a:t>’) </a:t>
            </a:r>
          </a:p>
          <a:p>
            <a:pPr eaLnBrk="1" hangingPunct="1"/>
            <a:r>
              <a:rPr lang="en-US" sz="2000" b="0" i="0" dirty="0" smtClean="0">
                <a:solidFill>
                  <a:srgbClr val="000000"/>
                </a:solidFill>
                <a:latin typeface="Constantia" pitchFamily="18" charset="0"/>
              </a:rPr>
              <a:t>Vertically polarized target</a:t>
            </a:r>
            <a:endParaRPr lang="en-US" sz="2000" b="0" i="0" dirty="0">
              <a:solidFill>
                <a:srgbClr val="000000"/>
              </a:solidFill>
              <a:latin typeface="Constantia" pitchFamily="18" charset="0"/>
            </a:endParaRPr>
          </a:p>
        </p:txBody>
      </p:sp>
      <p:pic>
        <p:nvPicPr>
          <p:cNvPr id="6" name="Picture 5"/>
          <p:cNvPicPr>
            <a:picLocks noChangeAspect="1"/>
          </p:cNvPicPr>
          <p:nvPr/>
        </p:nvPicPr>
        <p:blipFill rotWithShape="1">
          <a:blip r:embed="rId2" cstate="print">
            <a:extLst>
              <a:ext uri="{28A0092B-C50C-407E-A947-70E740481C1C}">
                <a14:useLocalDpi xmlns="" xmlns:a14="http://schemas.microsoft.com/office/drawing/2010/main" val="0"/>
              </a:ext>
            </a:extLst>
          </a:blip>
          <a:srcRect l="53287" t="24079" r="9438" b="54980"/>
          <a:stretch/>
        </p:blipFill>
        <p:spPr>
          <a:xfrm>
            <a:off x="3777101" y="1897587"/>
            <a:ext cx="6471126" cy="4704634"/>
          </a:xfrm>
          <a:prstGeom prst="rect">
            <a:avLst/>
          </a:prstGeom>
        </p:spPr>
      </p:pic>
      <p:pic>
        <p:nvPicPr>
          <p:cNvPr id="19458" name="Picture 2"/>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7945622" y="2239048"/>
            <a:ext cx="2109787" cy="6461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7" name="TextBox 7"/>
          <p:cNvSpPr txBox="1">
            <a:spLocks noChangeArrowheads="1"/>
          </p:cNvSpPr>
          <p:nvPr/>
        </p:nvSpPr>
        <p:spPr bwMode="auto">
          <a:xfrm>
            <a:off x="-2982" y="2215653"/>
            <a:ext cx="3779315" cy="440072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0960" tIns="45481" rIns="90960" bIns="45481">
            <a:spAutoFit/>
          </a:bodyPr>
          <a:lstStyle>
            <a:lvl1pPr>
              <a:defRPr sz="2800" b="1" i="1">
                <a:solidFill>
                  <a:schemeClr val="tx2"/>
                </a:solidFill>
                <a:latin typeface="Times New Roman" pitchFamily="18" charset="0"/>
              </a:defRPr>
            </a:lvl1pPr>
            <a:lvl2pPr marL="742950" indent="-285750">
              <a:defRPr sz="2800" b="1" i="1">
                <a:solidFill>
                  <a:schemeClr val="tx2"/>
                </a:solidFill>
                <a:latin typeface="Times New Roman" pitchFamily="18" charset="0"/>
              </a:defRPr>
            </a:lvl2pPr>
            <a:lvl3pPr marL="1143000" indent="-228600">
              <a:defRPr sz="2800" b="1" i="1">
                <a:solidFill>
                  <a:schemeClr val="tx2"/>
                </a:solidFill>
                <a:latin typeface="Times New Roman" pitchFamily="18" charset="0"/>
              </a:defRPr>
            </a:lvl3pPr>
            <a:lvl4pPr marL="1600200" indent="-228600">
              <a:defRPr sz="2800" b="1" i="1">
                <a:solidFill>
                  <a:schemeClr val="tx2"/>
                </a:solidFill>
                <a:latin typeface="Times New Roman" pitchFamily="18" charset="0"/>
              </a:defRPr>
            </a:lvl4pPr>
            <a:lvl5pPr marL="2057400" indent="-228600">
              <a:defRPr sz="2800" b="1" i="1">
                <a:solidFill>
                  <a:schemeClr val="tx2"/>
                </a:solidFill>
                <a:latin typeface="Times New Roman" pitchFamily="18" charset="0"/>
              </a:defRPr>
            </a:lvl5pPr>
            <a:lvl6pPr marL="2514600" indent="-228600" eaLnBrk="0" fontAlgn="base" hangingPunct="0">
              <a:spcBef>
                <a:spcPct val="0"/>
              </a:spcBef>
              <a:spcAft>
                <a:spcPct val="0"/>
              </a:spcAft>
              <a:defRPr sz="2800" b="1" i="1">
                <a:solidFill>
                  <a:schemeClr val="tx2"/>
                </a:solidFill>
                <a:latin typeface="Times New Roman" pitchFamily="18" charset="0"/>
              </a:defRPr>
            </a:lvl6pPr>
            <a:lvl7pPr marL="2971800" indent="-228600" eaLnBrk="0" fontAlgn="base" hangingPunct="0">
              <a:spcBef>
                <a:spcPct val="0"/>
              </a:spcBef>
              <a:spcAft>
                <a:spcPct val="0"/>
              </a:spcAft>
              <a:defRPr sz="2800" b="1" i="1">
                <a:solidFill>
                  <a:schemeClr val="tx2"/>
                </a:solidFill>
                <a:latin typeface="Times New Roman" pitchFamily="18" charset="0"/>
              </a:defRPr>
            </a:lvl7pPr>
            <a:lvl8pPr marL="3429000" indent="-228600" eaLnBrk="0" fontAlgn="base" hangingPunct="0">
              <a:spcBef>
                <a:spcPct val="0"/>
              </a:spcBef>
              <a:spcAft>
                <a:spcPct val="0"/>
              </a:spcAft>
              <a:defRPr sz="2800" b="1" i="1">
                <a:solidFill>
                  <a:schemeClr val="tx2"/>
                </a:solidFill>
                <a:latin typeface="Times New Roman" pitchFamily="18" charset="0"/>
              </a:defRPr>
            </a:lvl8pPr>
            <a:lvl9pPr marL="3886200" indent="-228600" eaLnBrk="0" fontAlgn="base" hangingPunct="0">
              <a:spcBef>
                <a:spcPct val="0"/>
              </a:spcBef>
              <a:spcAft>
                <a:spcPct val="0"/>
              </a:spcAft>
              <a:defRPr sz="2800" b="1" i="1">
                <a:solidFill>
                  <a:schemeClr val="tx2"/>
                </a:solidFill>
                <a:latin typeface="Times New Roman" pitchFamily="18" charset="0"/>
              </a:defRPr>
            </a:lvl9pPr>
          </a:lstStyle>
          <a:p>
            <a:pPr marL="342900" indent="-342900" eaLnBrk="1" hangingPunct="1">
              <a:buFont typeface="Arial" panose="020B0604020202020204" pitchFamily="34" charset="0"/>
              <a:buChar char="•"/>
            </a:pPr>
            <a:r>
              <a:rPr lang="en-US" sz="2000" i="0" dirty="0" smtClean="0">
                <a:solidFill>
                  <a:srgbClr val="0000FF"/>
                </a:solidFill>
                <a:latin typeface="Constantia" pitchFamily="18" charset="0"/>
              </a:rPr>
              <a:t>Results show 2-photon effects</a:t>
            </a:r>
          </a:p>
          <a:p>
            <a:pPr marL="342900" indent="-342900" eaLnBrk="1" hangingPunct="1">
              <a:buFont typeface="Arial" panose="020B0604020202020204" pitchFamily="34" charset="0"/>
              <a:buChar char="•"/>
            </a:pPr>
            <a:r>
              <a:rPr lang="en-US" sz="2000" i="0" dirty="0" smtClean="0">
                <a:solidFill>
                  <a:srgbClr val="000000"/>
                </a:solidFill>
                <a:latin typeface="Constantia" pitchFamily="18" charset="0"/>
              </a:rPr>
              <a:t>Consistent with A. Metz’s prediction: </a:t>
            </a:r>
            <a:r>
              <a:rPr lang="en-US" sz="2000" i="0" dirty="0">
                <a:solidFill>
                  <a:srgbClr val="000000"/>
                </a:solidFill>
                <a:latin typeface="Constantia" pitchFamily="18" charset="0"/>
              </a:rPr>
              <a:t>2-photon interact with 2 </a:t>
            </a:r>
            <a:r>
              <a:rPr lang="en-US" sz="2000" i="0" dirty="0" smtClean="0">
                <a:solidFill>
                  <a:srgbClr val="000000"/>
                </a:solidFill>
                <a:latin typeface="Constantia" pitchFamily="18" charset="0"/>
              </a:rPr>
              <a:t>quarks and q-g-q </a:t>
            </a:r>
            <a:r>
              <a:rPr lang="en-US" sz="2000" i="0" dirty="0" err="1" smtClean="0">
                <a:solidFill>
                  <a:srgbClr val="000000"/>
                </a:solidFill>
                <a:latin typeface="Constantia" pitchFamily="18" charset="0"/>
              </a:rPr>
              <a:t>correlator</a:t>
            </a:r>
            <a:r>
              <a:rPr lang="en-US" sz="2000" i="0" dirty="0" smtClean="0">
                <a:solidFill>
                  <a:srgbClr val="000000"/>
                </a:solidFill>
                <a:latin typeface="Constantia" pitchFamily="18" charset="0"/>
              </a:rPr>
              <a:t> from Torino fit for </a:t>
            </a:r>
            <a:r>
              <a:rPr lang="en-US" sz="2000" i="0" dirty="0" err="1" smtClean="0">
                <a:solidFill>
                  <a:srgbClr val="000000"/>
                </a:solidFill>
                <a:latin typeface="Constantia" pitchFamily="18" charset="0"/>
              </a:rPr>
              <a:t>Sivers</a:t>
            </a:r>
            <a:r>
              <a:rPr lang="en-US" sz="2000" i="0" dirty="0" smtClean="0">
                <a:solidFill>
                  <a:srgbClr val="000000"/>
                </a:solidFill>
                <a:latin typeface="Constantia" pitchFamily="18" charset="0"/>
              </a:rPr>
              <a:t> (solid black)</a:t>
            </a:r>
            <a:endParaRPr lang="en-US" sz="2000" i="0" dirty="0">
              <a:solidFill>
                <a:srgbClr val="000000"/>
              </a:solidFill>
              <a:latin typeface="Constantia" pitchFamily="18" charset="0"/>
            </a:endParaRPr>
          </a:p>
          <a:p>
            <a:pPr marL="342900" indent="-342900" eaLnBrk="1" hangingPunct="1">
              <a:buFont typeface="Arial" panose="020B0604020202020204" pitchFamily="34" charset="0"/>
              <a:buChar char="•"/>
            </a:pPr>
            <a:r>
              <a:rPr lang="en-US" sz="2000" i="0" dirty="0">
                <a:solidFill>
                  <a:srgbClr val="000000"/>
                </a:solidFill>
                <a:latin typeface="Constantia" pitchFamily="18" charset="0"/>
              </a:rPr>
              <a:t>Disagree with predictions based on KQW q-g-q </a:t>
            </a:r>
            <a:r>
              <a:rPr lang="en-US" sz="2000" i="0" dirty="0" err="1">
                <a:solidFill>
                  <a:srgbClr val="000000"/>
                </a:solidFill>
                <a:latin typeface="Constantia" pitchFamily="18" charset="0"/>
              </a:rPr>
              <a:t>correlator</a:t>
            </a:r>
            <a:r>
              <a:rPr lang="en-US" sz="2000" i="0" dirty="0">
                <a:solidFill>
                  <a:srgbClr val="000000"/>
                </a:solidFill>
                <a:latin typeface="Constantia" pitchFamily="18" charset="0"/>
              </a:rPr>
              <a:t>   </a:t>
            </a:r>
            <a:r>
              <a:rPr lang="en-US" sz="2000" i="0" dirty="0" smtClean="0">
                <a:solidFill>
                  <a:srgbClr val="000000"/>
                </a:solidFill>
                <a:latin typeface="Constantia" pitchFamily="18" charset="0"/>
              </a:rPr>
              <a:t>(</a:t>
            </a:r>
            <a:r>
              <a:rPr lang="en-US" sz="2000" i="0" dirty="0" smtClean="0">
                <a:solidFill>
                  <a:srgbClr val="C00000"/>
                </a:solidFill>
                <a:latin typeface="Constantia" pitchFamily="18" charset="0"/>
              </a:rPr>
              <a:t>red-dashed</a:t>
            </a:r>
            <a:r>
              <a:rPr lang="en-US" sz="2000" b="0" i="0" dirty="0" smtClean="0">
                <a:solidFill>
                  <a:srgbClr val="000000"/>
                </a:solidFill>
                <a:latin typeface="Constantia" pitchFamily="18" charset="0"/>
              </a:rPr>
              <a:t>)</a:t>
            </a:r>
            <a:endParaRPr lang="en-US" sz="2000" b="0" i="0" dirty="0">
              <a:solidFill>
                <a:srgbClr val="000000"/>
              </a:solidFill>
              <a:latin typeface="Constantia" pitchFamily="18" charset="0"/>
            </a:endParaRPr>
          </a:p>
          <a:p>
            <a:pPr marL="342900" indent="-342900" eaLnBrk="1" hangingPunct="1">
              <a:buFont typeface="Arial" panose="020B0604020202020204" pitchFamily="34" charset="0"/>
              <a:buChar char="•"/>
            </a:pPr>
            <a:r>
              <a:rPr lang="en-US" sz="2000" i="0" dirty="0" smtClean="0">
                <a:solidFill>
                  <a:srgbClr val="000000"/>
                </a:solidFill>
                <a:latin typeface="Constantia" pitchFamily="18" charset="0"/>
              </a:rPr>
              <a:t>Disagree with predictions based on 2-photon interact with 1 quark  </a:t>
            </a:r>
            <a:r>
              <a:rPr lang="en-US" sz="2000" i="0" dirty="0" smtClean="0">
                <a:solidFill>
                  <a:srgbClr val="0000FF"/>
                </a:solidFill>
                <a:latin typeface="Constantia" pitchFamily="18" charset="0"/>
              </a:rPr>
              <a:t>(blue dashed)</a:t>
            </a:r>
          </a:p>
        </p:txBody>
      </p:sp>
      <p:sp>
        <p:nvSpPr>
          <p:cNvPr id="8" name="Rectangle 7"/>
          <p:cNvSpPr/>
          <p:nvPr/>
        </p:nvSpPr>
        <p:spPr>
          <a:xfrm>
            <a:off x="2500783" y="551111"/>
            <a:ext cx="5569528" cy="400110"/>
          </a:xfrm>
          <a:prstGeom prst="rect">
            <a:avLst/>
          </a:prstGeom>
        </p:spPr>
        <p:txBody>
          <a:bodyPr wrap="square">
            <a:spAutoFit/>
          </a:bodyPr>
          <a:lstStyle/>
          <a:p>
            <a:pPr lvl="0" algn="ctr"/>
            <a:r>
              <a:rPr lang="en-US" sz="2000" i="0" dirty="0">
                <a:solidFill>
                  <a:srgbClr val="990099"/>
                </a:solidFill>
              </a:rPr>
              <a:t>Analysis by </a:t>
            </a:r>
            <a:r>
              <a:rPr lang="en-US" sz="2000" i="0" dirty="0" smtClean="0">
                <a:solidFill>
                  <a:srgbClr val="990099"/>
                </a:solidFill>
              </a:rPr>
              <a:t>J. </a:t>
            </a:r>
            <a:r>
              <a:rPr lang="en-US" sz="2000" i="0" dirty="0" err="1" smtClean="0">
                <a:solidFill>
                  <a:srgbClr val="990099"/>
                </a:solidFill>
              </a:rPr>
              <a:t>Katech</a:t>
            </a:r>
            <a:r>
              <a:rPr lang="en-US" sz="2000" i="0" dirty="0" smtClean="0">
                <a:solidFill>
                  <a:srgbClr val="990099"/>
                </a:solidFill>
              </a:rPr>
              <a:t>(W&amp;M), X. </a:t>
            </a:r>
            <a:r>
              <a:rPr lang="en-US" sz="2000" i="0" dirty="0" err="1" smtClean="0">
                <a:solidFill>
                  <a:srgbClr val="990099"/>
                </a:solidFill>
              </a:rPr>
              <a:t>Qian</a:t>
            </a:r>
            <a:r>
              <a:rPr lang="en-US" sz="2000" i="0" dirty="0" smtClean="0">
                <a:solidFill>
                  <a:srgbClr val="990099"/>
                </a:solidFill>
              </a:rPr>
              <a:t> (Caltech)</a:t>
            </a:r>
            <a:endParaRPr lang="en-US" sz="2000" i="0" dirty="0">
              <a:solidFill>
                <a:srgbClr val="990099"/>
              </a:solidFill>
            </a:endParaRPr>
          </a:p>
        </p:txBody>
      </p:sp>
    </p:spTree>
    <p:extLst>
      <p:ext uri="{BB962C8B-B14F-4D97-AF65-F5344CB8AC3E}">
        <p14:creationId xmlns="" xmlns:p14="http://schemas.microsoft.com/office/powerpoint/2010/main" val="323617366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51234" name="Text Box 2"/>
          <p:cNvSpPr txBox="1">
            <a:spLocks noChangeArrowheads="1"/>
          </p:cNvSpPr>
          <p:nvPr/>
        </p:nvSpPr>
        <p:spPr bwMode="auto">
          <a:xfrm>
            <a:off x="341198" y="2140310"/>
            <a:ext cx="9553433" cy="584313"/>
          </a:xfrm>
          <a:prstGeom prst="rect">
            <a:avLst/>
          </a:prstGeom>
          <a:solidFill>
            <a:srgbClr val="00FFFF"/>
          </a:solidFill>
          <a:ln w="28575" algn="ctr">
            <a:solidFill>
              <a:srgbClr val="FF0000"/>
            </a:solidFill>
            <a:miter lim="800000"/>
            <a:headEnd/>
            <a:tailEnd/>
          </a:ln>
        </p:spPr>
        <p:txBody>
          <a:bodyPr wrap="square" lIns="90988" tIns="45491" rIns="90988" bIns="45491">
            <a:spAutoFit/>
          </a:bodyPr>
          <a:lstStyle/>
          <a:p>
            <a:pPr algn="ctr"/>
            <a:r>
              <a:rPr lang="en-US" sz="3200" b="0" i="0" dirty="0" smtClean="0">
                <a:solidFill>
                  <a:schemeClr val="tx1"/>
                </a:solidFill>
              </a:rPr>
              <a:t>Future: TMD </a:t>
            </a:r>
            <a:r>
              <a:rPr lang="en-US" sz="3200" b="0" i="0" dirty="0">
                <a:solidFill>
                  <a:schemeClr val="tx1"/>
                </a:solidFill>
              </a:rPr>
              <a:t>study </a:t>
            </a:r>
            <a:r>
              <a:rPr lang="en-US" sz="3200" b="0" i="0" dirty="0" smtClean="0">
                <a:solidFill>
                  <a:schemeClr val="tx1"/>
                </a:solidFill>
              </a:rPr>
              <a:t>12 </a:t>
            </a:r>
            <a:r>
              <a:rPr lang="en-US" sz="3200" b="0" i="0" dirty="0" err="1">
                <a:solidFill>
                  <a:schemeClr val="tx1"/>
                </a:solidFill>
              </a:rPr>
              <a:t>GeV</a:t>
            </a:r>
            <a:r>
              <a:rPr lang="en-US" sz="3200" b="0" i="0" dirty="0">
                <a:solidFill>
                  <a:schemeClr val="tx1"/>
                </a:solidFill>
              </a:rPr>
              <a:t> </a:t>
            </a:r>
            <a:r>
              <a:rPr lang="en-US" sz="3200" b="0" i="0" dirty="0" err="1" smtClean="0">
                <a:solidFill>
                  <a:schemeClr val="tx1"/>
                </a:solidFill>
              </a:rPr>
              <a:t>JLab</a:t>
            </a:r>
            <a:endParaRPr lang="en-US" sz="3200" dirty="0"/>
          </a:p>
        </p:txBody>
      </p:sp>
      <p:sp>
        <p:nvSpPr>
          <p:cNvPr id="351235" name="Text Box 3"/>
          <p:cNvSpPr txBox="1">
            <a:spLocks noChangeArrowheads="1"/>
          </p:cNvSpPr>
          <p:nvPr/>
        </p:nvSpPr>
        <p:spPr bwMode="auto">
          <a:xfrm>
            <a:off x="827088" y="3053507"/>
            <a:ext cx="8831262" cy="1292199"/>
          </a:xfrm>
          <a:prstGeom prst="rect">
            <a:avLst/>
          </a:prstGeom>
          <a:noFill/>
          <a:ln w="15875" algn="ctr">
            <a:noFill/>
            <a:miter lim="800000"/>
            <a:headEnd/>
            <a:tailEnd/>
          </a:ln>
        </p:spPr>
        <p:txBody>
          <a:bodyPr wrap="square" lIns="90988" tIns="45491" rIns="90988" bIns="45491">
            <a:spAutoFit/>
          </a:bodyPr>
          <a:lstStyle/>
          <a:p>
            <a:pPr algn="ctr"/>
            <a:endParaRPr lang="en-US" sz="1400" b="0" i="0" dirty="0">
              <a:solidFill>
                <a:srgbClr val="C00000"/>
              </a:solidFill>
            </a:endParaRPr>
          </a:p>
          <a:p>
            <a:pPr algn="ctr"/>
            <a:r>
              <a:rPr lang="en-US" sz="3200" b="0" i="0" dirty="0">
                <a:solidFill>
                  <a:srgbClr val="0000FF"/>
                </a:solidFill>
              </a:rPr>
              <a:t>Precision </a:t>
            </a:r>
            <a:r>
              <a:rPr lang="en-US" sz="3200" b="0" i="0" dirty="0" smtClean="0">
                <a:solidFill>
                  <a:srgbClr val="0000FF"/>
                </a:solidFill>
              </a:rPr>
              <a:t>Study of TMDs</a:t>
            </a:r>
            <a:endParaRPr lang="en-US" sz="3200" b="0" i="0" dirty="0">
              <a:solidFill>
                <a:srgbClr val="0000FF"/>
              </a:solidFill>
            </a:endParaRPr>
          </a:p>
          <a:p>
            <a:pPr algn="ctr"/>
            <a:r>
              <a:rPr lang="en-US" sz="3200" b="0" i="0" dirty="0" smtClean="0">
                <a:solidFill>
                  <a:srgbClr val="0000FF"/>
                </a:solidFill>
              </a:rPr>
              <a:t>In the Valence Quark Region</a:t>
            </a:r>
            <a:endParaRPr lang="en-US" sz="3200" b="0" i="0" dirty="0">
              <a:solidFill>
                <a:srgbClr val="0000FF"/>
              </a:solidFill>
            </a:endParaRPr>
          </a:p>
        </p:txBody>
      </p:sp>
    </p:spTree>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9" name="Rectangle 88"/>
          <p:cNvSpPr/>
          <p:nvPr/>
        </p:nvSpPr>
        <p:spPr bwMode="auto">
          <a:xfrm rot="5400000">
            <a:off x="986790" y="3920490"/>
            <a:ext cx="457200" cy="1760220"/>
          </a:xfrm>
          <a:prstGeom prst="rect">
            <a:avLst/>
          </a:prstGeom>
        </p:spPr>
        <p:style>
          <a:lnRef idx="2">
            <a:schemeClr val="accent3"/>
          </a:lnRef>
          <a:fillRef idx="1">
            <a:schemeClr val="lt1"/>
          </a:fillRef>
          <a:effectRef idx="0">
            <a:schemeClr val="accent3"/>
          </a:effectRef>
          <a:fontRef idx="minor">
            <a:schemeClr val="dk1"/>
          </a:fontRef>
        </p:style>
        <p:txBody>
          <a:bodyPr anchor="ctr"/>
          <a:lstStyle/>
          <a:p>
            <a:pPr algn="ctr" fontAlgn="auto">
              <a:spcBef>
                <a:spcPts val="0"/>
              </a:spcBef>
              <a:spcAft>
                <a:spcPts val="0"/>
              </a:spcAft>
              <a:defRPr/>
            </a:pPr>
            <a:endParaRPr lang="en-US" sz="2400" b="0" i="0">
              <a:solidFill>
                <a:prstClr val="black"/>
              </a:solidFill>
            </a:endParaRPr>
          </a:p>
        </p:txBody>
      </p:sp>
      <p:grpSp>
        <p:nvGrpSpPr>
          <p:cNvPr id="2" name="Group 4"/>
          <p:cNvGrpSpPr>
            <a:grpSpLocks/>
          </p:cNvGrpSpPr>
          <p:nvPr/>
        </p:nvGrpSpPr>
        <p:grpSpPr bwMode="auto">
          <a:xfrm>
            <a:off x="7928322" y="2025650"/>
            <a:ext cx="2130078" cy="4161254"/>
            <a:chOff x="7208295" y="1092328"/>
            <a:chExt cx="1935787" cy="4161198"/>
          </a:xfrm>
        </p:grpSpPr>
        <p:sp>
          <p:nvSpPr>
            <p:cNvPr id="50247" name="TextBox 34"/>
            <p:cNvSpPr txBox="1">
              <a:spLocks noChangeArrowheads="1"/>
            </p:cNvSpPr>
            <p:nvPr/>
          </p:nvSpPr>
          <p:spPr bwMode="auto">
            <a:xfrm>
              <a:off x="7973753" y="4914977"/>
              <a:ext cx="625253" cy="338549"/>
            </a:xfrm>
            <a:prstGeom prst="rect">
              <a:avLst/>
            </a:prstGeom>
            <a:noFill/>
            <a:ln w="47625">
              <a:solidFill>
                <a:srgbClr val="000000"/>
              </a:solidFill>
              <a:miter lim="800000"/>
              <a:headEnd/>
              <a:tailEnd/>
            </a:ln>
          </p:spPr>
          <p:txBody>
            <a:bodyPr wrap="square">
              <a:spAutoFit/>
            </a:bodyPr>
            <a:lstStyle/>
            <a:p>
              <a:r>
                <a:rPr lang="en-US" sz="1600" i="0" dirty="0" smtClean="0">
                  <a:solidFill>
                    <a:prstClr val="black"/>
                  </a:solidFill>
                  <a:latin typeface="Arial" pitchFamily="34" charset="0"/>
                  <a:cs typeface="Arial" pitchFamily="34" charset="0"/>
                </a:rPr>
                <a:t>H</a:t>
              </a:r>
              <a:r>
                <a:rPr lang="en-US" sz="1600" i="0" baseline="-25000" dirty="0" smtClean="0">
                  <a:solidFill>
                    <a:prstClr val="black"/>
                  </a:solidFill>
                  <a:latin typeface="Arial" pitchFamily="34" charset="0"/>
                  <a:cs typeface="Arial" pitchFamily="34" charset="0"/>
                </a:rPr>
                <a:t>2</a:t>
              </a:r>
              <a:r>
                <a:rPr lang="en-US" sz="1600" i="0" dirty="0" smtClean="0">
                  <a:solidFill>
                    <a:prstClr val="black"/>
                  </a:solidFill>
                  <a:latin typeface="Arial" pitchFamily="34" charset="0"/>
                  <a:cs typeface="Arial" pitchFamily="34" charset="0"/>
                </a:rPr>
                <a:t> D</a:t>
              </a:r>
              <a:r>
                <a:rPr lang="en-US" sz="1600" i="0" baseline="-25000" dirty="0" smtClean="0">
                  <a:solidFill>
                    <a:prstClr val="black"/>
                  </a:solidFill>
                  <a:latin typeface="Arial" pitchFamily="34" charset="0"/>
                  <a:cs typeface="Arial" pitchFamily="34" charset="0"/>
                </a:rPr>
                <a:t>2</a:t>
              </a:r>
              <a:endParaRPr lang="en-US" sz="1600" i="0" dirty="0" smtClean="0">
                <a:solidFill>
                  <a:prstClr val="black"/>
                </a:solidFill>
                <a:latin typeface="Arial" pitchFamily="34" charset="0"/>
                <a:cs typeface="Arial" pitchFamily="34" charset="0"/>
              </a:endParaRPr>
            </a:p>
          </p:txBody>
        </p:sp>
        <p:pic>
          <p:nvPicPr>
            <p:cNvPr id="8" name="Picture 7"/>
            <p:cNvPicPr/>
            <p:nvPr/>
          </p:nvPicPr>
          <p:blipFill>
            <a:blip r:embed="rId3" cstate="print"/>
            <a:srcRect/>
            <a:stretch>
              <a:fillRect/>
            </a:stretch>
          </p:blipFill>
          <p:spPr bwMode="auto">
            <a:xfrm>
              <a:off x="7208295" y="2952732"/>
              <a:ext cx="1901160" cy="1524000"/>
            </a:xfrm>
            <a:prstGeom prst="rect">
              <a:avLst/>
            </a:prstGeom>
            <a:ln>
              <a:noFill/>
            </a:ln>
            <a:effectLst>
              <a:outerShdw blurRad="292100" dist="139700" dir="2700000" algn="tl" rotWithShape="0">
                <a:srgbClr val="333333">
                  <a:alpha val="65000"/>
                </a:srgbClr>
              </a:outerShdw>
            </a:effectLst>
            <a:scene3d>
              <a:camera prst="orthographicFront"/>
              <a:lightRig rig="threePt" dir="t"/>
            </a:scene3d>
            <a:sp3d>
              <a:bevelT/>
            </a:sp3d>
          </p:spPr>
        </p:pic>
        <p:sp>
          <p:nvSpPr>
            <p:cNvPr id="9" name="Rectangle 8"/>
            <p:cNvSpPr>
              <a:spLocks noChangeArrowheads="1"/>
            </p:cNvSpPr>
            <p:nvPr/>
          </p:nvSpPr>
          <p:spPr bwMode="auto">
            <a:xfrm>
              <a:off x="7314307" y="1092328"/>
              <a:ext cx="1829775" cy="1385870"/>
            </a:xfrm>
            <a:prstGeom prst="rect">
              <a:avLst/>
            </a:prstGeom>
            <a:solidFill>
              <a:schemeClr val="bg1"/>
            </a:solidFill>
            <a:ln w="25400">
              <a:solidFill>
                <a:schemeClr val="bg2"/>
              </a:solidFill>
              <a:miter lim="800000"/>
              <a:headEnd/>
              <a:tailEnd/>
            </a:ln>
            <a:effectLst>
              <a:outerShdw dist="38100" algn="l" rotWithShape="0">
                <a:srgbClr val="808080">
                  <a:alpha val="39999"/>
                </a:srgbClr>
              </a:outerShdw>
            </a:effectLst>
          </p:spPr>
          <p:txBody>
            <a:bodyPr>
              <a:spAutoFit/>
            </a:bodyPr>
            <a:lstStyle/>
            <a:p>
              <a:pPr algn="ctr">
                <a:buClr>
                  <a:srgbClr val="C00000"/>
                </a:buClr>
                <a:defRPr/>
              </a:pPr>
              <a:r>
                <a:rPr lang="en-US" sz="2400" i="0" dirty="0">
                  <a:solidFill>
                    <a:srgbClr val="FF0000"/>
                  </a:solidFill>
                  <a:latin typeface="Calibri"/>
                  <a:cs typeface="Calibri"/>
                </a:rPr>
                <a:t>Hall C/</a:t>
              </a:r>
              <a:r>
                <a:rPr lang="en-US" sz="2400" i="0" dirty="0">
                  <a:solidFill>
                    <a:srgbClr val="000090"/>
                  </a:solidFill>
                  <a:latin typeface="Calibri"/>
                  <a:cs typeface="Calibri"/>
                </a:rPr>
                <a:t>SHMS</a:t>
              </a:r>
            </a:p>
            <a:p>
              <a:pPr algn="just">
                <a:buClr>
                  <a:srgbClr val="C00000"/>
                </a:buClr>
                <a:defRPr/>
              </a:pPr>
              <a:r>
                <a:rPr lang="en-US" sz="2000" i="0" dirty="0">
                  <a:solidFill>
                    <a:srgbClr val="008000"/>
                  </a:solidFill>
                  <a:latin typeface="Calibri"/>
                  <a:cs typeface="Calibri"/>
                </a:rPr>
                <a:t>L-T studies, precise </a:t>
              </a:r>
              <a:r>
                <a:rPr lang="en-US" sz="2000" i="0" dirty="0">
                  <a:solidFill>
                    <a:srgbClr val="008000"/>
                  </a:solidFill>
                  <a:latin typeface="Symbol" pitchFamily="18" charset="2"/>
                  <a:cs typeface="Arial" pitchFamily="34" charset="0"/>
                </a:rPr>
                <a:t>p</a:t>
              </a:r>
              <a:r>
                <a:rPr lang="en-US" sz="2000" i="0" baseline="30000" dirty="0">
                  <a:solidFill>
                    <a:srgbClr val="008000"/>
                  </a:solidFill>
                  <a:latin typeface="Arial" pitchFamily="34" charset="0"/>
                  <a:cs typeface="Arial" pitchFamily="34" charset="0"/>
                </a:rPr>
                <a:t>+</a:t>
              </a:r>
              <a:r>
                <a:rPr lang="en-US" sz="2000" i="0" dirty="0">
                  <a:solidFill>
                    <a:srgbClr val="008000"/>
                  </a:solidFill>
                  <a:latin typeface="Arial" pitchFamily="34" charset="0"/>
                  <a:cs typeface="Arial" pitchFamily="34" charset="0"/>
                </a:rPr>
                <a:t>/</a:t>
              </a:r>
              <a:r>
                <a:rPr lang="en-US" sz="2000" i="0" dirty="0">
                  <a:solidFill>
                    <a:srgbClr val="008000"/>
                  </a:solidFill>
                  <a:latin typeface="Symbol" pitchFamily="18" charset="2"/>
                  <a:cs typeface="Arial" pitchFamily="34" charset="0"/>
                </a:rPr>
                <a:t>p</a:t>
              </a:r>
              <a:r>
                <a:rPr lang="en-US" sz="2000" i="0" baseline="30000" dirty="0">
                  <a:solidFill>
                    <a:srgbClr val="008000"/>
                  </a:solidFill>
                  <a:latin typeface="Arial" pitchFamily="34" charset="0"/>
                  <a:cs typeface="Arial" pitchFamily="34" charset="0"/>
                </a:rPr>
                <a:t>-</a:t>
              </a:r>
              <a:r>
                <a:rPr lang="en-US" sz="2000" i="0" dirty="0">
                  <a:solidFill>
                    <a:srgbClr val="008000"/>
                  </a:solidFill>
                  <a:latin typeface="Arial" pitchFamily="34" charset="0"/>
                  <a:cs typeface="Arial" pitchFamily="34" charset="0"/>
                </a:rPr>
                <a:t> </a:t>
              </a:r>
              <a:r>
                <a:rPr lang="en-US" sz="2000" i="0" dirty="0">
                  <a:solidFill>
                    <a:srgbClr val="008000"/>
                  </a:solidFill>
                  <a:latin typeface="Calibri"/>
                  <a:cs typeface="Calibri"/>
                </a:rPr>
                <a:t>ratios</a:t>
              </a:r>
            </a:p>
          </p:txBody>
        </p:sp>
      </p:grpSp>
      <p:grpSp>
        <p:nvGrpSpPr>
          <p:cNvPr id="5" name="Group 13"/>
          <p:cNvGrpSpPr>
            <a:grpSpLocks/>
          </p:cNvGrpSpPr>
          <p:nvPr/>
        </p:nvGrpSpPr>
        <p:grpSpPr bwMode="auto">
          <a:xfrm>
            <a:off x="-1" y="2124076"/>
            <a:ext cx="2179321" cy="4124325"/>
            <a:chOff x="5029200" y="1514260"/>
            <a:chExt cx="1981847" cy="4124568"/>
          </a:xfrm>
        </p:grpSpPr>
        <p:sp>
          <p:nvSpPr>
            <p:cNvPr id="50241" name="TextBox 33"/>
            <p:cNvSpPr txBox="1">
              <a:spLocks noChangeArrowheads="1"/>
            </p:cNvSpPr>
            <p:nvPr/>
          </p:nvSpPr>
          <p:spPr bwMode="auto">
            <a:xfrm>
              <a:off x="5528126" y="5300254"/>
              <a:ext cx="915759" cy="338574"/>
            </a:xfrm>
            <a:prstGeom prst="rect">
              <a:avLst/>
            </a:prstGeom>
            <a:noFill/>
            <a:ln w="47625">
              <a:solidFill>
                <a:srgbClr val="000000"/>
              </a:solidFill>
              <a:miter lim="800000"/>
              <a:headEnd/>
              <a:tailEnd/>
            </a:ln>
          </p:spPr>
          <p:txBody>
            <a:bodyPr wrap="none">
              <a:spAutoFit/>
            </a:bodyPr>
            <a:lstStyle/>
            <a:p>
              <a:r>
                <a:rPr lang="en-US" sz="1600" i="0" baseline="30000" dirty="0" smtClean="0">
                  <a:solidFill>
                    <a:prstClr val="black"/>
                  </a:solidFill>
                  <a:latin typeface="Arial" pitchFamily="34" charset="0"/>
                  <a:cs typeface="Arial" pitchFamily="34" charset="0"/>
                </a:rPr>
                <a:t>3</a:t>
              </a:r>
              <a:r>
                <a:rPr lang="en-US" sz="1600" i="0" dirty="0" smtClean="0">
                  <a:solidFill>
                    <a:prstClr val="black"/>
                  </a:solidFill>
                  <a:latin typeface="Arial" pitchFamily="34" charset="0"/>
                  <a:cs typeface="Arial" pitchFamily="34" charset="0"/>
                </a:rPr>
                <a:t>He, NH</a:t>
              </a:r>
              <a:r>
                <a:rPr lang="en-US" sz="1600" i="0" baseline="-25000" dirty="0" smtClean="0">
                  <a:solidFill>
                    <a:prstClr val="black"/>
                  </a:solidFill>
                  <a:latin typeface="Arial" pitchFamily="34" charset="0"/>
                  <a:cs typeface="Arial" pitchFamily="34" charset="0"/>
                </a:rPr>
                <a:t>3</a:t>
              </a:r>
              <a:endParaRPr lang="en-US" sz="1600" i="0" dirty="0" smtClean="0">
                <a:solidFill>
                  <a:prstClr val="black"/>
                </a:solidFill>
                <a:latin typeface="Arial" pitchFamily="34" charset="0"/>
                <a:cs typeface="Arial" pitchFamily="34" charset="0"/>
              </a:endParaRPr>
            </a:p>
          </p:txBody>
        </p:sp>
        <p:pic>
          <p:nvPicPr>
            <p:cNvPr id="19" name="Picture 1"/>
            <p:cNvPicPr>
              <a:picLocks noChangeAspect="1" noChangeArrowheads="1"/>
            </p:cNvPicPr>
            <p:nvPr/>
          </p:nvPicPr>
          <p:blipFill>
            <a:blip r:embed="rId4" cstate="print"/>
            <a:srcRect/>
            <a:stretch>
              <a:fillRect/>
            </a:stretch>
          </p:blipFill>
          <p:spPr bwMode="auto">
            <a:xfrm>
              <a:off x="5029200" y="3893800"/>
              <a:ext cx="1917923" cy="1249743"/>
            </a:xfrm>
            <a:prstGeom prst="rect">
              <a:avLst/>
            </a:prstGeom>
            <a:ln>
              <a:noFill/>
            </a:ln>
            <a:effectLst>
              <a:outerShdw blurRad="292100" dist="139700" dir="2700000" algn="tl" rotWithShape="0">
                <a:srgbClr val="333333">
                  <a:alpha val="65000"/>
                </a:srgbClr>
              </a:outerShdw>
            </a:effectLst>
            <a:scene3d>
              <a:camera prst="orthographicFront"/>
              <a:lightRig rig="threePt" dir="t"/>
            </a:scene3d>
            <a:sp3d>
              <a:bevelT/>
            </a:sp3d>
          </p:spPr>
        </p:pic>
        <p:sp>
          <p:nvSpPr>
            <p:cNvPr id="20" name="Rectangle 19"/>
            <p:cNvSpPr>
              <a:spLocks noChangeArrowheads="1"/>
            </p:cNvSpPr>
            <p:nvPr/>
          </p:nvSpPr>
          <p:spPr bwMode="auto">
            <a:xfrm>
              <a:off x="5029201" y="1514260"/>
              <a:ext cx="1981846" cy="769983"/>
            </a:xfrm>
            <a:prstGeom prst="rect">
              <a:avLst/>
            </a:prstGeom>
            <a:solidFill>
              <a:schemeClr val="bg1"/>
            </a:solidFill>
            <a:ln w="25400">
              <a:solidFill>
                <a:schemeClr val="bg2"/>
              </a:solidFill>
              <a:miter lim="800000"/>
              <a:headEnd/>
              <a:tailEnd/>
            </a:ln>
            <a:effectLst>
              <a:outerShdw dist="38100" algn="l" rotWithShape="0">
                <a:srgbClr val="808080">
                  <a:alpha val="39999"/>
                </a:srgbClr>
              </a:outerShdw>
            </a:effectLst>
          </p:spPr>
          <p:txBody>
            <a:bodyPr>
              <a:spAutoFit/>
            </a:bodyPr>
            <a:lstStyle/>
            <a:p>
              <a:pPr algn="ctr">
                <a:buClr>
                  <a:srgbClr val="C00000"/>
                </a:buClr>
                <a:defRPr/>
              </a:pPr>
              <a:r>
                <a:rPr lang="en-US" sz="2400" i="0" dirty="0">
                  <a:solidFill>
                    <a:srgbClr val="FF0000"/>
                  </a:solidFill>
                  <a:latin typeface="Calibri"/>
                  <a:cs typeface="Calibri"/>
                </a:rPr>
                <a:t>Hall A/</a:t>
              </a:r>
              <a:r>
                <a:rPr lang="en-US" sz="2400" i="0" dirty="0">
                  <a:solidFill>
                    <a:srgbClr val="000090"/>
                  </a:solidFill>
                  <a:latin typeface="Calibri"/>
                  <a:cs typeface="Calibri"/>
                </a:rPr>
                <a:t>SBS</a:t>
              </a:r>
            </a:p>
            <a:p>
              <a:pPr>
                <a:buClr>
                  <a:srgbClr val="C00000"/>
                </a:buClr>
                <a:defRPr/>
              </a:pPr>
              <a:r>
                <a:rPr lang="en-US" sz="2000" i="0" dirty="0">
                  <a:solidFill>
                    <a:srgbClr val="008000"/>
                  </a:solidFill>
                  <a:latin typeface="Calibri"/>
                  <a:cs typeface="Calibri"/>
                </a:rPr>
                <a:t>High x - Q</a:t>
              </a:r>
              <a:r>
                <a:rPr lang="en-US" sz="2000" i="0" baseline="30000" dirty="0">
                  <a:solidFill>
                    <a:srgbClr val="008000"/>
                  </a:solidFill>
                  <a:latin typeface="Calibri"/>
                  <a:cs typeface="Calibri"/>
                </a:rPr>
                <a:t>2</a:t>
              </a:r>
              <a:r>
                <a:rPr lang="en-US" sz="2000" i="0" dirty="0">
                  <a:solidFill>
                    <a:srgbClr val="008000"/>
                  </a:solidFill>
                  <a:latin typeface="Calibri"/>
                  <a:cs typeface="Calibri"/>
                </a:rPr>
                <a:t>, 2-3D</a:t>
              </a:r>
            </a:p>
          </p:txBody>
        </p:sp>
        <p:sp>
          <p:nvSpPr>
            <p:cNvPr id="21" name="Rectangle 20"/>
            <p:cNvSpPr>
              <a:spLocks noChangeArrowheads="1"/>
            </p:cNvSpPr>
            <p:nvPr/>
          </p:nvSpPr>
          <p:spPr bwMode="auto">
            <a:xfrm>
              <a:off x="5029200" y="2609699"/>
              <a:ext cx="1942145" cy="1077977"/>
            </a:xfrm>
            <a:prstGeom prst="rect">
              <a:avLst/>
            </a:prstGeom>
            <a:solidFill>
              <a:schemeClr val="bg1"/>
            </a:solidFill>
            <a:ln w="25400">
              <a:solidFill>
                <a:schemeClr val="bg2"/>
              </a:solidFill>
              <a:miter lim="800000"/>
              <a:headEnd/>
              <a:tailEnd/>
            </a:ln>
            <a:effectLst>
              <a:outerShdw dist="38100" algn="l" rotWithShape="0">
                <a:srgbClr val="808080">
                  <a:alpha val="39999"/>
                </a:srgbClr>
              </a:outerShdw>
            </a:effectLst>
          </p:spPr>
          <p:txBody>
            <a:bodyPr>
              <a:spAutoFit/>
            </a:bodyPr>
            <a:lstStyle/>
            <a:p>
              <a:pPr algn="ctr">
                <a:buClr>
                  <a:srgbClr val="C00000"/>
                </a:buClr>
              </a:pPr>
              <a:r>
                <a:rPr lang="en-US" sz="2400" i="0" dirty="0" smtClean="0">
                  <a:solidFill>
                    <a:srgbClr val="FF0000"/>
                  </a:solidFill>
                  <a:latin typeface="Calibri" pitchFamily="34" charset="0"/>
                </a:rPr>
                <a:t>Hall A/</a:t>
              </a:r>
              <a:r>
                <a:rPr lang="en-US" sz="2400" i="0" dirty="0" smtClean="0">
                  <a:solidFill>
                    <a:srgbClr val="000090"/>
                  </a:solidFill>
                  <a:latin typeface="Calibri" pitchFamily="34" charset="0"/>
                </a:rPr>
                <a:t>SOLID</a:t>
              </a:r>
            </a:p>
            <a:p>
              <a:pPr>
                <a:buClr>
                  <a:srgbClr val="C00000"/>
                </a:buClr>
              </a:pPr>
              <a:r>
                <a:rPr lang="en-US" sz="2000" i="0" dirty="0" smtClean="0">
                  <a:solidFill>
                    <a:srgbClr val="008000"/>
                  </a:solidFill>
                  <a:latin typeface="Calibri" pitchFamily="34" charset="0"/>
                </a:rPr>
                <a:t>High </a:t>
              </a:r>
              <a:r>
                <a:rPr lang="en-US" sz="2000" i="0" dirty="0" err="1" smtClean="0">
                  <a:solidFill>
                    <a:srgbClr val="008000"/>
                  </a:solidFill>
                  <a:latin typeface="Calibri" pitchFamily="34" charset="0"/>
                </a:rPr>
                <a:t>Lumi</a:t>
              </a:r>
              <a:r>
                <a:rPr lang="en-US" sz="2000" i="0" dirty="0" smtClean="0">
                  <a:solidFill>
                    <a:srgbClr val="008000"/>
                  </a:solidFill>
                  <a:latin typeface="Calibri" pitchFamily="34" charset="0"/>
                </a:rPr>
                <a:t> and acceptance – 4D</a:t>
              </a:r>
              <a:endParaRPr lang="en-US" i="0" dirty="0" smtClean="0">
                <a:solidFill>
                  <a:srgbClr val="008000"/>
                </a:solidFill>
                <a:latin typeface="Calibri" pitchFamily="34" charset="0"/>
              </a:endParaRPr>
            </a:p>
          </p:txBody>
        </p:sp>
      </p:grpSp>
      <p:grpSp>
        <p:nvGrpSpPr>
          <p:cNvPr id="6" name="Group 116"/>
          <p:cNvGrpSpPr>
            <a:grpSpLocks/>
          </p:cNvGrpSpPr>
          <p:nvPr/>
        </p:nvGrpSpPr>
        <p:grpSpPr bwMode="auto">
          <a:xfrm>
            <a:off x="2257586" y="3276603"/>
            <a:ext cx="3396456" cy="3319463"/>
            <a:chOff x="2454533" y="1604565"/>
            <a:chExt cx="3087133" cy="3319274"/>
          </a:xfrm>
        </p:grpSpPr>
        <p:grpSp>
          <p:nvGrpSpPr>
            <p:cNvPr id="7" name="Group 62"/>
            <p:cNvGrpSpPr>
              <a:grpSpLocks/>
            </p:cNvGrpSpPr>
            <p:nvPr/>
          </p:nvGrpSpPr>
          <p:grpSpPr bwMode="auto">
            <a:xfrm>
              <a:off x="2454533" y="1604565"/>
              <a:ext cx="3087133" cy="3319274"/>
              <a:chOff x="2313423" y="786127"/>
              <a:chExt cx="3087133" cy="3319274"/>
            </a:xfrm>
          </p:grpSpPr>
          <p:grpSp>
            <p:nvGrpSpPr>
              <p:cNvPr id="10" name="Group 7"/>
              <p:cNvGrpSpPr>
                <a:grpSpLocks/>
              </p:cNvGrpSpPr>
              <p:nvPr/>
            </p:nvGrpSpPr>
            <p:grpSpPr bwMode="auto">
              <a:xfrm>
                <a:off x="2313423" y="892313"/>
                <a:ext cx="3087133" cy="3213088"/>
                <a:chOff x="3152775" y="1058720"/>
                <a:chExt cx="3773766" cy="3981572"/>
              </a:xfrm>
            </p:grpSpPr>
            <p:sp>
              <p:nvSpPr>
                <p:cNvPr id="50216" name="Rectangle 5"/>
                <p:cNvSpPr>
                  <a:spLocks noChangeArrowheads="1"/>
                </p:cNvSpPr>
                <p:nvPr/>
              </p:nvSpPr>
              <p:spPr bwMode="auto">
                <a:xfrm rot="5400000">
                  <a:off x="4801262" y="-414998"/>
                  <a:ext cx="471488" cy="3701787"/>
                </a:xfrm>
                <a:prstGeom prst="rect">
                  <a:avLst/>
                </a:prstGeom>
                <a:solidFill>
                  <a:srgbClr val="FFFFFF"/>
                </a:solidFill>
                <a:ln w="9525">
                  <a:noFill/>
                  <a:miter lim="800000"/>
                  <a:headEnd/>
                  <a:tailEnd/>
                </a:ln>
              </p:spPr>
              <p:txBody>
                <a:bodyPr wrap="none" anchor="ctr"/>
                <a:lstStyle/>
                <a:p>
                  <a:endParaRPr lang="en-US" sz="2400" b="0" i="0" smtClean="0">
                    <a:solidFill>
                      <a:prstClr val="black"/>
                    </a:solidFill>
                    <a:latin typeface="Times" charset="0"/>
                  </a:endParaRPr>
                </a:p>
              </p:txBody>
            </p:sp>
            <p:sp>
              <p:nvSpPr>
                <p:cNvPr id="50217" name="Line 14"/>
                <p:cNvSpPr>
                  <a:spLocks noChangeShapeType="1"/>
                </p:cNvSpPr>
                <p:nvPr/>
              </p:nvSpPr>
              <p:spPr bwMode="auto">
                <a:xfrm flipH="1">
                  <a:off x="6890529" y="1058722"/>
                  <a:ext cx="11112" cy="3925699"/>
                </a:xfrm>
                <a:prstGeom prst="line">
                  <a:avLst/>
                </a:prstGeom>
                <a:noFill/>
                <a:ln w="19050">
                  <a:solidFill>
                    <a:schemeClr val="tx1"/>
                  </a:solidFill>
                  <a:round/>
                  <a:headEnd/>
                  <a:tailEnd/>
                </a:ln>
              </p:spPr>
              <p:txBody>
                <a:bodyPr/>
                <a:lstStyle/>
                <a:p>
                  <a:endParaRPr lang="en-US" sz="2400" b="0" i="0" smtClean="0">
                    <a:solidFill>
                      <a:prstClr val="black"/>
                    </a:solidFill>
                    <a:latin typeface="Times" charset="0"/>
                  </a:endParaRPr>
                </a:p>
              </p:txBody>
            </p:sp>
            <p:sp>
              <p:nvSpPr>
                <p:cNvPr id="50218" name="Line 15"/>
                <p:cNvSpPr>
                  <a:spLocks noChangeShapeType="1"/>
                </p:cNvSpPr>
                <p:nvPr/>
              </p:nvSpPr>
              <p:spPr bwMode="auto">
                <a:xfrm>
                  <a:off x="3186114" y="1058720"/>
                  <a:ext cx="3740427" cy="11262"/>
                </a:xfrm>
                <a:prstGeom prst="line">
                  <a:avLst/>
                </a:prstGeom>
                <a:noFill/>
                <a:ln w="19050">
                  <a:solidFill>
                    <a:schemeClr val="tx1"/>
                  </a:solidFill>
                  <a:round/>
                  <a:headEnd/>
                  <a:tailEnd/>
                </a:ln>
              </p:spPr>
              <p:txBody>
                <a:bodyPr/>
                <a:lstStyle/>
                <a:p>
                  <a:endParaRPr lang="en-US" sz="2400" b="0" i="0" smtClean="0">
                    <a:solidFill>
                      <a:prstClr val="black"/>
                    </a:solidFill>
                    <a:latin typeface="Times" charset="0"/>
                  </a:endParaRPr>
                </a:p>
              </p:txBody>
            </p:sp>
            <p:grpSp>
              <p:nvGrpSpPr>
                <p:cNvPr id="11" name="Group 20"/>
                <p:cNvGrpSpPr>
                  <a:grpSpLocks/>
                </p:cNvGrpSpPr>
                <p:nvPr/>
              </p:nvGrpSpPr>
              <p:grpSpPr bwMode="auto">
                <a:xfrm>
                  <a:off x="4097330" y="1069976"/>
                  <a:ext cx="2341563" cy="647701"/>
                  <a:chOff x="2469" y="842"/>
                  <a:chExt cx="1475" cy="408"/>
                </a:xfrm>
              </p:grpSpPr>
              <p:sp>
                <p:nvSpPr>
                  <p:cNvPr id="50236" name="Text Box 21"/>
                  <p:cNvSpPr txBox="1">
                    <a:spLocks noChangeArrowheads="1"/>
                  </p:cNvSpPr>
                  <p:nvPr/>
                </p:nvSpPr>
                <p:spPr bwMode="auto">
                  <a:xfrm>
                    <a:off x="2469" y="842"/>
                    <a:ext cx="311" cy="408"/>
                  </a:xfrm>
                  <a:prstGeom prst="rect">
                    <a:avLst/>
                  </a:prstGeom>
                  <a:noFill/>
                  <a:ln w="9525">
                    <a:noFill/>
                    <a:miter lim="800000"/>
                    <a:headEnd/>
                    <a:tailEnd/>
                  </a:ln>
                </p:spPr>
                <p:txBody>
                  <a:bodyPr wrap="none">
                    <a:spAutoFit/>
                  </a:bodyPr>
                  <a:lstStyle/>
                  <a:p>
                    <a:r>
                      <a:rPr lang="en-GB" i="0" smtClean="0">
                        <a:solidFill>
                          <a:srgbClr val="558ED5"/>
                        </a:solidFill>
                        <a:latin typeface="Arial" pitchFamily="34" charset="0"/>
                      </a:rPr>
                      <a:t>U</a:t>
                    </a:r>
                  </a:p>
                </p:txBody>
              </p:sp>
              <p:sp>
                <p:nvSpPr>
                  <p:cNvPr id="50237" name="Text Box 22"/>
                  <p:cNvSpPr txBox="1">
                    <a:spLocks noChangeArrowheads="1"/>
                  </p:cNvSpPr>
                  <p:nvPr/>
                </p:nvSpPr>
                <p:spPr bwMode="auto">
                  <a:xfrm>
                    <a:off x="3034" y="842"/>
                    <a:ext cx="283" cy="408"/>
                  </a:xfrm>
                  <a:prstGeom prst="rect">
                    <a:avLst/>
                  </a:prstGeom>
                  <a:noFill/>
                  <a:ln w="9525">
                    <a:noFill/>
                    <a:miter lim="800000"/>
                    <a:headEnd/>
                    <a:tailEnd/>
                  </a:ln>
                </p:spPr>
                <p:txBody>
                  <a:bodyPr wrap="none">
                    <a:spAutoFit/>
                  </a:bodyPr>
                  <a:lstStyle/>
                  <a:p>
                    <a:r>
                      <a:rPr lang="en-GB" i="0" smtClean="0">
                        <a:solidFill>
                          <a:srgbClr val="558ED5"/>
                        </a:solidFill>
                        <a:latin typeface="Arial" pitchFamily="34" charset="0"/>
                      </a:rPr>
                      <a:t>L</a:t>
                    </a:r>
                  </a:p>
                </p:txBody>
              </p:sp>
              <p:sp>
                <p:nvSpPr>
                  <p:cNvPr id="50238" name="Text Box 23"/>
                  <p:cNvSpPr txBox="1">
                    <a:spLocks noChangeArrowheads="1"/>
                  </p:cNvSpPr>
                  <p:nvPr/>
                </p:nvSpPr>
                <p:spPr bwMode="auto">
                  <a:xfrm>
                    <a:off x="3661" y="842"/>
                    <a:ext cx="283" cy="408"/>
                  </a:xfrm>
                  <a:prstGeom prst="rect">
                    <a:avLst/>
                  </a:prstGeom>
                  <a:noFill/>
                  <a:ln w="9525">
                    <a:noFill/>
                    <a:miter lim="800000"/>
                    <a:headEnd/>
                    <a:tailEnd/>
                  </a:ln>
                </p:spPr>
                <p:txBody>
                  <a:bodyPr wrap="none">
                    <a:spAutoFit/>
                  </a:bodyPr>
                  <a:lstStyle/>
                  <a:p>
                    <a:r>
                      <a:rPr lang="en-GB" i="0" smtClean="0">
                        <a:solidFill>
                          <a:srgbClr val="558ED5"/>
                        </a:solidFill>
                        <a:latin typeface="Arial" pitchFamily="34" charset="0"/>
                      </a:rPr>
                      <a:t>T</a:t>
                    </a:r>
                  </a:p>
                </p:txBody>
              </p:sp>
            </p:grpSp>
            <p:pic>
              <p:nvPicPr>
                <p:cNvPr id="50220" name="Picture 40" descr="g1a"/>
                <p:cNvPicPr>
                  <a:picLocks noChangeAspect="1" noChangeArrowheads="1"/>
                </p:cNvPicPr>
                <p:nvPr/>
              </p:nvPicPr>
              <p:blipFill>
                <a:blip r:embed="rId5" cstate="print"/>
                <a:srcRect/>
                <a:stretch>
                  <a:fillRect/>
                </a:stretch>
              </p:blipFill>
              <p:spPr bwMode="auto">
                <a:xfrm>
                  <a:off x="4821199" y="2920481"/>
                  <a:ext cx="1056859" cy="928712"/>
                </a:xfrm>
                <a:prstGeom prst="rect">
                  <a:avLst/>
                </a:prstGeom>
                <a:noFill/>
                <a:ln w="9525">
                  <a:noFill/>
                  <a:miter lim="800000"/>
                  <a:headEnd/>
                  <a:tailEnd/>
                </a:ln>
              </p:spPr>
            </p:pic>
            <p:pic>
              <p:nvPicPr>
                <p:cNvPr id="50221" name="Picture 44" descr="h1a"/>
                <p:cNvPicPr>
                  <a:picLocks noChangeAspect="1" noChangeArrowheads="1"/>
                </p:cNvPicPr>
                <p:nvPr/>
              </p:nvPicPr>
              <p:blipFill>
                <a:blip r:embed="rId6" cstate="print"/>
                <a:srcRect/>
                <a:stretch>
                  <a:fillRect/>
                </a:stretch>
              </p:blipFill>
              <p:spPr bwMode="auto">
                <a:xfrm>
                  <a:off x="5676641" y="1781318"/>
                  <a:ext cx="1119815" cy="932913"/>
                </a:xfrm>
                <a:prstGeom prst="rect">
                  <a:avLst/>
                </a:prstGeom>
                <a:solidFill>
                  <a:schemeClr val="bg1"/>
                </a:solidFill>
                <a:ln w="9525">
                  <a:noFill/>
                  <a:miter lim="800000"/>
                  <a:headEnd/>
                  <a:tailEnd/>
                </a:ln>
              </p:spPr>
            </p:pic>
            <p:pic>
              <p:nvPicPr>
                <p:cNvPr id="50222" name="Picture 45" descr="h1al"/>
                <p:cNvPicPr>
                  <a:picLocks noChangeAspect="1" noChangeArrowheads="1"/>
                </p:cNvPicPr>
                <p:nvPr/>
              </p:nvPicPr>
              <p:blipFill>
                <a:blip r:embed="rId7" cstate="print"/>
                <a:srcRect/>
                <a:stretch>
                  <a:fillRect/>
                </a:stretch>
              </p:blipFill>
              <p:spPr bwMode="auto">
                <a:xfrm>
                  <a:off x="5773798" y="2920483"/>
                  <a:ext cx="1093212" cy="952583"/>
                </a:xfrm>
                <a:prstGeom prst="rect">
                  <a:avLst/>
                </a:prstGeom>
                <a:noFill/>
                <a:ln w="9525">
                  <a:noFill/>
                  <a:miter lim="800000"/>
                  <a:headEnd/>
                  <a:tailEnd/>
                </a:ln>
              </p:spPr>
            </p:pic>
            <p:pic>
              <p:nvPicPr>
                <p:cNvPr id="50223" name="Picture 46" descr="f1a"/>
                <p:cNvPicPr>
                  <a:picLocks noChangeAspect="1" noChangeArrowheads="1"/>
                </p:cNvPicPr>
                <p:nvPr/>
              </p:nvPicPr>
              <p:blipFill>
                <a:blip r:embed="rId8" cstate="print"/>
                <a:srcRect/>
                <a:stretch>
                  <a:fillRect/>
                </a:stretch>
              </p:blipFill>
              <p:spPr bwMode="auto">
                <a:xfrm>
                  <a:off x="3702515" y="1747983"/>
                  <a:ext cx="1181597" cy="962418"/>
                </a:xfrm>
                <a:prstGeom prst="rect">
                  <a:avLst/>
                </a:prstGeom>
                <a:noFill/>
                <a:ln w="9525">
                  <a:noFill/>
                  <a:miter lim="800000"/>
                  <a:headEnd/>
                  <a:tailEnd/>
                </a:ln>
              </p:spPr>
            </p:pic>
            <p:pic>
              <p:nvPicPr>
                <p:cNvPr id="50224" name="Picture 41" descr="g1at"/>
                <p:cNvPicPr>
                  <a:picLocks noChangeAspect="1" noChangeArrowheads="1"/>
                </p:cNvPicPr>
                <p:nvPr/>
              </p:nvPicPr>
              <p:blipFill>
                <a:blip r:embed="rId9" cstate="print"/>
                <a:srcRect/>
                <a:stretch>
                  <a:fillRect/>
                </a:stretch>
              </p:blipFill>
              <p:spPr bwMode="auto">
                <a:xfrm>
                  <a:off x="4778956" y="4068179"/>
                  <a:ext cx="1244430" cy="853208"/>
                </a:xfrm>
                <a:prstGeom prst="rect">
                  <a:avLst/>
                </a:prstGeom>
                <a:noFill/>
                <a:ln w="9525">
                  <a:noFill/>
                  <a:miter lim="800000"/>
                  <a:headEnd/>
                  <a:tailEnd/>
                </a:ln>
              </p:spPr>
            </p:pic>
            <p:sp>
              <p:nvSpPr>
                <p:cNvPr id="50225" name="Line 12"/>
                <p:cNvSpPr>
                  <a:spLocks noChangeShapeType="1"/>
                </p:cNvSpPr>
                <p:nvPr/>
              </p:nvSpPr>
              <p:spPr bwMode="auto">
                <a:xfrm>
                  <a:off x="4805335" y="1093694"/>
                  <a:ext cx="0" cy="3925699"/>
                </a:xfrm>
                <a:prstGeom prst="line">
                  <a:avLst/>
                </a:prstGeom>
                <a:noFill/>
                <a:ln w="9525">
                  <a:solidFill>
                    <a:schemeClr val="tx1"/>
                  </a:solidFill>
                  <a:round/>
                  <a:headEnd/>
                  <a:tailEnd/>
                </a:ln>
              </p:spPr>
              <p:txBody>
                <a:bodyPr/>
                <a:lstStyle/>
                <a:p>
                  <a:endParaRPr lang="en-US" sz="2400" b="0" i="0" smtClean="0">
                    <a:solidFill>
                      <a:prstClr val="black"/>
                    </a:solidFill>
                    <a:latin typeface="Times" charset="0"/>
                  </a:endParaRPr>
                </a:p>
              </p:txBody>
            </p:sp>
            <p:sp>
              <p:nvSpPr>
                <p:cNvPr id="50226" name="Line 11"/>
                <p:cNvSpPr>
                  <a:spLocks noChangeShapeType="1"/>
                </p:cNvSpPr>
                <p:nvPr/>
              </p:nvSpPr>
              <p:spPr bwMode="auto">
                <a:xfrm flipH="1">
                  <a:off x="3881437" y="1069980"/>
                  <a:ext cx="0" cy="3925700"/>
                </a:xfrm>
                <a:prstGeom prst="line">
                  <a:avLst/>
                </a:prstGeom>
                <a:noFill/>
                <a:ln w="19050">
                  <a:solidFill>
                    <a:schemeClr val="tx1"/>
                  </a:solidFill>
                  <a:round/>
                  <a:headEnd/>
                  <a:tailEnd/>
                </a:ln>
              </p:spPr>
              <p:txBody>
                <a:bodyPr/>
                <a:lstStyle/>
                <a:p>
                  <a:endParaRPr lang="en-US" sz="2400" b="0" i="0" smtClean="0">
                    <a:solidFill>
                      <a:prstClr val="black"/>
                    </a:solidFill>
                    <a:latin typeface="Times" charset="0"/>
                  </a:endParaRPr>
                </a:p>
              </p:txBody>
            </p:sp>
            <p:sp>
              <p:nvSpPr>
                <p:cNvPr id="50227" name="Line 41"/>
                <p:cNvSpPr>
                  <a:spLocks noChangeShapeType="1"/>
                </p:cNvSpPr>
                <p:nvPr/>
              </p:nvSpPr>
              <p:spPr bwMode="auto">
                <a:xfrm>
                  <a:off x="3170026" y="3891658"/>
                  <a:ext cx="3740427" cy="0"/>
                </a:xfrm>
                <a:prstGeom prst="line">
                  <a:avLst/>
                </a:prstGeom>
                <a:noFill/>
                <a:ln w="9525">
                  <a:solidFill>
                    <a:schemeClr val="tx1"/>
                  </a:solidFill>
                  <a:round/>
                  <a:headEnd/>
                  <a:tailEnd/>
                </a:ln>
              </p:spPr>
              <p:txBody>
                <a:bodyPr/>
                <a:lstStyle/>
                <a:p>
                  <a:endParaRPr lang="en-US" sz="2400" b="0" i="0" smtClean="0">
                    <a:solidFill>
                      <a:prstClr val="black"/>
                    </a:solidFill>
                    <a:latin typeface="Times" charset="0"/>
                  </a:endParaRPr>
                </a:p>
              </p:txBody>
            </p:sp>
            <p:sp>
              <p:nvSpPr>
                <p:cNvPr id="50228" name="Line 9"/>
                <p:cNvSpPr>
                  <a:spLocks noChangeShapeType="1"/>
                </p:cNvSpPr>
                <p:nvPr/>
              </p:nvSpPr>
              <p:spPr bwMode="auto">
                <a:xfrm flipV="1">
                  <a:off x="3167064" y="4981737"/>
                  <a:ext cx="3740427" cy="22337"/>
                </a:xfrm>
                <a:prstGeom prst="line">
                  <a:avLst/>
                </a:prstGeom>
                <a:noFill/>
                <a:ln w="19050">
                  <a:solidFill>
                    <a:schemeClr val="tx1"/>
                  </a:solidFill>
                  <a:round/>
                  <a:headEnd/>
                  <a:tailEnd/>
                </a:ln>
              </p:spPr>
              <p:txBody>
                <a:bodyPr/>
                <a:lstStyle/>
                <a:p>
                  <a:endParaRPr lang="en-US" sz="2400" b="0" i="0" smtClean="0">
                    <a:solidFill>
                      <a:prstClr val="black"/>
                    </a:solidFill>
                    <a:latin typeface="Times" charset="0"/>
                  </a:endParaRPr>
                </a:p>
              </p:txBody>
            </p:sp>
            <p:pic>
              <p:nvPicPr>
                <p:cNvPr id="50229" name="Picture 43" descr="h1h1at"/>
                <p:cNvPicPr>
                  <a:picLocks noChangeAspect="1" noChangeArrowheads="1"/>
                </p:cNvPicPr>
                <p:nvPr/>
              </p:nvPicPr>
              <p:blipFill>
                <a:blip r:embed="rId10" cstate="print"/>
                <a:srcRect/>
                <a:stretch>
                  <a:fillRect/>
                </a:stretch>
              </p:blipFill>
              <p:spPr bwMode="auto">
                <a:xfrm>
                  <a:off x="5818093" y="4108111"/>
                  <a:ext cx="1072437" cy="852829"/>
                </a:xfrm>
                <a:prstGeom prst="rect">
                  <a:avLst/>
                </a:prstGeom>
                <a:noFill/>
                <a:ln w="9525">
                  <a:noFill/>
                  <a:miter lim="800000"/>
                  <a:headEnd/>
                  <a:tailEnd/>
                </a:ln>
              </p:spPr>
            </p:pic>
            <p:sp>
              <p:nvSpPr>
                <p:cNvPr id="50230" name="Line 13"/>
                <p:cNvSpPr>
                  <a:spLocks noChangeShapeType="1"/>
                </p:cNvSpPr>
                <p:nvPr/>
              </p:nvSpPr>
              <p:spPr bwMode="auto">
                <a:xfrm flipH="1">
                  <a:off x="5785657" y="1058722"/>
                  <a:ext cx="17131" cy="3925699"/>
                </a:xfrm>
                <a:prstGeom prst="line">
                  <a:avLst/>
                </a:prstGeom>
                <a:noFill/>
                <a:ln w="9525">
                  <a:solidFill>
                    <a:schemeClr val="tx1"/>
                  </a:solidFill>
                  <a:round/>
                  <a:headEnd/>
                  <a:tailEnd/>
                </a:ln>
              </p:spPr>
              <p:txBody>
                <a:bodyPr/>
                <a:lstStyle/>
                <a:p>
                  <a:endParaRPr lang="en-US" sz="2400" b="0" i="0" smtClean="0">
                    <a:solidFill>
                      <a:prstClr val="black"/>
                    </a:solidFill>
                    <a:latin typeface="Times" charset="0"/>
                  </a:endParaRPr>
                </a:p>
              </p:txBody>
            </p:sp>
            <p:pic>
              <p:nvPicPr>
                <p:cNvPr id="50231" name="Picture 42" descr="f1at"/>
                <p:cNvPicPr>
                  <a:picLocks noChangeAspect="1" noChangeArrowheads="1"/>
                </p:cNvPicPr>
                <p:nvPr/>
              </p:nvPicPr>
              <p:blipFill>
                <a:blip r:embed="rId11" cstate="print"/>
                <a:srcRect/>
                <a:stretch>
                  <a:fillRect/>
                </a:stretch>
              </p:blipFill>
              <p:spPr bwMode="auto">
                <a:xfrm>
                  <a:off x="3914488" y="4015332"/>
                  <a:ext cx="821018" cy="898552"/>
                </a:xfrm>
                <a:prstGeom prst="rect">
                  <a:avLst/>
                </a:prstGeom>
                <a:solidFill>
                  <a:schemeClr val="bg1"/>
                </a:solidFill>
                <a:ln w="9525">
                  <a:noFill/>
                  <a:miter lim="800000"/>
                  <a:headEnd/>
                  <a:tailEnd/>
                </a:ln>
              </p:spPr>
            </p:pic>
            <p:sp>
              <p:nvSpPr>
                <p:cNvPr id="50232" name="Rectangle 6"/>
                <p:cNvSpPr>
                  <a:spLocks noChangeArrowheads="1"/>
                </p:cNvSpPr>
                <p:nvPr/>
              </p:nvSpPr>
              <p:spPr bwMode="auto">
                <a:xfrm>
                  <a:off x="3152775" y="1069981"/>
                  <a:ext cx="728662" cy="3874585"/>
                </a:xfrm>
                <a:prstGeom prst="rect">
                  <a:avLst/>
                </a:prstGeom>
                <a:solidFill>
                  <a:schemeClr val="bg1"/>
                </a:solidFill>
                <a:ln w="9525">
                  <a:noFill/>
                  <a:miter lim="800000"/>
                  <a:headEnd/>
                  <a:tailEnd/>
                </a:ln>
              </p:spPr>
              <p:txBody>
                <a:bodyPr wrap="none" anchor="ctr"/>
                <a:lstStyle/>
                <a:p>
                  <a:endParaRPr lang="en-US" sz="2400" b="0" i="0" smtClean="0">
                    <a:solidFill>
                      <a:prstClr val="black"/>
                    </a:solidFill>
                    <a:latin typeface="Times" charset="0"/>
                  </a:endParaRPr>
                </a:p>
              </p:txBody>
            </p:sp>
            <p:sp>
              <p:nvSpPr>
                <p:cNvPr id="50233" name="Line 10"/>
                <p:cNvSpPr>
                  <a:spLocks noChangeShapeType="1"/>
                </p:cNvSpPr>
                <p:nvPr/>
              </p:nvSpPr>
              <p:spPr bwMode="auto">
                <a:xfrm flipH="1">
                  <a:off x="3185900" y="1069983"/>
                  <a:ext cx="17461" cy="3970309"/>
                </a:xfrm>
                <a:prstGeom prst="line">
                  <a:avLst/>
                </a:prstGeom>
                <a:noFill/>
                <a:ln w="19050">
                  <a:solidFill>
                    <a:schemeClr val="tx1"/>
                  </a:solidFill>
                  <a:round/>
                  <a:headEnd/>
                  <a:tailEnd/>
                </a:ln>
              </p:spPr>
              <p:txBody>
                <a:bodyPr/>
                <a:lstStyle/>
                <a:p>
                  <a:endParaRPr lang="en-US" sz="2400" b="0" i="0" smtClean="0">
                    <a:solidFill>
                      <a:prstClr val="black"/>
                    </a:solidFill>
                    <a:latin typeface="Times" charset="0"/>
                  </a:endParaRPr>
                </a:p>
              </p:txBody>
            </p:sp>
            <p:sp>
              <p:nvSpPr>
                <p:cNvPr id="50234" name="Line 8"/>
                <p:cNvSpPr>
                  <a:spLocks noChangeShapeType="1"/>
                </p:cNvSpPr>
                <p:nvPr/>
              </p:nvSpPr>
              <p:spPr bwMode="auto">
                <a:xfrm>
                  <a:off x="3181139" y="2760397"/>
                  <a:ext cx="3740427" cy="3175"/>
                </a:xfrm>
                <a:prstGeom prst="line">
                  <a:avLst/>
                </a:prstGeom>
                <a:noFill/>
                <a:ln w="9525">
                  <a:solidFill>
                    <a:schemeClr val="tx1"/>
                  </a:solidFill>
                  <a:round/>
                  <a:headEnd/>
                  <a:tailEnd/>
                </a:ln>
              </p:spPr>
              <p:txBody>
                <a:bodyPr/>
                <a:lstStyle/>
                <a:p>
                  <a:endParaRPr lang="en-US" sz="2400" b="0" i="0" smtClean="0">
                    <a:solidFill>
                      <a:prstClr val="black"/>
                    </a:solidFill>
                    <a:latin typeface="Times" charset="0"/>
                  </a:endParaRPr>
                </a:p>
              </p:txBody>
            </p:sp>
            <p:sp>
              <p:nvSpPr>
                <p:cNvPr id="50235" name="Line 7"/>
                <p:cNvSpPr>
                  <a:spLocks noChangeShapeType="1"/>
                </p:cNvSpPr>
                <p:nvPr/>
              </p:nvSpPr>
              <p:spPr bwMode="auto">
                <a:xfrm flipV="1">
                  <a:off x="3181140" y="1671640"/>
                  <a:ext cx="3740427" cy="11108"/>
                </a:xfrm>
                <a:prstGeom prst="line">
                  <a:avLst/>
                </a:prstGeom>
                <a:noFill/>
                <a:ln w="19050">
                  <a:solidFill>
                    <a:schemeClr val="tx1"/>
                  </a:solidFill>
                  <a:round/>
                  <a:headEnd/>
                  <a:tailEnd/>
                </a:ln>
              </p:spPr>
              <p:txBody>
                <a:bodyPr/>
                <a:lstStyle/>
                <a:p>
                  <a:endParaRPr lang="en-US" sz="2400" b="0" i="0" smtClean="0">
                    <a:solidFill>
                      <a:prstClr val="black"/>
                    </a:solidFill>
                    <a:latin typeface="Times" charset="0"/>
                  </a:endParaRPr>
                </a:p>
              </p:txBody>
            </p:sp>
          </p:grpSp>
          <p:cxnSp>
            <p:nvCxnSpPr>
              <p:cNvPr id="41" name="Straight Connector 40"/>
              <p:cNvCxnSpPr>
                <a:cxnSpLocks noChangeShapeType="1"/>
                <a:stCxn id="50218" idx="0"/>
              </p:cNvCxnSpPr>
              <p:nvPr/>
            </p:nvCxnSpPr>
            <p:spPr bwMode="auto">
              <a:xfrm>
                <a:off x="2340405" y="892484"/>
                <a:ext cx="512671" cy="493684"/>
              </a:xfrm>
              <a:prstGeom prst="line">
                <a:avLst/>
              </a:prstGeom>
              <a:noFill/>
              <a:ln w="25400">
                <a:solidFill>
                  <a:schemeClr val="tx1"/>
                </a:solidFill>
                <a:round/>
                <a:headEnd/>
                <a:tailEnd/>
              </a:ln>
              <a:effectLst>
                <a:outerShdw dist="20000" dir="5400000" rotWithShape="0">
                  <a:srgbClr val="808080">
                    <a:alpha val="37999"/>
                  </a:srgbClr>
                </a:outerShdw>
              </a:effectLst>
            </p:spPr>
          </p:cxnSp>
          <p:sp>
            <p:nvSpPr>
              <p:cNvPr id="42" name="TextBox 41"/>
              <p:cNvSpPr txBox="1"/>
              <p:nvPr/>
            </p:nvSpPr>
            <p:spPr>
              <a:xfrm>
                <a:off x="2586424" y="786127"/>
                <a:ext cx="323749" cy="461639"/>
              </a:xfrm>
              <a:prstGeom prst="rect">
                <a:avLst/>
              </a:prstGeom>
              <a:noFill/>
            </p:spPr>
            <p:txBody>
              <a:bodyPr wrap="none">
                <a:spAutoFit/>
              </a:bodyPr>
              <a:lstStyle/>
              <a:p>
                <a:pPr fontAlgn="auto">
                  <a:spcBef>
                    <a:spcPts val="0"/>
                  </a:spcBef>
                  <a:spcAft>
                    <a:spcPts val="0"/>
                  </a:spcAft>
                  <a:defRPr/>
                </a:pPr>
                <a:r>
                  <a:rPr lang="en-US" sz="2400" i="0" dirty="0">
                    <a:solidFill>
                      <a:srgbClr val="1F497D">
                        <a:lumMod val="60000"/>
                        <a:lumOff val="40000"/>
                      </a:srgbClr>
                    </a:solidFill>
                    <a:latin typeface="Times"/>
                  </a:rPr>
                  <a:t>q</a:t>
                </a:r>
              </a:p>
            </p:txBody>
          </p:sp>
          <p:sp>
            <p:nvSpPr>
              <p:cNvPr id="50215" name="TextBox 61"/>
              <p:cNvSpPr txBox="1">
                <a:spLocks noChangeArrowheads="1"/>
              </p:cNvSpPr>
              <p:nvPr/>
            </p:nvSpPr>
            <p:spPr bwMode="auto">
              <a:xfrm>
                <a:off x="2313427" y="962419"/>
                <a:ext cx="351431" cy="461639"/>
              </a:xfrm>
              <a:prstGeom prst="rect">
                <a:avLst/>
              </a:prstGeom>
              <a:noFill/>
              <a:ln w="9525">
                <a:noFill/>
                <a:miter lim="800000"/>
                <a:headEnd/>
                <a:tailEnd/>
              </a:ln>
            </p:spPr>
            <p:txBody>
              <a:bodyPr wrap="none">
                <a:spAutoFit/>
              </a:bodyPr>
              <a:lstStyle/>
              <a:p>
                <a:r>
                  <a:rPr lang="en-US" sz="2400" i="0" smtClean="0">
                    <a:solidFill>
                      <a:prstClr val="black"/>
                    </a:solidFill>
                    <a:latin typeface="Calibri" pitchFamily="34" charset="0"/>
                  </a:rPr>
                  <a:t>N</a:t>
                </a:r>
              </a:p>
            </p:txBody>
          </p:sp>
        </p:grpSp>
        <p:grpSp>
          <p:nvGrpSpPr>
            <p:cNvPr id="14" name="Group 115"/>
            <p:cNvGrpSpPr>
              <a:grpSpLocks/>
            </p:cNvGrpSpPr>
            <p:nvPr/>
          </p:nvGrpSpPr>
          <p:grpSpPr bwMode="auto">
            <a:xfrm>
              <a:off x="2488131" y="2214192"/>
              <a:ext cx="575974" cy="2661201"/>
              <a:chOff x="2488131" y="2214192"/>
              <a:chExt cx="575974" cy="2661201"/>
            </a:xfrm>
          </p:grpSpPr>
          <p:sp>
            <p:nvSpPr>
              <p:cNvPr id="34" name="Rectangle 33"/>
              <p:cNvSpPr/>
              <p:nvPr/>
            </p:nvSpPr>
            <p:spPr>
              <a:xfrm>
                <a:off x="2488131" y="2214192"/>
                <a:ext cx="575974" cy="864039"/>
              </a:xfrm>
              <a:prstGeom prst="rect">
                <a:avLst/>
              </a:prstGeom>
              <a:solidFill>
                <a:srgbClr val="FF6600">
                  <a:alpha val="60000"/>
                </a:srgbClr>
              </a:solidFill>
            </p:spPr>
            <p:style>
              <a:lnRef idx="0">
                <a:schemeClr val="accent6"/>
              </a:lnRef>
              <a:fillRef idx="3">
                <a:schemeClr val="accent6"/>
              </a:fillRef>
              <a:effectRef idx="3">
                <a:schemeClr val="accent6"/>
              </a:effectRef>
              <a:fontRef idx="minor">
                <a:schemeClr val="lt1"/>
              </a:fontRef>
            </p:style>
            <p:txBody>
              <a:bodyPr anchor="ctr"/>
              <a:lstStyle/>
              <a:p>
                <a:pPr algn="ctr" fontAlgn="auto">
                  <a:spcBef>
                    <a:spcPts val="0"/>
                  </a:spcBef>
                  <a:spcAft>
                    <a:spcPts val="0"/>
                  </a:spcAft>
                  <a:defRPr/>
                </a:pPr>
                <a:endParaRPr lang="en-US" sz="2400" b="0" i="0">
                  <a:solidFill>
                    <a:prstClr val="white"/>
                  </a:solidFill>
                </a:endParaRPr>
              </a:p>
            </p:txBody>
          </p:sp>
          <p:sp>
            <p:nvSpPr>
              <p:cNvPr id="50203" name="TextBox 94"/>
              <p:cNvSpPr txBox="1">
                <a:spLocks noChangeArrowheads="1"/>
              </p:cNvSpPr>
              <p:nvPr/>
            </p:nvSpPr>
            <p:spPr bwMode="auto">
              <a:xfrm>
                <a:off x="2530729" y="2366600"/>
                <a:ext cx="411170" cy="584742"/>
              </a:xfrm>
              <a:prstGeom prst="rect">
                <a:avLst/>
              </a:prstGeom>
              <a:noFill/>
              <a:ln w="9525">
                <a:noFill/>
                <a:miter lim="800000"/>
                <a:headEnd/>
                <a:tailEnd/>
              </a:ln>
            </p:spPr>
            <p:txBody>
              <a:bodyPr wrap="none">
                <a:spAutoFit/>
              </a:bodyPr>
              <a:lstStyle/>
              <a:p>
                <a:r>
                  <a:rPr lang="en-US" sz="3200" i="0" smtClean="0">
                    <a:solidFill>
                      <a:prstClr val="black"/>
                    </a:solidFill>
                    <a:latin typeface="Calibri" pitchFamily="34" charset="0"/>
                  </a:rPr>
                  <a:t>U</a:t>
                </a:r>
              </a:p>
            </p:txBody>
          </p:sp>
          <p:sp>
            <p:nvSpPr>
              <p:cNvPr id="36" name="Rectangle 35"/>
              <p:cNvSpPr/>
              <p:nvPr/>
            </p:nvSpPr>
            <p:spPr>
              <a:xfrm>
                <a:off x="2496758" y="3114320"/>
                <a:ext cx="540000" cy="864000"/>
              </a:xfrm>
              <a:prstGeom prst="rect">
                <a:avLst/>
              </a:prstGeom>
              <a:solidFill>
                <a:srgbClr val="ACFF3E">
                  <a:alpha val="60000"/>
                </a:srgbClr>
              </a:solidFill>
            </p:spPr>
            <p:style>
              <a:lnRef idx="0">
                <a:schemeClr val="accent3"/>
              </a:lnRef>
              <a:fillRef idx="3">
                <a:schemeClr val="accent3"/>
              </a:fillRef>
              <a:effectRef idx="3">
                <a:schemeClr val="accent3"/>
              </a:effectRef>
              <a:fontRef idx="minor">
                <a:schemeClr val="lt1"/>
              </a:fontRef>
            </p:style>
            <p:txBody>
              <a:bodyPr anchor="ctr"/>
              <a:lstStyle/>
              <a:p>
                <a:pPr algn="ctr" fontAlgn="auto">
                  <a:spcBef>
                    <a:spcPts val="0"/>
                  </a:spcBef>
                  <a:spcAft>
                    <a:spcPts val="0"/>
                  </a:spcAft>
                  <a:defRPr/>
                </a:pPr>
                <a:endParaRPr lang="en-US" sz="2400" b="0" i="0">
                  <a:solidFill>
                    <a:prstClr val="white"/>
                  </a:solidFill>
                </a:endParaRPr>
              </a:p>
            </p:txBody>
          </p:sp>
          <p:sp>
            <p:nvSpPr>
              <p:cNvPr id="37" name="Rectangle 36"/>
              <p:cNvSpPr/>
              <p:nvPr/>
            </p:nvSpPr>
            <p:spPr>
              <a:xfrm>
                <a:off x="2498789" y="4011393"/>
                <a:ext cx="540000" cy="864000"/>
              </a:xfrm>
              <a:prstGeom prst="rect">
                <a:avLst/>
              </a:prstGeom>
              <a:solidFill>
                <a:srgbClr val="02D4FF">
                  <a:alpha val="40000"/>
                </a:srgbClr>
              </a:solidFill>
            </p:spPr>
            <p:style>
              <a:lnRef idx="0">
                <a:schemeClr val="accent1"/>
              </a:lnRef>
              <a:fillRef idx="3">
                <a:schemeClr val="accent1"/>
              </a:fillRef>
              <a:effectRef idx="3">
                <a:schemeClr val="accent1"/>
              </a:effectRef>
              <a:fontRef idx="minor">
                <a:schemeClr val="lt1"/>
              </a:fontRef>
            </p:style>
            <p:txBody>
              <a:bodyPr anchor="ctr"/>
              <a:lstStyle/>
              <a:p>
                <a:pPr algn="ctr" fontAlgn="auto">
                  <a:spcBef>
                    <a:spcPts val="0"/>
                  </a:spcBef>
                  <a:spcAft>
                    <a:spcPts val="0"/>
                  </a:spcAft>
                  <a:defRPr/>
                </a:pPr>
                <a:endParaRPr lang="en-US" sz="2400" b="0" i="0">
                  <a:solidFill>
                    <a:prstClr val="white"/>
                  </a:solidFill>
                </a:endParaRPr>
              </a:p>
            </p:txBody>
          </p:sp>
          <p:sp>
            <p:nvSpPr>
              <p:cNvPr id="50210" name="TextBox 97"/>
              <p:cNvSpPr txBox="1">
                <a:spLocks noChangeArrowheads="1"/>
              </p:cNvSpPr>
              <p:nvPr/>
            </p:nvSpPr>
            <p:spPr bwMode="auto">
              <a:xfrm>
                <a:off x="2538391" y="3264733"/>
                <a:ext cx="325205" cy="584742"/>
              </a:xfrm>
              <a:prstGeom prst="rect">
                <a:avLst/>
              </a:prstGeom>
              <a:noFill/>
              <a:ln w="9525">
                <a:noFill/>
                <a:miter lim="800000"/>
                <a:headEnd/>
                <a:tailEnd/>
              </a:ln>
            </p:spPr>
            <p:txBody>
              <a:bodyPr wrap="none">
                <a:spAutoFit/>
              </a:bodyPr>
              <a:lstStyle/>
              <a:p>
                <a:r>
                  <a:rPr lang="en-US" sz="3200" i="0" smtClean="0">
                    <a:solidFill>
                      <a:prstClr val="black"/>
                    </a:solidFill>
                    <a:latin typeface="Calibri" pitchFamily="34" charset="0"/>
                  </a:rPr>
                  <a:t>L</a:t>
                </a:r>
              </a:p>
            </p:txBody>
          </p:sp>
          <p:sp>
            <p:nvSpPr>
              <p:cNvPr id="50211" name="TextBox 98"/>
              <p:cNvSpPr txBox="1">
                <a:spLocks noChangeArrowheads="1"/>
              </p:cNvSpPr>
              <p:nvPr/>
            </p:nvSpPr>
            <p:spPr bwMode="auto">
              <a:xfrm>
                <a:off x="2606926" y="4119280"/>
                <a:ext cx="352889" cy="584742"/>
              </a:xfrm>
              <a:prstGeom prst="rect">
                <a:avLst/>
              </a:prstGeom>
              <a:noFill/>
              <a:ln w="9525">
                <a:noFill/>
                <a:miter lim="800000"/>
                <a:headEnd/>
                <a:tailEnd/>
              </a:ln>
            </p:spPr>
            <p:txBody>
              <a:bodyPr wrap="none">
                <a:spAutoFit/>
              </a:bodyPr>
              <a:lstStyle/>
              <a:p>
                <a:r>
                  <a:rPr lang="en-US" sz="3200" i="0" smtClean="0">
                    <a:solidFill>
                      <a:prstClr val="black"/>
                    </a:solidFill>
                    <a:latin typeface="Calibri" pitchFamily="34" charset="0"/>
                  </a:rPr>
                  <a:t>T</a:t>
                </a:r>
              </a:p>
            </p:txBody>
          </p:sp>
        </p:grpSp>
      </p:grpSp>
      <p:sp>
        <p:nvSpPr>
          <p:cNvPr id="82" name="Rectangle 81"/>
          <p:cNvSpPr/>
          <p:nvPr/>
        </p:nvSpPr>
        <p:spPr bwMode="auto">
          <a:xfrm rot="5400000">
            <a:off x="6267450" y="3851910"/>
            <a:ext cx="457200" cy="1592580"/>
          </a:xfrm>
          <a:prstGeom prst="rect">
            <a:avLst/>
          </a:prstGeom>
        </p:spPr>
        <p:style>
          <a:lnRef idx="2">
            <a:schemeClr val="accent3"/>
          </a:lnRef>
          <a:fillRef idx="1">
            <a:schemeClr val="lt1"/>
          </a:fillRef>
          <a:effectRef idx="0">
            <a:schemeClr val="accent3"/>
          </a:effectRef>
          <a:fontRef idx="minor">
            <a:schemeClr val="dk1"/>
          </a:fontRef>
        </p:style>
        <p:txBody>
          <a:bodyPr anchor="ctr"/>
          <a:lstStyle/>
          <a:p>
            <a:pPr algn="ctr" fontAlgn="auto">
              <a:spcBef>
                <a:spcPts val="0"/>
              </a:spcBef>
              <a:spcAft>
                <a:spcPts val="0"/>
              </a:spcAft>
              <a:defRPr/>
            </a:pPr>
            <a:endParaRPr lang="en-US" sz="2400" b="0" i="0">
              <a:solidFill>
                <a:prstClr val="black"/>
              </a:solidFill>
            </a:endParaRPr>
          </a:p>
        </p:txBody>
      </p:sp>
      <p:sp>
        <p:nvSpPr>
          <p:cNvPr id="50188" name="TextBox 33"/>
          <p:cNvSpPr txBox="1">
            <a:spLocks noChangeArrowheads="1"/>
          </p:cNvSpPr>
          <p:nvPr/>
        </p:nvSpPr>
        <p:spPr bwMode="auto">
          <a:xfrm>
            <a:off x="5863533" y="5758218"/>
            <a:ext cx="2179320" cy="584775"/>
          </a:xfrm>
          <a:prstGeom prst="rect">
            <a:avLst/>
          </a:prstGeom>
          <a:noFill/>
          <a:ln w="47625">
            <a:solidFill>
              <a:srgbClr val="000000"/>
            </a:solidFill>
            <a:miter lim="800000"/>
            <a:headEnd/>
            <a:tailEnd/>
          </a:ln>
        </p:spPr>
        <p:txBody>
          <a:bodyPr>
            <a:spAutoFit/>
          </a:bodyPr>
          <a:lstStyle/>
          <a:p>
            <a:r>
              <a:rPr lang="en-US" sz="1600" i="0" dirty="0" smtClean="0">
                <a:solidFill>
                  <a:prstClr val="black"/>
                </a:solidFill>
                <a:latin typeface="Arial" pitchFamily="34" charset="0"/>
                <a:cs typeface="Arial" pitchFamily="34" charset="0"/>
              </a:rPr>
              <a:t>H</a:t>
            </a:r>
            <a:r>
              <a:rPr lang="en-US" sz="1600" i="0" baseline="-25000" dirty="0" smtClean="0">
                <a:solidFill>
                  <a:prstClr val="black"/>
                </a:solidFill>
                <a:latin typeface="Arial" pitchFamily="34" charset="0"/>
                <a:cs typeface="Arial" pitchFamily="34" charset="0"/>
              </a:rPr>
              <a:t>2</a:t>
            </a:r>
            <a:r>
              <a:rPr lang="en-US" sz="1600" i="0" dirty="0" smtClean="0">
                <a:solidFill>
                  <a:prstClr val="black"/>
                </a:solidFill>
                <a:latin typeface="Arial" pitchFamily="34" charset="0"/>
                <a:cs typeface="Arial" pitchFamily="34" charset="0"/>
              </a:rPr>
              <a:t>/D</a:t>
            </a:r>
            <a:r>
              <a:rPr lang="en-US" sz="1600" i="0" baseline="-25000" dirty="0" smtClean="0">
                <a:solidFill>
                  <a:prstClr val="black"/>
                </a:solidFill>
                <a:latin typeface="Arial" pitchFamily="34" charset="0"/>
                <a:cs typeface="Arial" pitchFamily="34" charset="0"/>
              </a:rPr>
              <a:t>2</a:t>
            </a:r>
            <a:r>
              <a:rPr lang="en-US" sz="1600" i="0" dirty="0" smtClean="0">
                <a:solidFill>
                  <a:prstClr val="black"/>
                </a:solidFill>
                <a:latin typeface="Arial" pitchFamily="34" charset="0"/>
                <a:cs typeface="Arial" pitchFamily="34" charset="0"/>
              </a:rPr>
              <a:t>,</a:t>
            </a:r>
          </a:p>
          <a:p>
            <a:r>
              <a:rPr lang="en-US" sz="1600" i="0" dirty="0" smtClean="0">
                <a:solidFill>
                  <a:prstClr val="black"/>
                </a:solidFill>
                <a:latin typeface="Arial" pitchFamily="34" charset="0"/>
                <a:cs typeface="Arial" pitchFamily="34" charset="0"/>
              </a:rPr>
              <a:t>NH</a:t>
            </a:r>
            <a:r>
              <a:rPr lang="en-US" sz="1600" i="0" baseline="-25000" dirty="0" smtClean="0">
                <a:solidFill>
                  <a:prstClr val="black"/>
                </a:solidFill>
                <a:latin typeface="Arial" pitchFamily="34" charset="0"/>
                <a:cs typeface="Arial" pitchFamily="34" charset="0"/>
              </a:rPr>
              <a:t>3</a:t>
            </a:r>
            <a:r>
              <a:rPr lang="en-US" sz="1600" i="0" dirty="0" smtClean="0">
                <a:solidFill>
                  <a:prstClr val="black"/>
                </a:solidFill>
                <a:latin typeface="Arial" pitchFamily="34" charset="0"/>
                <a:cs typeface="Arial" pitchFamily="34" charset="0"/>
              </a:rPr>
              <a:t>/ND</a:t>
            </a:r>
            <a:r>
              <a:rPr lang="en-US" sz="1600" i="0" baseline="-25000" dirty="0" smtClean="0">
                <a:solidFill>
                  <a:prstClr val="black"/>
                </a:solidFill>
                <a:latin typeface="Arial" pitchFamily="34" charset="0"/>
                <a:cs typeface="Arial" pitchFamily="34" charset="0"/>
              </a:rPr>
              <a:t>3</a:t>
            </a:r>
            <a:r>
              <a:rPr lang="en-US" sz="1600" i="0" dirty="0" smtClean="0">
                <a:solidFill>
                  <a:prstClr val="black"/>
                </a:solidFill>
                <a:latin typeface="Arial" pitchFamily="34" charset="0"/>
                <a:cs typeface="Arial" pitchFamily="34" charset="0"/>
              </a:rPr>
              <a:t>, HD</a:t>
            </a:r>
          </a:p>
        </p:txBody>
      </p:sp>
      <p:pic>
        <p:nvPicPr>
          <p:cNvPr id="76" name="Picture 3"/>
          <p:cNvPicPr>
            <a:picLocks noChangeAspect="1"/>
          </p:cNvPicPr>
          <p:nvPr/>
        </p:nvPicPr>
        <p:blipFill>
          <a:blip r:embed="rId12" cstate="print"/>
          <a:srcRect l="20206" t="10916" r="12640" b="15477"/>
          <a:stretch>
            <a:fillRect/>
          </a:stretch>
        </p:blipFill>
        <p:spPr bwMode="auto">
          <a:xfrm>
            <a:off x="5791729" y="3821956"/>
            <a:ext cx="2220703" cy="1683603"/>
          </a:xfrm>
          <a:prstGeom prst="rect">
            <a:avLst/>
          </a:prstGeom>
          <a:ln>
            <a:noFill/>
          </a:ln>
          <a:effectLst>
            <a:outerShdw blurRad="292100" dist="139700" dir="2700000" algn="tl" rotWithShape="0">
              <a:srgbClr val="333333">
                <a:alpha val="65000"/>
              </a:srgbClr>
            </a:outerShdw>
          </a:effectLst>
          <a:scene3d>
            <a:camera prst="orthographicFront"/>
            <a:lightRig rig="threePt" dir="t"/>
          </a:scene3d>
          <a:sp3d>
            <a:bevelT/>
          </a:sp3d>
        </p:spPr>
      </p:pic>
      <p:sp>
        <p:nvSpPr>
          <p:cNvPr id="77" name="Rectangle 76"/>
          <p:cNvSpPr>
            <a:spLocks noChangeArrowheads="1"/>
          </p:cNvSpPr>
          <p:nvPr/>
        </p:nvSpPr>
        <p:spPr bwMode="auto">
          <a:xfrm>
            <a:off x="5848350" y="2003425"/>
            <a:ext cx="2221230" cy="1384300"/>
          </a:xfrm>
          <a:prstGeom prst="rect">
            <a:avLst/>
          </a:prstGeom>
          <a:solidFill>
            <a:schemeClr val="bg1"/>
          </a:solidFill>
          <a:ln w="25400">
            <a:solidFill>
              <a:schemeClr val="bg2"/>
            </a:solidFill>
            <a:miter lim="800000"/>
            <a:headEnd/>
            <a:tailEnd/>
          </a:ln>
          <a:effectLst>
            <a:outerShdw dist="38100" algn="l" rotWithShape="0">
              <a:srgbClr val="808080">
                <a:alpha val="39999"/>
              </a:srgbClr>
            </a:outerShdw>
          </a:effectLst>
        </p:spPr>
        <p:txBody>
          <a:bodyPr>
            <a:spAutoFit/>
          </a:bodyPr>
          <a:lstStyle/>
          <a:p>
            <a:pPr algn="ctr">
              <a:buClr>
                <a:srgbClr val="C00000"/>
              </a:buClr>
              <a:defRPr/>
            </a:pPr>
            <a:r>
              <a:rPr lang="en-US" sz="2400" i="0" dirty="0">
                <a:solidFill>
                  <a:srgbClr val="FF0000"/>
                </a:solidFill>
                <a:latin typeface="Calibri"/>
                <a:cs typeface="Calibri"/>
              </a:rPr>
              <a:t>Hall B/</a:t>
            </a:r>
            <a:r>
              <a:rPr lang="en-US" sz="2400" i="0" dirty="0">
                <a:solidFill>
                  <a:srgbClr val="000090"/>
                </a:solidFill>
                <a:latin typeface="Calibri"/>
                <a:cs typeface="Calibri"/>
              </a:rPr>
              <a:t>CLAS12</a:t>
            </a:r>
            <a:endParaRPr lang="en-US" sz="2400" i="0" dirty="0">
              <a:solidFill>
                <a:srgbClr val="FF0000"/>
              </a:solidFill>
              <a:latin typeface="Calibri"/>
              <a:cs typeface="Calibri"/>
            </a:endParaRPr>
          </a:p>
          <a:p>
            <a:pPr>
              <a:buClr>
                <a:srgbClr val="C00000"/>
              </a:buClr>
              <a:defRPr/>
            </a:pPr>
            <a:r>
              <a:rPr lang="en-US" sz="2000" i="0" dirty="0">
                <a:solidFill>
                  <a:srgbClr val="008000"/>
                </a:solidFill>
                <a:latin typeface="Calibri"/>
                <a:cs typeface="Calibri"/>
              </a:rPr>
              <a:t>General survey, medium luminosity</a:t>
            </a:r>
          </a:p>
        </p:txBody>
      </p:sp>
      <p:grpSp>
        <p:nvGrpSpPr>
          <p:cNvPr id="15" name="Group 5"/>
          <p:cNvGrpSpPr>
            <a:grpSpLocks/>
          </p:cNvGrpSpPr>
          <p:nvPr/>
        </p:nvGrpSpPr>
        <p:grpSpPr bwMode="auto">
          <a:xfrm>
            <a:off x="2404110" y="1104900"/>
            <a:ext cx="3268980" cy="1981200"/>
            <a:chOff x="0" y="0"/>
            <a:chExt cx="2699" cy="1737"/>
          </a:xfrm>
        </p:grpSpPr>
        <p:pic>
          <p:nvPicPr>
            <p:cNvPr id="87" name="Picture 3"/>
            <p:cNvPicPr>
              <a:picLocks noChangeArrowheads="1"/>
            </p:cNvPicPr>
            <p:nvPr/>
          </p:nvPicPr>
          <p:blipFill>
            <a:blip r:embed="rId13" cstate="print"/>
            <a:srcRect/>
            <a:stretch>
              <a:fillRect/>
            </a:stretch>
          </p:blipFill>
          <p:spPr bwMode="auto">
            <a:xfrm>
              <a:off x="0" y="0"/>
              <a:ext cx="2699" cy="1737"/>
            </a:xfrm>
            <a:prstGeom prst="rect">
              <a:avLst/>
            </a:prstGeom>
            <a:noFill/>
            <a:ln w="9525">
              <a:noFill/>
              <a:miter lim="800000"/>
              <a:headEnd/>
              <a:tailEnd/>
            </a:ln>
            <a:effectLst>
              <a:outerShdw dist="139700" dir="2700000" algn="tl" rotWithShape="0">
                <a:srgbClr val="333333">
                  <a:alpha val="64999"/>
                </a:srgbClr>
              </a:outerShdw>
            </a:effectLst>
          </p:spPr>
        </p:pic>
        <p:sp>
          <p:nvSpPr>
            <p:cNvPr id="50197" name="Rectangle 4"/>
            <p:cNvSpPr>
              <a:spLocks/>
            </p:cNvSpPr>
            <p:nvPr/>
          </p:nvSpPr>
          <p:spPr bwMode="auto">
            <a:xfrm>
              <a:off x="132" y="1536"/>
              <a:ext cx="1120" cy="200"/>
            </a:xfrm>
            <a:prstGeom prst="rect">
              <a:avLst/>
            </a:prstGeom>
            <a:solidFill>
              <a:srgbClr val="FFFFFF"/>
            </a:solidFill>
            <a:ln w="9525">
              <a:noFill/>
              <a:miter lim="800000"/>
              <a:headEnd/>
              <a:tailEnd/>
            </a:ln>
          </p:spPr>
          <p:txBody>
            <a:bodyPr lIns="0" tIns="0" rIns="0" bIns="0"/>
            <a:lstStyle/>
            <a:p>
              <a:endParaRPr lang="en-US" sz="2400" b="0" i="0" smtClean="0">
                <a:solidFill>
                  <a:prstClr val="black"/>
                </a:solidFill>
                <a:latin typeface="Times" charset="0"/>
              </a:endParaRPr>
            </a:p>
          </p:txBody>
        </p:sp>
      </p:grpSp>
      <p:sp>
        <p:nvSpPr>
          <p:cNvPr id="67" name="Rectangle 66"/>
          <p:cNvSpPr/>
          <p:nvPr/>
        </p:nvSpPr>
        <p:spPr>
          <a:xfrm>
            <a:off x="2030730" y="285751"/>
            <a:ext cx="6637020" cy="707886"/>
          </a:xfrm>
          <a:prstGeom prst="rect">
            <a:avLst/>
          </a:prstGeom>
          <a:noFill/>
        </p:spPr>
        <p:txBody>
          <a:bodyPr wrap="square">
            <a:spAutoFit/>
          </a:bodyPr>
          <a:lstStyle/>
          <a:p>
            <a:pPr algn="ctr">
              <a:defRPr/>
            </a:pPr>
            <a:r>
              <a:rPr lang="en-US" sz="4000" b="0" i="0" dirty="0" smtClean="0">
                <a:ln w="11430"/>
                <a:solidFill>
                  <a:srgbClr val="FF3737"/>
                </a:solidFill>
                <a:effectLst>
                  <a:outerShdw blurRad="80000" dist="40000" dir="5040000" algn="tl">
                    <a:srgbClr val="000000">
                      <a:alpha val="30000"/>
                    </a:srgbClr>
                  </a:outerShdw>
                </a:effectLst>
                <a:latin typeface="Calibri"/>
                <a:cs typeface="Calibri"/>
              </a:rPr>
              <a:t>Multi-Halls SIDIS </a:t>
            </a:r>
            <a:r>
              <a:rPr lang="en-US" sz="4000" b="0" i="0" dirty="0">
                <a:ln w="11430"/>
                <a:solidFill>
                  <a:srgbClr val="FF3737"/>
                </a:solidFill>
                <a:effectLst>
                  <a:outerShdw blurRad="80000" dist="40000" dir="5040000" algn="tl">
                    <a:srgbClr val="000000">
                      <a:alpha val="30000"/>
                    </a:srgbClr>
                  </a:outerShdw>
                </a:effectLst>
                <a:latin typeface="Calibri"/>
                <a:cs typeface="Calibri"/>
              </a:rPr>
              <a:t>Program</a:t>
            </a:r>
            <a:endParaRPr lang="en-US" sz="4000" b="0" i="0" dirty="0">
              <a:solidFill>
                <a:prstClr val="black"/>
              </a:solidFill>
              <a:latin typeface="Times" charset="0"/>
              <a:cs typeface="ＭＳ Ｐゴシック" charset="0"/>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56354" name="Text Box 2"/>
          <p:cNvSpPr txBox="1">
            <a:spLocks noChangeArrowheads="1"/>
          </p:cNvSpPr>
          <p:nvPr/>
        </p:nvSpPr>
        <p:spPr bwMode="auto">
          <a:xfrm>
            <a:off x="1724972" y="2651456"/>
            <a:ext cx="457850" cy="863483"/>
          </a:xfrm>
          <a:prstGeom prst="rect">
            <a:avLst/>
          </a:prstGeom>
          <a:solidFill>
            <a:srgbClr val="FFFFFF"/>
          </a:solidFill>
          <a:ln w="9525">
            <a:noFill/>
            <a:round/>
            <a:headEnd/>
            <a:tailEnd/>
          </a:ln>
        </p:spPr>
        <p:txBody>
          <a:bodyPr vert="eaVert" wrap="none" lIns="89551" tIns="46566" rIns="89551" bIns="46566">
            <a:spAutoFit/>
          </a:bodyPr>
          <a:lstStyle/>
          <a:p>
            <a:pPr defTabSz="453513" eaLnBrk="1" hangingPunct="1">
              <a:buClr>
                <a:srgbClr val="000000"/>
              </a:buClr>
              <a:buSzPct val="100000"/>
              <a:tabLst>
                <a:tab pos="0" algn="l"/>
                <a:tab pos="908587" algn="l"/>
                <a:tab pos="1818739" algn="l"/>
                <a:tab pos="2728895" algn="l"/>
                <a:tab pos="3639055" algn="l"/>
                <a:tab pos="4547632" algn="l"/>
                <a:tab pos="5457791" algn="l"/>
                <a:tab pos="6367950" algn="l"/>
                <a:tab pos="7278109" algn="l"/>
                <a:tab pos="8188262" algn="l"/>
                <a:tab pos="9096844" algn="l"/>
                <a:tab pos="10007002" algn="l"/>
              </a:tabLst>
            </a:pPr>
            <a:r>
              <a:rPr lang="en-GB" sz="1800" b="0" i="0">
                <a:solidFill>
                  <a:srgbClr val="000000"/>
                </a:solidFill>
                <a:latin typeface="Arial" charset="0"/>
                <a:ea typeface="SimSun" pitchFamily="2" charset="-122"/>
              </a:rPr>
              <a:t>            </a:t>
            </a:r>
          </a:p>
        </p:txBody>
      </p:sp>
      <p:sp>
        <p:nvSpPr>
          <p:cNvPr id="356355" name="Rectangle 3"/>
          <p:cNvSpPr>
            <a:spLocks noGrp="1" noChangeArrowheads="1"/>
          </p:cNvSpPr>
          <p:nvPr>
            <p:ph type="title"/>
          </p:nvPr>
        </p:nvSpPr>
        <p:spPr>
          <a:xfrm>
            <a:off x="184363" y="263301"/>
            <a:ext cx="9826625" cy="530567"/>
          </a:xfrm>
        </p:spPr>
        <p:txBody>
          <a:bodyPr/>
          <a:lstStyle/>
          <a:p>
            <a:pPr eaLnBrk="1" hangingPunct="1">
              <a:buClr>
                <a:srgbClr val="1D0EB7"/>
              </a:buClr>
              <a:tabLst>
                <a:tab pos="0" algn="l"/>
                <a:tab pos="908587" algn="l"/>
                <a:tab pos="1818739" algn="l"/>
                <a:tab pos="2728895" algn="l"/>
                <a:tab pos="3639055" algn="l"/>
                <a:tab pos="4547632" algn="l"/>
                <a:tab pos="5457791" algn="l"/>
                <a:tab pos="6367950" algn="l"/>
                <a:tab pos="7278109" algn="l"/>
                <a:tab pos="8188262" algn="l"/>
                <a:tab pos="9096844" algn="l"/>
                <a:tab pos="10007002" algn="l"/>
              </a:tabLst>
            </a:pPr>
            <a:r>
              <a:rPr lang="en-GB" sz="2800" dirty="0" err="1">
                <a:solidFill>
                  <a:srgbClr val="FF0000"/>
                </a:solidFill>
              </a:rPr>
              <a:t>SoLID</a:t>
            </a:r>
            <a:r>
              <a:rPr lang="en-GB" sz="2800" dirty="0">
                <a:solidFill>
                  <a:srgbClr val="FF0000"/>
                </a:solidFill>
              </a:rPr>
              <a:t> for SIDIS/PVDIS with 12 </a:t>
            </a:r>
            <a:r>
              <a:rPr lang="en-GB" sz="2800" dirty="0" err="1">
                <a:solidFill>
                  <a:srgbClr val="FF0000"/>
                </a:solidFill>
              </a:rPr>
              <a:t>GeV</a:t>
            </a:r>
            <a:r>
              <a:rPr lang="en-GB" sz="2800" dirty="0">
                <a:solidFill>
                  <a:srgbClr val="FF0000"/>
                </a:solidFill>
              </a:rPr>
              <a:t> </a:t>
            </a:r>
            <a:r>
              <a:rPr lang="en-GB" sz="2800" dirty="0" err="1">
                <a:solidFill>
                  <a:srgbClr val="FF0000"/>
                </a:solidFill>
              </a:rPr>
              <a:t>JLab</a:t>
            </a:r>
            <a:endParaRPr lang="en-GB" sz="2800" dirty="0">
              <a:solidFill>
                <a:srgbClr val="FF0000"/>
              </a:solidFill>
            </a:endParaRPr>
          </a:p>
        </p:txBody>
      </p:sp>
      <p:pic>
        <p:nvPicPr>
          <p:cNvPr id="356356" name="Picture 2" descr="C:\Users\Huang Jin\AppData\Local\Temp\solid_BaBar_SIDIS_1track.png"/>
          <p:cNvPicPr>
            <a:picLocks noChangeAspect="1" noChangeArrowheads="1"/>
          </p:cNvPicPr>
          <p:nvPr/>
        </p:nvPicPr>
        <p:blipFill>
          <a:blip r:embed="rId3" cstate="print"/>
          <a:srcRect/>
          <a:stretch>
            <a:fillRect/>
          </a:stretch>
        </p:blipFill>
        <p:spPr bwMode="auto">
          <a:xfrm>
            <a:off x="3642003" y="2061674"/>
            <a:ext cx="6289663" cy="4546389"/>
          </a:xfrm>
          <a:prstGeom prst="rect">
            <a:avLst/>
          </a:prstGeom>
          <a:noFill/>
          <a:ln w="9525">
            <a:noFill/>
            <a:miter lim="800000"/>
            <a:headEnd/>
            <a:tailEnd/>
          </a:ln>
        </p:spPr>
      </p:pic>
      <p:sp>
        <p:nvSpPr>
          <p:cNvPr id="356357" name="Rectangle 20"/>
          <p:cNvSpPr>
            <a:spLocks noChangeArrowheads="1"/>
          </p:cNvSpPr>
          <p:nvPr/>
        </p:nvSpPr>
        <p:spPr bwMode="auto">
          <a:xfrm>
            <a:off x="705428" y="929580"/>
            <a:ext cx="8418513" cy="1322977"/>
          </a:xfrm>
          <a:prstGeom prst="rect">
            <a:avLst/>
          </a:prstGeom>
          <a:noFill/>
          <a:ln w="9525">
            <a:noFill/>
            <a:miter lim="800000"/>
            <a:headEnd/>
            <a:tailEnd/>
          </a:ln>
        </p:spPr>
        <p:txBody>
          <a:bodyPr lIns="90988" tIns="45491" rIns="90988" bIns="45491">
            <a:spAutoFit/>
          </a:bodyPr>
          <a:lstStyle/>
          <a:p>
            <a:pPr indent="170658" eaLnBrk="1" hangingPunct="1">
              <a:buFont typeface="Arial" charset="0"/>
              <a:buChar char="•"/>
            </a:pPr>
            <a:r>
              <a:rPr lang="en-US" sz="2000" i="0" dirty="0" smtClean="0">
                <a:solidFill>
                  <a:schemeClr val="tx1"/>
                </a:solidFill>
                <a:latin typeface="Calibri" pitchFamily="34" charset="0"/>
              </a:rPr>
              <a:t>Exciting physics program: </a:t>
            </a:r>
          </a:p>
          <a:p>
            <a:pPr eaLnBrk="1" hangingPunct="1"/>
            <a:r>
              <a:rPr lang="en-US" sz="2000" i="0" dirty="0" smtClean="0">
                <a:solidFill>
                  <a:schemeClr val="tx1"/>
                </a:solidFill>
                <a:latin typeface="Calibri" pitchFamily="34" charset="0"/>
              </a:rPr>
              <a:t>       </a:t>
            </a:r>
            <a:r>
              <a:rPr lang="en-US" sz="2000" i="0" dirty="0" smtClean="0">
                <a:solidFill>
                  <a:srgbClr val="0000FF"/>
                </a:solidFill>
                <a:latin typeface="Calibri" pitchFamily="34" charset="0"/>
              </a:rPr>
              <a:t>Five </a:t>
            </a:r>
            <a:r>
              <a:rPr lang="en-US" sz="2000" i="0" dirty="0">
                <a:solidFill>
                  <a:srgbClr val="0000FF"/>
                </a:solidFill>
                <a:latin typeface="Calibri" pitchFamily="34" charset="0"/>
              </a:rPr>
              <a:t>approved experiments:  </a:t>
            </a:r>
          </a:p>
          <a:p>
            <a:pPr eaLnBrk="1" hangingPunct="1"/>
            <a:r>
              <a:rPr lang="en-US" sz="2000" i="0" dirty="0">
                <a:solidFill>
                  <a:srgbClr val="0000FF"/>
                </a:solidFill>
                <a:latin typeface="Calibri" pitchFamily="34" charset="0"/>
              </a:rPr>
              <a:t>       </a:t>
            </a:r>
            <a:r>
              <a:rPr lang="en-US" sz="2000" i="0" dirty="0" smtClean="0">
                <a:solidFill>
                  <a:srgbClr val="0000FF"/>
                </a:solidFill>
                <a:latin typeface="Calibri" pitchFamily="34" charset="0"/>
              </a:rPr>
              <a:t>  three </a:t>
            </a:r>
            <a:r>
              <a:rPr lang="en-US" sz="2000" i="0" dirty="0">
                <a:solidFill>
                  <a:srgbClr val="0000FF"/>
                </a:solidFill>
                <a:latin typeface="Calibri" pitchFamily="34" charset="0"/>
              </a:rPr>
              <a:t>SIDIS “A rated”, one PVDIS “A rated”, one J/Psi “A- rated”</a:t>
            </a:r>
          </a:p>
          <a:p>
            <a:pPr indent="170658" eaLnBrk="1" hangingPunct="1">
              <a:buFont typeface="Arial" charset="0"/>
              <a:buChar char="•"/>
            </a:pPr>
            <a:r>
              <a:rPr lang="en-US" sz="2000" i="0" dirty="0">
                <a:solidFill>
                  <a:schemeClr val="tx1"/>
                </a:solidFill>
                <a:latin typeface="Calibri" pitchFamily="34" charset="0"/>
              </a:rPr>
              <a:t>International collaboration: eight countries and 50+ institutions</a:t>
            </a:r>
          </a:p>
        </p:txBody>
      </p:sp>
      <p:sp>
        <p:nvSpPr>
          <p:cNvPr id="356358" name="Rectangle 21"/>
          <p:cNvSpPr>
            <a:spLocks noChangeArrowheads="1"/>
          </p:cNvSpPr>
          <p:nvPr/>
        </p:nvSpPr>
        <p:spPr bwMode="auto">
          <a:xfrm>
            <a:off x="73593" y="3083141"/>
            <a:ext cx="3457643" cy="2554083"/>
          </a:xfrm>
          <a:prstGeom prst="rect">
            <a:avLst/>
          </a:prstGeom>
          <a:noFill/>
          <a:ln w="9525">
            <a:noFill/>
            <a:miter lim="800000"/>
            <a:headEnd/>
            <a:tailEnd/>
          </a:ln>
        </p:spPr>
        <p:txBody>
          <a:bodyPr wrap="square" lIns="90988" tIns="45491" rIns="90988" bIns="45491">
            <a:spAutoFit/>
          </a:bodyPr>
          <a:lstStyle/>
          <a:p>
            <a:pPr indent="170658" eaLnBrk="1" hangingPunct="1">
              <a:buFont typeface="Arial" charset="0"/>
              <a:buChar char="•"/>
            </a:pPr>
            <a:r>
              <a:rPr lang="en-US" sz="2000" i="0" dirty="0" smtClean="0">
                <a:solidFill>
                  <a:schemeClr val="tx1"/>
                </a:solidFill>
                <a:latin typeface="Calibri" pitchFamily="34" charset="0"/>
              </a:rPr>
              <a:t>GEMs for tracking </a:t>
            </a:r>
          </a:p>
          <a:p>
            <a:pPr indent="170658" eaLnBrk="1" hangingPunct="1">
              <a:buFont typeface="Arial" charset="0"/>
              <a:buChar char="•"/>
            </a:pPr>
            <a:r>
              <a:rPr lang="en-US" sz="2000" i="0" dirty="0" smtClean="0">
                <a:solidFill>
                  <a:schemeClr val="tx1"/>
                </a:solidFill>
                <a:latin typeface="Calibri" pitchFamily="34" charset="0"/>
              </a:rPr>
              <a:t>Cherenkov and EM Calorimeter for electron PID </a:t>
            </a:r>
            <a:endParaRPr lang="en-US" sz="2000" i="0" dirty="0">
              <a:solidFill>
                <a:schemeClr val="tx1"/>
              </a:solidFill>
              <a:latin typeface="Calibri" pitchFamily="34" charset="0"/>
            </a:endParaRPr>
          </a:p>
          <a:p>
            <a:pPr indent="170658" eaLnBrk="1" hangingPunct="1">
              <a:buFont typeface="Arial" charset="0"/>
              <a:buChar char="•"/>
            </a:pPr>
            <a:r>
              <a:rPr lang="en-US" sz="2000" i="0" dirty="0" smtClean="0">
                <a:solidFill>
                  <a:schemeClr val="tx1"/>
                </a:solidFill>
                <a:latin typeface="Calibri" pitchFamily="34" charset="0"/>
              </a:rPr>
              <a:t>Heavy Gas Cherenkov and MRPC (TOF) for </a:t>
            </a:r>
            <a:r>
              <a:rPr lang="en-US" sz="2000" i="0" dirty="0" err="1" smtClean="0">
                <a:solidFill>
                  <a:schemeClr val="tx1"/>
                </a:solidFill>
                <a:latin typeface="Calibri" pitchFamily="34" charset="0"/>
              </a:rPr>
              <a:t>pion</a:t>
            </a:r>
            <a:r>
              <a:rPr lang="en-US" sz="2000" i="0" dirty="0" smtClean="0">
                <a:solidFill>
                  <a:schemeClr val="tx1"/>
                </a:solidFill>
                <a:latin typeface="Calibri" pitchFamily="34" charset="0"/>
              </a:rPr>
              <a:t> PID</a:t>
            </a:r>
          </a:p>
          <a:p>
            <a:pPr indent="170658" eaLnBrk="1" hangingPunct="1"/>
            <a:endParaRPr lang="en-US" sz="2000" i="0" dirty="0" smtClean="0">
              <a:solidFill>
                <a:schemeClr val="tx1"/>
              </a:solidFill>
              <a:latin typeface="Calibri" pitchFamily="34" charset="0"/>
            </a:endParaRPr>
          </a:p>
          <a:p>
            <a:pPr indent="170658" eaLnBrk="1" hangingPunct="1">
              <a:buFont typeface="Arial" charset="0"/>
              <a:buChar char="•"/>
            </a:pPr>
            <a:r>
              <a:rPr lang="en-US" sz="2000" i="0" dirty="0" smtClean="0">
                <a:solidFill>
                  <a:srgbClr val="0000FF"/>
                </a:solidFill>
                <a:latin typeface="Calibri" pitchFamily="34" charset="0"/>
              </a:rPr>
              <a:t>CLEOII Magnet (official)</a:t>
            </a:r>
            <a:endParaRPr lang="en-US" sz="2000" i="0" dirty="0" smtClean="0">
              <a:solidFill>
                <a:schemeClr val="tx1"/>
              </a:solidFill>
              <a:latin typeface="Calibri" pitchFamily="34" charset="0"/>
            </a:endParaRPr>
          </a:p>
          <a:p>
            <a:pPr indent="170658" eaLnBrk="1" hangingPunct="1">
              <a:buFont typeface="Arial" charset="0"/>
              <a:buChar char="•"/>
            </a:pPr>
            <a:r>
              <a:rPr lang="en-US" sz="2000" i="0" dirty="0" smtClean="0">
                <a:solidFill>
                  <a:srgbClr val="0000FF"/>
                </a:solidFill>
                <a:latin typeface="Calibri" pitchFamily="34" charset="0"/>
              </a:rPr>
              <a:t>Draft </a:t>
            </a:r>
            <a:r>
              <a:rPr lang="en-US" sz="2000" i="0" dirty="0" err="1" smtClean="0">
                <a:solidFill>
                  <a:srgbClr val="0000FF"/>
                </a:solidFill>
                <a:latin typeface="Calibri" pitchFamily="34" charset="0"/>
              </a:rPr>
              <a:t>pCDR</a:t>
            </a:r>
            <a:r>
              <a:rPr lang="en-US" sz="2000" i="0" dirty="0" smtClean="0">
                <a:solidFill>
                  <a:srgbClr val="0000FF"/>
                </a:solidFill>
                <a:latin typeface="Calibri" pitchFamily="34" charset="0"/>
              </a:rPr>
              <a:t> just completed</a:t>
            </a:r>
          </a:p>
        </p:txBody>
      </p:sp>
    </p:spTree>
  </p:cSld>
  <p:clrMapOvr>
    <a:masterClrMapping/>
  </p:clrMapOv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57378" name="Rectangle 2"/>
          <p:cNvSpPr>
            <a:spLocks noGrp="1" noChangeArrowheads="1"/>
          </p:cNvSpPr>
          <p:nvPr>
            <p:ph type="title"/>
          </p:nvPr>
        </p:nvSpPr>
        <p:spPr>
          <a:xfrm>
            <a:off x="0" y="204952"/>
            <a:ext cx="10058400" cy="899962"/>
          </a:xfrm>
        </p:spPr>
        <p:txBody>
          <a:bodyPr/>
          <a:lstStyle/>
          <a:p>
            <a:pPr eaLnBrk="1" hangingPunct="1"/>
            <a:r>
              <a:rPr lang="en-US" sz="2400" dirty="0">
                <a:solidFill>
                  <a:schemeClr val="tx1"/>
                </a:solidFill>
              </a:rPr>
              <a:t>E12-10-006/E12-11-108, Both Approved with “</a:t>
            </a:r>
            <a:r>
              <a:rPr lang="en-US" sz="2400" dirty="0">
                <a:solidFill>
                  <a:srgbClr val="FF0000"/>
                </a:solidFill>
              </a:rPr>
              <a:t>A</a:t>
            </a:r>
            <a:r>
              <a:rPr lang="en-US" sz="2400" dirty="0">
                <a:solidFill>
                  <a:schemeClr val="tx1"/>
                </a:solidFill>
              </a:rPr>
              <a:t>” Rating </a:t>
            </a:r>
            <a:r>
              <a:rPr lang="en-US" sz="2800" dirty="0">
                <a:solidFill>
                  <a:srgbClr val="2D16D4"/>
                </a:solidFill>
              </a:rPr>
              <a:t/>
            </a:r>
            <a:br>
              <a:rPr lang="en-US" sz="2800" dirty="0">
                <a:solidFill>
                  <a:srgbClr val="2D16D4"/>
                </a:solidFill>
              </a:rPr>
            </a:br>
            <a:r>
              <a:rPr lang="en-US" sz="2800" i="1" dirty="0">
                <a:solidFill>
                  <a:srgbClr val="FF0000"/>
                </a:solidFill>
              </a:rPr>
              <a:t>Mapping of Collins(</a:t>
            </a:r>
            <a:r>
              <a:rPr lang="en-US" sz="2800" i="1" dirty="0" err="1">
                <a:solidFill>
                  <a:srgbClr val="FF0000"/>
                </a:solidFill>
              </a:rPr>
              <a:t>Sivers</a:t>
            </a:r>
            <a:r>
              <a:rPr lang="en-US" sz="2800" i="1" dirty="0">
                <a:solidFill>
                  <a:srgbClr val="FF0000"/>
                </a:solidFill>
              </a:rPr>
              <a:t>) Asymmetries with </a:t>
            </a:r>
            <a:r>
              <a:rPr lang="en-US" sz="2800" i="1" dirty="0" err="1">
                <a:solidFill>
                  <a:srgbClr val="FF0000"/>
                </a:solidFill>
              </a:rPr>
              <a:t>SoLID</a:t>
            </a:r>
            <a:r>
              <a:rPr lang="en-US" sz="2800" i="1" dirty="0">
                <a:solidFill>
                  <a:srgbClr val="FF0000"/>
                </a:solidFill>
              </a:rPr>
              <a:t> </a:t>
            </a:r>
            <a:endParaRPr lang="en-US" sz="2000" i="1" dirty="0">
              <a:solidFill>
                <a:srgbClr val="FF0000"/>
              </a:solidFill>
            </a:endParaRPr>
          </a:p>
        </p:txBody>
      </p:sp>
      <p:sp>
        <p:nvSpPr>
          <p:cNvPr id="357379" name="Rectangle 3"/>
          <p:cNvSpPr>
            <a:spLocks noGrp="1" noChangeArrowheads="1"/>
          </p:cNvSpPr>
          <p:nvPr>
            <p:ph type="body" idx="1"/>
          </p:nvPr>
        </p:nvSpPr>
        <p:spPr>
          <a:xfrm>
            <a:off x="11" y="1945501"/>
            <a:ext cx="2873375" cy="4733925"/>
          </a:xfrm>
        </p:spPr>
        <p:txBody>
          <a:bodyPr/>
          <a:lstStyle/>
          <a:p>
            <a:pPr eaLnBrk="1" hangingPunct="1"/>
            <a:r>
              <a:rPr lang="en-US" sz="2400" dirty="0"/>
              <a:t>Both </a:t>
            </a:r>
            <a:r>
              <a:rPr lang="en-US" sz="2400" dirty="0">
                <a:latin typeface="Symbol" pitchFamily="18" charset="2"/>
              </a:rPr>
              <a:t>p</a:t>
            </a:r>
            <a:r>
              <a:rPr lang="en-US" sz="2400" dirty="0"/>
              <a:t>+ and </a:t>
            </a:r>
            <a:r>
              <a:rPr lang="en-US" sz="2400" dirty="0">
                <a:latin typeface="Symbol" pitchFamily="18" charset="2"/>
              </a:rPr>
              <a:t>p</a:t>
            </a:r>
            <a:r>
              <a:rPr lang="en-US" sz="2400" dirty="0"/>
              <a:t>-</a:t>
            </a:r>
          </a:p>
          <a:p>
            <a:pPr eaLnBrk="1" hangingPunct="1"/>
            <a:r>
              <a:rPr lang="en-US" sz="2400" dirty="0"/>
              <a:t>Precision Map in region </a:t>
            </a:r>
          </a:p>
          <a:p>
            <a:pPr eaLnBrk="1" hangingPunct="1">
              <a:buFontTx/>
              <a:buNone/>
            </a:pPr>
            <a:r>
              <a:rPr lang="en-US" sz="2400" dirty="0"/>
              <a:t>     x(0.05-0.65)  z(0.3-0.7)</a:t>
            </a:r>
          </a:p>
          <a:p>
            <a:pPr eaLnBrk="1" hangingPunct="1">
              <a:buFontTx/>
              <a:buNone/>
            </a:pPr>
            <a:r>
              <a:rPr lang="en-US" sz="2400" dirty="0"/>
              <a:t>     Q</a:t>
            </a:r>
            <a:r>
              <a:rPr lang="en-US" sz="2400" baseline="30000" dirty="0"/>
              <a:t>2</a:t>
            </a:r>
            <a:r>
              <a:rPr lang="en-US" sz="2400" dirty="0"/>
              <a:t>(1-8)</a:t>
            </a:r>
          </a:p>
          <a:p>
            <a:pPr eaLnBrk="1" hangingPunct="1">
              <a:buFontTx/>
              <a:buNone/>
            </a:pPr>
            <a:r>
              <a:rPr lang="en-US" sz="2400" dirty="0"/>
              <a:t>     P</a:t>
            </a:r>
            <a:r>
              <a:rPr lang="en-US" sz="2400" baseline="-25000" dirty="0"/>
              <a:t>T</a:t>
            </a:r>
            <a:r>
              <a:rPr lang="en-US" sz="2400" dirty="0"/>
              <a:t>(0-1.6)</a:t>
            </a:r>
          </a:p>
          <a:p>
            <a:pPr eaLnBrk="1" hangingPunct="1">
              <a:buFontTx/>
              <a:buNone/>
            </a:pPr>
            <a:endParaRPr lang="en-US" sz="2400" dirty="0"/>
          </a:p>
          <a:p>
            <a:pPr eaLnBrk="1" hangingPunct="1"/>
            <a:r>
              <a:rPr lang="en-US" sz="2400" dirty="0"/>
              <a:t>&lt;10% d quark tensor charge</a:t>
            </a:r>
          </a:p>
          <a:p>
            <a:pPr eaLnBrk="1" hangingPunct="1"/>
            <a:endParaRPr lang="en-US" sz="2400" dirty="0"/>
          </a:p>
        </p:txBody>
      </p:sp>
      <p:pic>
        <p:nvPicPr>
          <p:cNvPr id="357380" name="Picture 3"/>
          <p:cNvPicPr>
            <a:picLocks noChangeAspect="1" noChangeArrowheads="1"/>
          </p:cNvPicPr>
          <p:nvPr/>
        </p:nvPicPr>
        <p:blipFill>
          <a:blip r:embed="rId2" cstate="print"/>
          <a:srcRect/>
          <a:stretch>
            <a:fillRect/>
          </a:stretch>
        </p:blipFill>
        <p:spPr bwMode="auto">
          <a:xfrm>
            <a:off x="2805294" y="1714907"/>
            <a:ext cx="6905625" cy="4956175"/>
          </a:xfrm>
          <a:prstGeom prst="rect">
            <a:avLst/>
          </a:prstGeom>
          <a:noFill/>
          <a:ln w="9525">
            <a:noFill/>
            <a:miter lim="800000"/>
            <a:headEnd/>
            <a:tailEnd/>
          </a:ln>
        </p:spPr>
      </p:pic>
      <p:sp>
        <p:nvSpPr>
          <p:cNvPr id="357381" name="Rectangle 4"/>
          <p:cNvSpPr>
            <a:spLocks noChangeArrowheads="1"/>
          </p:cNvSpPr>
          <p:nvPr/>
        </p:nvSpPr>
        <p:spPr bwMode="auto">
          <a:xfrm>
            <a:off x="4669358" y="1648104"/>
            <a:ext cx="3905613" cy="461146"/>
          </a:xfrm>
          <a:prstGeom prst="rect">
            <a:avLst/>
          </a:prstGeom>
          <a:noFill/>
          <a:ln w="9525">
            <a:noFill/>
            <a:miter lim="800000"/>
            <a:headEnd/>
            <a:tailEnd/>
          </a:ln>
        </p:spPr>
        <p:txBody>
          <a:bodyPr wrap="none" lIns="90928" tIns="45463" rIns="90928" bIns="45463">
            <a:spAutoFit/>
          </a:bodyPr>
          <a:lstStyle/>
          <a:p>
            <a:r>
              <a:rPr lang="en-US" sz="2400" dirty="0">
                <a:solidFill>
                  <a:srgbClr val="2D16D4"/>
                </a:solidFill>
              </a:rPr>
              <a:t>Collins </a:t>
            </a:r>
            <a:r>
              <a:rPr lang="en-US" sz="2400" dirty="0" smtClean="0">
                <a:solidFill>
                  <a:srgbClr val="2D16D4"/>
                </a:solidFill>
              </a:rPr>
              <a:t> (</a:t>
            </a:r>
            <a:r>
              <a:rPr lang="en-US" sz="2400" dirty="0" err="1" smtClean="0">
                <a:solidFill>
                  <a:srgbClr val="2D16D4"/>
                </a:solidFill>
              </a:rPr>
              <a:t>Sivers</a:t>
            </a:r>
            <a:r>
              <a:rPr lang="en-US" sz="2400" dirty="0" smtClean="0">
                <a:solidFill>
                  <a:srgbClr val="2D16D4"/>
                </a:solidFill>
              </a:rPr>
              <a:t>) Asymmetries</a:t>
            </a:r>
            <a:endParaRPr lang="en-US" sz="2400" dirty="0"/>
          </a:p>
        </p:txBody>
      </p:sp>
    </p:spTree>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22242" name="Rectangle 1"/>
          <p:cNvSpPr>
            <a:spLocks noChangeArrowheads="1"/>
          </p:cNvSpPr>
          <p:nvPr/>
        </p:nvSpPr>
        <p:spPr bwMode="auto">
          <a:xfrm>
            <a:off x="250838" y="188937"/>
            <a:ext cx="9807575" cy="7191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lIns="90000" tIns="46800" rIns="90000" bIns="46800"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b="1" i="1">
                <a:solidFill>
                  <a:schemeClr val="tx2"/>
                </a:solidFill>
                <a:latin typeface="Times New Roman" pitchFamily="18" charset="0"/>
              </a:defRPr>
            </a:lvl1pPr>
            <a:lvl2pPr marL="742950" indent="-28575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b="1" i="1">
                <a:solidFill>
                  <a:schemeClr val="tx2"/>
                </a:solidFill>
                <a:latin typeface="Times New Roman" pitchFamily="18" charset="0"/>
              </a:defRPr>
            </a:lvl2pPr>
            <a:lvl3pPr marL="1143000" indent="-2286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b="1" i="1">
                <a:solidFill>
                  <a:schemeClr val="tx2"/>
                </a:solidFill>
                <a:latin typeface="Times New Roman" pitchFamily="18" charset="0"/>
              </a:defRPr>
            </a:lvl3pPr>
            <a:lvl4pPr marL="1600200" indent="-2286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b="1" i="1">
                <a:solidFill>
                  <a:schemeClr val="tx2"/>
                </a:solidFill>
                <a:latin typeface="Times New Roman" pitchFamily="18" charset="0"/>
              </a:defRPr>
            </a:lvl4pPr>
            <a:lvl5pPr marL="2057400" indent="-2286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b="1" i="1">
                <a:solidFill>
                  <a:schemeClr val="tx2"/>
                </a:solidFill>
                <a:latin typeface="Times New Roman" pitchFamily="18" charset="0"/>
              </a:defRPr>
            </a:lvl5pPr>
            <a:lvl6pPr marL="25146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b="1" i="1">
                <a:solidFill>
                  <a:schemeClr val="tx2"/>
                </a:solidFill>
                <a:latin typeface="Times New Roman" pitchFamily="18" charset="0"/>
              </a:defRPr>
            </a:lvl6pPr>
            <a:lvl7pPr marL="29718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b="1" i="1">
                <a:solidFill>
                  <a:schemeClr val="tx2"/>
                </a:solidFill>
                <a:latin typeface="Times New Roman" pitchFamily="18" charset="0"/>
              </a:defRPr>
            </a:lvl7pPr>
            <a:lvl8pPr marL="34290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b="1" i="1">
                <a:solidFill>
                  <a:schemeClr val="tx2"/>
                </a:solidFill>
                <a:latin typeface="Times New Roman" pitchFamily="18" charset="0"/>
              </a:defRPr>
            </a:lvl8pPr>
            <a:lvl9pPr marL="38862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b="1" i="1">
                <a:solidFill>
                  <a:schemeClr val="tx2"/>
                </a:solidFill>
                <a:latin typeface="Times New Roman" pitchFamily="18" charset="0"/>
              </a:defRPr>
            </a:lvl9pPr>
          </a:lstStyle>
          <a:p>
            <a:pPr algn="ctr">
              <a:lnSpc>
                <a:spcPct val="81000"/>
              </a:lnSpc>
            </a:pPr>
            <a:endParaRPr lang="en-GB" altLang="zh-CN" sz="3600" smtClean="0">
              <a:solidFill>
                <a:srgbClr val="000000"/>
              </a:solidFill>
              <a:ea typeface="SimSun" pitchFamily="2" charset="-122"/>
            </a:endParaRPr>
          </a:p>
        </p:txBody>
      </p:sp>
      <p:sp>
        <p:nvSpPr>
          <p:cNvPr id="522243" name="Text Box 2"/>
          <p:cNvSpPr txBox="1">
            <a:spLocks noChangeArrowheads="1"/>
          </p:cNvSpPr>
          <p:nvPr/>
        </p:nvSpPr>
        <p:spPr bwMode="auto">
          <a:xfrm>
            <a:off x="1436688" y="820738"/>
            <a:ext cx="5319712" cy="438006"/>
          </a:xfrm>
          <a:prstGeom prst="rect">
            <a:avLst/>
          </a:prstGeom>
          <a:solidFill>
            <a:srgbClr val="FFFFFF"/>
          </a:solidFill>
          <a:ln w="9360">
            <a:solidFill>
              <a:srgbClr val="000000"/>
            </a:solidFill>
            <a:miter lim="800000"/>
            <a:headEnd/>
            <a:tailEnd/>
          </a:ln>
        </p:spPr>
        <p:txBody>
          <a:bodyPr lIns="90000" tIns="46800" rIns="90000" bIns="468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b="1" i="1">
                <a:solidFill>
                  <a:schemeClr val="tx2"/>
                </a:solidFill>
                <a:latin typeface="Times New Roman" pitchFamily="18" charset="0"/>
              </a:defRPr>
            </a:lvl1pPr>
            <a:lvl2pPr marL="742950" indent="-28575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b="1" i="1">
                <a:solidFill>
                  <a:schemeClr val="tx2"/>
                </a:solidFill>
                <a:latin typeface="Times New Roman" pitchFamily="18" charset="0"/>
              </a:defRPr>
            </a:lvl2pPr>
            <a:lvl3pPr marL="1143000" indent="-2286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b="1" i="1">
                <a:solidFill>
                  <a:schemeClr val="tx2"/>
                </a:solidFill>
                <a:latin typeface="Times New Roman" pitchFamily="18" charset="0"/>
              </a:defRPr>
            </a:lvl3pPr>
            <a:lvl4pPr marL="1600200" indent="-2286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b="1" i="1">
                <a:solidFill>
                  <a:schemeClr val="tx2"/>
                </a:solidFill>
                <a:latin typeface="Times New Roman" pitchFamily="18" charset="0"/>
              </a:defRPr>
            </a:lvl4pPr>
            <a:lvl5pPr marL="2057400" indent="-2286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b="1" i="1">
                <a:solidFill>
                  <a:schemeClr val="tx2"/>
                </a:solidFill>
                <a:latin typeface="Times New Roman" pitchFamily="18" charset="0"/>
              </a:defRPr>
            </a:lvl5pPr>
            <a:lvl6pPr marL="25146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b="1" i="1">
                <a:solidFill>
                  <a:schemeClr val="tx2"/>
                </a:solidFill>
                <a:latin typeface="Times New Roman" pitchFamily="18" charset="0"/>
              </a:defRPr>
            </a:lvl6pPr>
            <a:lvl7pPr marL="29718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b="1" i="1">
                <a:solidFill>
                  <a:schemeClr val="tx2"/>
                </a:solidFill>
                <a:latin typeface="Times New Roman" pitchFamily="18" charset="0"/>
              </a:defRPr>
            </a:lvl7pPr>
            <a:lvl8pPr marL="34290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b="1" i="1">
                <a:solidFill>
                  <a:schemeClr val="tx2"/>
                </a:solidFill>
                <a:latin typeface="Times New Roman" pitchFamily="18" charset="0"/>
              </a:defRPr>
            </a:lvl8pPr>
            <a:lvl9pPr marL="38862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b="1" i="1">
                <a:solidFill>
                  <a:schemeClr val="tx2"/>
                </a:solidFill>
                <a:latin typeface="Times New Roman" pitchFamily="18" charset="0"/>
              </a:defRPr>
            </a:lvl9pPr>
          </a:lstStyle>
          <a:p>
            <a:pPr>
              <a:lnSpc>
                <a:spcPct val="93000"/>
              </a:lnSpc>
            </a:pPr>
            <a:r>
              <a:rPr lang="zh-CN" altLang="en-GB" sz="2000" dirty="0" smtClean="0">
                <a:solidFill>
                  <a:srgbClr val="000000"/>
                </a:solidFill>
                <a:ea typeface="SimSun" pitchFamily="2" charset="-122"/>
              </a:rPr>
              <a:t>    </a:t>
            </a:r>
            <a:r>
              <a:rPr lang="en-GB" altLang="zh-CN" sz="2400" dirty="0" err="1" smtClean="0">
                <a:solidFill>
                  <a:srgbClr val="000000"/>
                </a:solidFill>
                <a:ea typeface="SimSun" pitchFamily="2" charset="-122"/>
              </a:rPr>
              <a:t>W</a:t>
            </a:r>
            <a:r>
              <a:rPr lang="en-GB" altLang="zh-CN" sz="2400" baseline="-25000" dirty="0" err="1" smtClean="0">
                <a:solidFill>
                  <a:srgbClr val="000000"/>
                </a:solidFill>
                <a:ea typeface="SimSun" pitchFamily="2" charset="-122"/>
              </a:rPr>
              <a:t>p</a:t>
            </a:r>
            <a:r>
              <a:rPr lang="en-GB" altLang="zh-CN" sz="2400" baseline="30000" dirty="0" err="1" smtClean="0">
                <a:solidFill>
                  <a:srgbClr val="000000"/>
                </a:solidFill>
                <a:ea typeface="SimSun" pitchFamily="2" charset="-122"/>
              </a:rPr>
              <a:t>u</a:t>
            </a:r>
            <a:r>
              <a:rPr lang="en-GB" altLang="zh-CN" sz="2400" dirty="0" smtClean="0">
                <a:solidFill>
                  <a:srgbClr val="000000"/>
                </a:solidFill>
                <a:ea typeface="SimSun" pitchFamily="2" charset="-122"/>
              </a:rPr>
              <a:t>(</a:t>
            </a:r>
            <a:r>
              <a:rPr lang="en-GB" altLang="zh-CN" sz="2400" dirty="0" err="1" smtClean="0">
                <a:solidFill>
                  <a:srgbClr val="000000"/>
                </a:solidFill>
                <a:ea typeface="SimSun" pitchFamily="2" charset="-122"/>
              </a:rPr>
              <a:t>x,k</a:t>
            </a:r>
            <a:r>
              <a:rPr lang="en-GB" altLang="zh-CN" sz="2400" baseline="-33000" dirty="0" err="1" smtClean="0">
                <a:solidFill>
                  <a:srgbClr val="000000"/>
                </a:solidFill>
                <a:ea typeface="SimSun" pitchFamily="2" charset="-122"/>
              </a:rPr>
              <a:t>T</a:t>
            </a:r>
            <a:r>
              <a:rPr lang="en-GB" altLang="zh-CN" sz="2400" dirty="0" err="1" smtClean="0">
                <a:solidFill>
                  <a:srgbClr val="000000"/>
                </a:solidFill>
                <a:ea typeface="SimSun" pitchFamily="2" charset="-122"/>
              </a:rPr>
              <a:t>,r</a:t>
            </a:r>
            <a:r>
              <a:rPr lang="en-GB" altLang="zh-CN" sz="2400" dirty="0" smtClean="0">
                <a:solidFill>
                  <a:srgbClr val="000000"/>
                </a:solidFill>
                <a:ea typeface="SimSun" pitchFamily="2" charset="-122"/>
              </a:rPr>
              <a:t> )  Wigner distributions</a:t>
            </a:r>
            <a:endParaRPr lang="en-GB" altLang="zh-CN" sz="2400" i="0" dirty="0" smtClean="0">
              <a:solidFill>
                <a:srgbClr val="C00000"/>
              </a:solidFill>
              <a:ea typeface="SimSun" pitchFamily="2" charset="-122"/>
            </a:endParaRPr>
          </a:p>
        </p:txBody>
      </p:sp>
      <p:grpSp>
        <p:nvGrpSpPr>
          <p:cNvPr id="2" name="Group 36"/>
          <p:cNvGrpSpPr>
            <a:grpSpLocks/>
          </p:cNvGrpSpPr>
          <p:nvPr/>
        </p:nvGrpSpPr>
        <p:grpSpPr bwMode="auto">
          <a:xfrm>
            <a:off x="3524254" y="3068662"/>
            <a:ext cx="719543" cy="2376487"/>
            <a:chOff x="3203575" y="3068638"/>
            <a:chExt cx="656976" cy="2376487"/>
          </a:xfrm>
        </p:grpSpPr>
        <p:sp>
          <p:nvSpPr>
            <p:cNvPr id="522271" name="Text Box 8"/>
            <p:cNvSpPr txBox="1">
              <a:spLocks noChangeArrowheads="1"/>
            </p:cNvSpPr>
            <p:nvPr/>
          </p:nvSpPr>
          <p:spPr bwMode="auto">
            <a:xfrm>
              <a:off x="3287713" y="4005263"/>
              <a:ext cx="572838" cy="38074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wrap="none" lIns="90000" tIns="46800" rIns="90000" bIns="468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b="1" i="1">
                  <a:solidFill>
                    <a:schemeClr val="tx2"/>
                  </a:solidFill>
                  <a:latin typeface="Times New Roman" pitchFamily="18" charset="0"/>
                </a:defRPr>
              </a:lvl1pPr>
              <a:lvl2pPr marL="742950" indent="-28575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b="1" i="1">
                  <a:solidFill>
                    <a:schemeClr val="tx2"/>
                  </a:solidFill>
                  <a:latin typeface="Times New Roman" pitchFamily="18" charset="0"/>
                </a:defRPr>
              </a:lvl2pPr>
              <a:lvl3pPr marL="1143000" indent="-2286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b="1" i="1">
                  <a:solidFill>
                    <a:schemeClr val="tx2"/>
                  </a:solidFill>
                  <a:latin typeface="Times New Roman" pitchFamily="18" charset="0"/>
                </a:defRPr>
              </a:lvl3pPr>
              <a:lvl4pPr marL="1600200" indent="-2286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b="1" i="1">
                  <a:solidFill>
                    <a:schemeClr val="tx2"/>
                  </a:solidFill>
                  <a:latin typeface="Times New Roman" pitchFamily="18" charset="0"/>
                </a:defRPr>
              </a:lvl4pPr>
              <a:lvl5pPr marL="2057400" indent="-2286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b="1" i="1">
                  <a:solidFill>
                    <a:schemeClr val="tx2"/>
                  </a:solidFill>
                  <a:latin typeface="Times New Roman" pitchFamily="18" charset="0"/>
                </a:defRPr>
              </a:lvl5pPr>
              <a:lvl6pPr marL="25146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b="1" i="1">
                  <a:solidFill>
                    <a:schemeClr val="tx2"/>
                  </a:solidFill>
                  <a:latin typeface="Times New Roman" pitchFamily="18" charset="0"/>
                </a:defRPr>
              </a:lvl6pPr>
              <a:lvl7pPr marL="29718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b="1" i="1">
                  <a:solidFill>
                    <a:schemeClr val="tx2"/>
                  </a:solidFill>
                  <a:latin typeface="Times New Roman" pitchFamily="18" charset="0"/>
                </a:defRPr>
              </a:lvl7pPr>
              <a:lvl8pPr marL="34290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b="1" i="1">
                  <a:solidFill>
                    <a:schemeClr val="tx2"/>
                  </a:solidFill>
                  <a:latin typeface="Times New Roman" pitchFamily="18" charset="0"/>
                </a:defRPr>
              </a:lvl8pPr>
              <a:lvl9pPr marL="38862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b="1" i="1">
                  <a:solidFill>
                    <a:schemeClr val="tx2"/>
                  </a:solidFill>
                  <a:latin typeface="Times New Roman" pitchFamily="18" charset="0"/>
                </a:defRPr>
              </a:lvl9pPr>
            </a:lstStyle>
            <a:p>
              <a:pPr>
                <a:lnSpc>
                  <a:spcPct val="93000"/>
                </a:lnSpc>
              </a:pPr>
              <a:r>
                <a:rPr lang="en-GB" altLang="zh-CN" sz="2000" smtClean="0">
                  <a:solidFill>
                    <a:srgbClr val="000000"/>
                  </a:solidFill>
                  <a:ea typeface="SimSun" pitchFamily="2" charset="-122"/>
                </a:rPr>
                <a:t>d</a:t>
              </a:r>
              <a:r>
                <a:rPr lang="en-GB" altLang="zh-CN" sz="2000" baseline="30000" smtClean="0">
                  <a:solidFill>
                    <a:srgbClr val="000000"/>
                  </a:solidFill>
                  <a:ea typeface="SimSun" pitchFamily="2" charset="-122"/>
                </a:rPr>
                <a:t>2</a:t>
              </a:r>
              <a:r>
                <a:rPr lang="en-GB" altLang="zh-CN" sz="2000" smtClean="0">
                  <a:solidFill>
                    <a:srgbClr val="000000"/>
                  </a:solidFill>
                  <a:ea typeface="SimSun" pitchFamily="2" charset="-122"/>
                </a:rPr>
                <a:t>k</a:t>
              </a:r>
              <a:r>
                <a:rPr lang="en-GB" altLang="zh-CN" sz="2000" baseline="-25000" smtClean="0">
                  <a:solidFill>
                    <a:srgbClr val="000000"/>
                  </a:solidFill>
                  <a:ea typeface="SimSun" pitchFamily="2" charset="-122"/>
                </a:rPr>
                <a:t>T</a:t>
              </a:r>
            </a:p>
          </p:txBody>
        </p:sp>
        <p:sp>
          <p:nvSpPr>
            <p:cNvPr id="522272" name="Line 10"/>
            <p:cNvSpPr>
              <a:spLocks noChangeShapeType="1"/>
            </p:cNvSpPr>
            <p:nvPr/>
          </p:nvSpPr>
          <p:spPr bwMode="auto">
            <a:xfrm>
              <a:off x="3203575" y="3068638"/>
              <a:ext cx="1587" cy="2376487"/>
            </a:xfrm>
            <a:prstGeom prst="line">
              <a:avLst/>
            </a:prstGeom>
            <a:noFill/>
            <a:ln w="9360">
              <a:solidFill>
                <a:srgbClr val="000000"/>
              </a:solidFill>
              <a:miter lim="800000"/>
              <a:headEnd/>
              <a:tailEnd type="triangle" w="med" len="med"/>
            </a:ln>
            <a:extLst>
              <a:ext uri="{909E8E84-426E-40DD-AFC4-6F175D3DCCD1}">
                <a14:hiddenFill xmlns="" xmlns:a14="http://schemas.microsoft.com/office/drawing/2010/main">
                  <a:noFill/>
                </a14:hiddenFill>
              </a:ext>
            </a:extLst>
          </p:spPr>
          <p:txBody>
            <a:bodyPr/>
            <a:lstStyle/>
            <a:p>
              <a:endParaRPr lang="en-US" smtClean="0">
                <a:solidFill>
                  <a:srgbClr val="000000"/>
                </a:solidFill>
              </a:endParaRPr>
            </a:p>
          </p:txBody>
        </p:sp>
      </p:grpSp>
      <p:sp>
        <p:nvSpPr>
          <p:cNvPr id="522245" name="Text Box 11"/>
          <p:cNvSpPr txBox="1">
            <a:spLocks noChangeArrowheads="1"/>
          </p:cNvSpPr>
          <p:nvPr/>
        </p:nvSpPr>
        <p:spPr bwMode="auto">
          <a:xfrm>
            <a:off x="2835283" y="5445125"/>
            <a:ext cx="1685375" cy="666978"/>
          </a:xfrm>
          <a:prstGeom prst="rect">
            <a:avLst/>
          </a:prstGeom>
          <a:solidFill>
            <a:srgbClr val="FFFFFF"/>
          </a:solidFill>
          <a:ln w="9360">
            <a:solidFill>
              <a:srgbClr val="000000"/>
            </a:solidFill>
            <a:miter lim="800000"/>
            <a:headEnd/>
            <a:tailEnd/>
          </a:ln>
        </p:spPr>
        <p:txBody>
          <a:bodyPr wrap="none" lIns="90000" tIns="46800" rIns="90000" bIns="468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b="1" i="1">
                <a:solidFill>
                  <a:schemeClr val="tx2"/>
                </a:solidFill>
                <a:latin typeface="Times New Roman" pitchFamily="18" charset="0"/>
              </a:defRPr>
            </a:lvl1pPr>
            <a:lvl2pPr marL="742950" indent="-28575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b="1" i="1">
                <a:solidFill>
                  <a:schemeClr val="tx2"/>
                </a:solidFill>
                <a:latin typeface="Times New Roman" pitchFamily="18" charset="0"/>
              </a:defRPr>
            </a:lvl2pPr>
            <a:lvl3pPr marL="1143000" indent="-2286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b="1" i="1">
                <a:solidFill>
                  <a:schemeClr val="tx2"/>
                </a:solidFill>
                <a:latin typeface="Times New Roman" pitchFamily="18" charset="0"/>
              </a:defRPr>
            </a:lvl3pPr>
            <a:lvl4pPr marL="1600200" indent="-2286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b="1" i="1">
                <a:solidFill>
                  <a:schemeClr val="tx2"/>
                </a:solidFill>
                <a:latin typeface="Times New Roman" pitchFamily="18" charset="0"/>
              </a:defRPr>
            </a:lvl4pPr>
            <a:lvl5pPr marL="2057400" indent="-2286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b="1" i="1">
                <a:solidFill>
                  <a:schemeClr val="tx2"/>
                </a:solidFill>
                <a:latin typeface="Times New Roman" pitchFamily="18" charset="0"/>
              </a:defRPr>
            </a:lvl5pPr>
            <a:lvl6pPr marL="25146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b="1" i="1">
                <a:solidFill>
                  <a:schemeClr val="tx2"/>
                </a:solidFill>
                <a:latin typeface="Times New Roman" pitchFamily="18" charset="0"/>
              </a:defRPr>
            </a:lvl6pPr>
            <a:lvl7pPr marL="29718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b="1" i="1">
                <a:solidFill>
                  <a:schemeClr val="tx2"/>
                </a:solidFill>
                <a:latin typeface="Times New Roman" pitchFamily="18" charset="0"/>
              </a:defRPr>
            </a:lvl7pPr>
            <a:lvl8pPr marL="34290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b="1" i="1">
                <a:solidFill>
                  <a:schemeClr val="tx2"/>
                </a:solidFill>
                <a:latin typeface="Times New Roman" pitchFamily="18" charset="0"/>
              </a:defRPr>
            </a:lvl8pPr>
            <a:lvl9pPr marL="38862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b="1" i="1">
                <a:solidFill>
                  <a:schemeClr val="tx2"/>
                </a:solidFill>
                <a:latin typeface="Times New Roman" pitchFamily="18" charset="0"/>
              </a:defRPr>
            </a:lvl9pPr>
          </a:lstStyle>
          <a:p>
            <a:pPr>
              <a:lnSpc>
                <a:spcPct val="93000"/>
              </a:lnSpc>
            </a:pPr>
            <a:r>
              <a:rPr lang="en-GB" altLang="zh-CN" sz="2000" smtClean="0">
                <a:solidFill>
                  <a:srgbClr val="000000"/>
                </a:solidFill>
                <a:ea typeface="SimSun" pitchFamily="2" charset="-122"/>
              </a:rPr>
              <a:t>PDFs</a:t>
            </a:r>
            <a:r>
              <a:rPr lang="en-GB" altLang="zh-CN" sz="2000" smtClean="0">
                <a:solidFill>
                  <a:srgbClr val="0066FF"/>
                </a:solidFill>
                <a:ea typeface="SimSun" pitchFamily="2" charset="-122"/>
              </a:rPr>
              <a:t> </a:t>
            </a:r>
          </a:p>
          <a:p>
            <a:pPr>
              <a:lnSpc>
                <a:spcPct val="93000"/>
              </a:lnSpc>
            </a:pPr>
            <a:r>
              <a:rPr lang="en-GB" altLang="zh-CN" sz="2000" smtClean="0">
                <a:solidFill>
                  <a:srgbClr val="0066FF"/>
                </a:solidFill>
                <a:ea typeface="SimSun" pitchFamily="2" charset="-122"/>
              </a:rPr>
              <a:t>f</a:t>
            </a:r>
            <a:r>
              <a:rPr lang="en-GB" altLang="zh-CN" sz="2000" baseline="-25000" smtClean="0">
                <a:solidFill>
                  <a:srgbClr val="0066FF"/>
                </a:solidFill>
                <a:ea typeface="SimSun" pitchFamily="2" charset="-122"/>
              </a:rPr>
              <a:t>1</a:t>
            </a:r>
            <a:r>
              <a:rPr lang="en-GB" altLang="zh-CN" sz="2000" baseline="30000" smtClean="0">
                <a:solidFill>
                  <a:srgbClr val="000000"/>
                </a:solidFill>
                <a:ea typeface="SimSun" pitchFamily="2" charset="-122"/>
              </a:rPr>
              <a:t>u</a:t>
            </a:r>
            <a:r>
              <a:rPr lang="en-GB" altLang="zh-CN" sz="2000" smtClean="0">
                <a:solidFill>
                  <a:srgbClr val="000000"/>
                </a:solidFill>
                <a:ea typeface="SimSun" pitchFamily="2" charset="-122"/>
              </a:rPr>
              <a:t>(x), .. </a:t>
            </a:r>
            <a:r>
              <a:rPr lang="en-GB" altLang="zh-CN" sz="2000" smtClean="0">
                <a:solidFill>
                  <a:srgbClr val="FF3300"/>
                </a:solidFill>
                <a:ea typeface="SimSun" pitchFamily="2" charset="-122"/>
              </a:rPr>
              <a:t>h</a:t>
            </a:r>
            <a:r>
              <a:rPr lang="en-GB" altLang="zh-CN" sz="2000" baseline="-25000" smtClean="0">
                <a:solidFill>
                  <a:srgbClr val="FF3300"/>
                </a:solidFill>
                <a:ea typeface="SimSun" pitchFamily="2" charset="-122"/>
              </a:rPr>
              <a:t>1</a:t>
            </a:r>
            <a:r>
              <a:rPr lang="en-GB" altLang="zh-CN" sz="2000" baseline="30000" smtClean="0">
                <a:solidFill>
                  <a:srgbClr val="000000"/>
                </a:solidFill>
                <a:ea typeface="SimSun" pitchFamily="2" charset="-122"/>
              </a:rPr>
              <a:t>u</a:t>
            </a:r>
            <a:r>
              <a:rPr lang="en-GB" altLang="zh-CN" sz="2000" smtClean="0">
                <a:solidFill>
                  <a:srgbClr val="000000"/>
                </a:solidFill>
                <a:ea typeface="SimSun" pitchFamily="2" charset="-122"/>
              </a:rPr>
              <a:t>(x)</a:t>
            </a:r>
            <a:r>
              <a:rPr lang="ar-SA" altLang="zh-CN" sz="2000" smtClean="0">
                <a:solidFill>
                  <a:srgbClr val="000000"/>
                </a:solidFill>
              </a:rPr>
              <a:t>‏</a:t>
            </a:r>
            <a:endParaRPr lang="en-GB" altLang="zh-CN" sz="2000" smtClean="0">
              <a:solidFill>
                <a:srgbClr val="000000"/>
              </a:solidFill>
              <a:ea typeface="SimSun" pitchFamily="2" charset="-122"/>
            </a:endParaRPr>
          </a:p>
        </p:txBody>
      </p:sp>
      <p:grpSp>
        <p:nvGrpSpPr>
          <p:cNvPr id="522246" name="Group 12"/>
          <p:cNvGrpSpPr>
            <a:grpSpLocks/>
          </p:cNvGrpSpPr>
          <p:nvPr/>
        </p:nvGrpSpPr>
        <p:grpSpPr bwMode="auto">
          <a:xfrm>
            <a:off x="196863" y="4365649"/>
            <a:ext cx="2532063" cy="1939925"/>
            <a:chOff x="113" y="2750"/>
            <a:chExt cx="1450" cy="1222"/>
          </a:xfrm>
        </p:grpSpPr>
        <p:pic>
          <p:nvPicPr>
            <p:cNvPr id="522269" name="Picture 13"/>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113" y="2750"/>
              <a:ext cx="1451" cy="122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pic>
        <p:sp>
          <p:nvSpPr>
            <p:cNvPr id="522270" name="Rectangle 14"/>
            <p:cNvSpPr>
              <a:spLocks noChangeArrowheads="1"/>
            </p:cNvSpPr>
            <p:nvPr/>
          </p:nvSpPr>
          <p:spPr bwMode="auto">
            <a:xfrm>
              <a:off x="1062" y="2866"/>
              <a:ext cx="369" cy="140"/>
            </a:xfrm>
            <a:prstGeom prst="rect">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a:defRPr sz="2800" b="1" i="1">
                  <a:solidFill>
                    <a:schemeClr val="tx2"/>
                  </a:solidFill>
                  <a:latin typeface="Times New Roman" pitchFamily="18" charset="0"/>
                </a:defRPr>
              </a:lvl1pPr>
              <a:lvl2pPr marL="742950" indent="-285750">
                <a:defRPr sz="2800" b="1" i="1">
                  <a:solidFill>
                    <a:schemeClr val="tx2"/>
                  </a:solidFill>
                  <a:latin typeface="Times New Roman" pitchFamily="18" charset="0"/>
                </a:defRPr>
              </a:lvl2pPr>
              <a:lvl3pPr marL="1143000" indent="-228600">
                <a:defRPr sz="2800" b="1" i="1">
                  <a:solidFill>
                    <a:schemeClr val="tx2"/>
                  </a:solidFill>
                  <a:latin typeface="Times New Roman" pitchFamily="18" charset="0"/>
                </a:defRPr>
              </a:lvl3pPr>
              <a:lvl4pPr marL="1600200" indent="-228600">
                <a:defRPr sz="2800" b="1" i="1">
                  <a:solidFill>
                    <a:schemeClr val="tx2"/>
                  </a:solidFill>
                  <a:latin typeface="Times New Roman" pitchFamily="18" charset="0"/>
                </a:defRPr>
              </a:lvl4pPr>
              <a:lvl5pPr marL="2057400" indent="-228600">
                <a:defRPr sz="2800" b="1" i="1">
                  <a:solidFill>
                    <a:schemeClr val="tx2"/>
                  </a:solidFill>
                  <a:latin typeface="Times New Roman" pitchFamily="18" charset="0"/>
                </a:defRPr>
              </a:lvl5pPr>
              <a:lvl6pPr marL="2514600" indent="-228600" eaLnBrk="0" fontAlgn="base" hangingPunct="0">
                <a:spcBef>
                  <a:spcPct val="0"/>
                </a:spcBef>
                <a:spcAft>
                  <a:spcPct val="0"/>
                </a:spcAft>
                <a:defRPr sz="2800" b="1" i="1">
                  <a:solidFill>
                    <a:schemeClr val="tx2"/>
                  </a:solidFill>
                  <a:latin typeface="Times New Roman" pitchFamily="18" charset="0"/>
                </a:defRPr>
              </a:lvl6pPr>
              <a:lvl7pPr marL="2971800" indent="-228600" eaLnBrk="0" fontAlgn="base" hangingPunct="0">
                <a:spcBef>
                  <a:spcPct val="0"/>
                </a:spcBef>
                <a:spcAft>
                  <a:spcPct val="0"/>
                </a:spcAft>
                <a:defRPr sz="2800" b="1" i="1">
                  <a:solidFill>
                    <a:schemeClr val="tx2"/>
                  </a:solidFill>
                  <a:latin typeface="Times New Roman" pitchFamily="18" charset="0"/>
                </a:defRPr>
              </a:lvl7pPr>
              <a:lvl8pPr marL="3429000" indent="-228600" eaLnBrk="0" fontAlgn="base" hangingPunct="0">
                <a:spcBef>
                  <a:spcPct val="0"/>
                </a:spcBef>
                <a:spcAft>
                  <a:spcPct val="0"/>
                </a:spcAft>
                <a:defRPr sz="2800" b="1" i="1">
                  <a:solidFill>
                    <a:schemeClr val="tx2"/>
                  </a:solidFill>
                  <a:latin typeface="Times New Roman" pitchFamily="18" charset="0"/>
                </a:defRPr>
              </a:lvl8pPr>
              <a:lvl9pPr marL="3886200" indent="-228600" eaLnBrk="0" fontAlgn="base" hangingPunct="0">
                <a:spcBef>
                  <a:spcPct val="0"/>
                </a:spcBef>
                <a:spcAft>
                  <a:spcPct val="0"/>
                </a:spcAft>
                <a:defRPr sz="2800" b="1" i="1">
                  <a:solidFill>
                    <a:schemeClr val="tx2"/>
                  </a:solidFill>
                  <a:latin typeface="Times New Roman" pitchFamily="18" charset="0"/>
                </a:defRPr>
              </a:lvl9pPr>
            </a:lstStyle>
            <a:p>
              <a:endParaRPr lang="en-US" altLang="en-US" smtClean="0">
                <a:solidFill>
                  <a:srgbClr val="000000"/>
                </a:solidFill>
              </a:endParaRPr>
            </a:p>
          </p:txBody>
        </p:sp>
      </p:grpSp>
      <p:grpSp>
        <p:nvGrpSpPr>
          <p:cNvPr id="4" name="Group 29"/>
          <p:cNvGrpSpPr>
            <a:grpSpLocks/>
          </p:cNvGrpSpPr>
          <p:nvPr/>
        </p:nvGrpSpPr>
        <p:grpSpPr bwMode="auto">
          <a:xfrm>
            <a:off x="5051438" y="1327150"/>
            <a:ext cx="5006975" cy="2432050"/>
            <a:chOff x="2789" y="845"/>
            <a:chExt cx="2867" cy="1532"/>
          </a:xfrm>
        </p:grpSpPr>
        <p:sp>
          <p:nvSpPr>
            <p:cNvPr id="522265" name="Text Box 5"/>
            <p:cNvSpPr txBox="1">
              <a:spLocks noChangeArrowheads="1"/>
            </p:cNvSpPr>
            <p:nvPr/>
          </p:nvSpPr>
          <p:spPr bwMode="auto">
            <a:xfrm>
              <a:off x="3247" y="1480"/>
              <a:ext cx="815" cy="240"/>
            </a:xfrm>
            <a:prstGeom prst="rect">
              <a:avLst/>
            </a:prstGeom>
            <a:solidFill>
              <a:srgbClr val="FFFFFF"/>
            </a:solidFill>
            <a:ln w="9360">
              <a:solidFill>
                <a:srgbClr val="000000"/>
              </a:solidFill>
              <a:miter lim="800000"/>
              <a:headEnd/>
              <a:tailEnd/>
            </a:ln>
          </p:spPr>
          <p:txBody>
            <a:bodyPr wrap="none" lIns="90000" tIns="46800" rIns="90000" bIns="468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b="1" i="1">
                  <a:solidFill>
                    <a:schemeClr val="tx2"/>
                  </a:solidFill>
                  <a:latin typeface="Times New Roman" pitchFamily="18" charset="0"/>
                </a:defRPr>
              </a:lvl1pPr>
              <a:lvl2pPr marL="742950" indent="-28575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b="1" i="1">
                  <a:solidFill>
                    <a:schemeClr val="tx2"/>
                  </a:solidFill>
                  <a:latin typeface="Times New Roman" pitchFamily="18" charset="0"/>
                </a:defRPr>
              </a:lvl2pPr>
              <a:lvl3pPr marL="1143000" indent="-2286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b="1" i="1">
                  <a:solidFill>
                    <a:schemeClr val="tx2"/>
                  </a:solidFill>
                  <a:latin typeface="Times New Roman" pitchFamily="18" charset="0"/>
                </a:defRPr>
              </a:lvl3pPr>
              <a:lvl4pPr marL="1600200" indent="-2286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b="1" i="1">
                  <a:solidFill>
                    <a:schemeClr val="tx2"/>
                  </a:solidFill>
                  <a:latin typeface="Times New Roman" pitchFamily="18" charset="0"/>
                </a:defRPr>
              </a:lvl4pPr>
              <a:lvl5pPr marL="2057400" indent="-2286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b="1" i="1">
                  <a:solidFill>
                    <a:schemeClr val="tx2"/>
                  </a:solidFill>
                  <a:latin typeface="Times New Roman" pitchFamily="18" charset="0"/>
                </a:defRPr>
              </a:lvl5pPr>
              <a:lvl6pPr marL="25146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b="1" i="1">
                  <a:solidFill>
                    <a:schemeClr val="tx2"/>
                  </a:solidFill>
                  <a:latin typeface="Times New Roman" pitchFamily="18" charset="0"/>
                </a:defRPr>
              </a:lvl6pPr>
              <a:lvl7pPr marL="29718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b="1" i="1">
                  <a:solidFill>
                    <a:schemeClr val="tx2"/>
                  </a:solidFill>
                  <a:latin typeface="Times New Roman" pitchFamily="18" charset="0"/>
                </a:defRPr>
              </a:lvl7pPr>
              <a:lvl8pPr marL="34290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b="1" i="1">
                  <a:solidFill>
                    <a:schemeClr val="tx2"/>
                  </a:solidFill>
                  <a:latin typeface="Times New Roman" pitchFamily="18" charset="0"/>
                </a:defRPr>
              </a:lvl8pPr>
              <a:lvl9pPr marL="38862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b="1" i="1">
                  <a:solidFill>
                    <a:schemeClr val="tx2"/>
                  </a:solidFill>
                  <a:latin typeface="Times New Roman" pitchFamily="18" charset="0"/>
                </a:defRPr>
              </a:lvl9pPr>
            </a:lstStyle>
            <a:p>
              <a:pPr>
                <a:lnSpc>
                  <a:spcPct val="93000"/>
                </a:lnSpc>
              </a:pPr>
              <a:r>
                <a:rPr lang="en-GB" altLang="zh-CN" sz="2000" smtClean="0">
                  <a:solidFill>
                    <a:srgbClr val="000000"/>
                  </a:solidFill>
                  <a:ea typeface="SimSun" pitchFamily="2" charset="-122"/>
                </a:rPr>
                <a:t>GPDs/IPDs</a:t>
              </a:r>
            </a:p>
          </p:txBody>
        </p:sp>
        <p:sp>
          <p:nvSpPr>
            <p:cNvPr id="522266" name="Line 6"/>
            <p:cNvSpPr>
              <a:spLocks noChangeShapeType="1"/>
            </p:cNvSpPr>
            <p:nvPr/>
          </p:nvSpPr>
          <p:spPr bwMode="auto">
            <a:xfrm>
              <a:off x="2789" y="845"/>
              <a:ext cx="726" cy="589"/>
            </a:xfrm>
            <a:prstGeom prst="line">
              <a:avLst/>
            </a:prstGeom>
            <a:noFill/>
            <a:ln w="9360">
              <a:solidFill>
                <a:srgbClr val="000000"/>
              </a:solidFill>
              <a:miter lim="800000"/>
              <a:headEnd/>
              <a:tailEnd type="triangle" w="med" len="med"/>
            </a:ln>
            <a:extLst>
              <a:ext uri="{909E8E84-426E-40DD-AFC4-6F175D3DCCD1}">
                <a14:hiddenFill xmlns="" xmlns:a14="http://schemas.microsoft.com/office/drawing/2010/main">
                  <a:noFill/>
                </a14:hiddenFill>
              </a:ext>
            </a:extLst>
          </p:spPr>
          <p:txBody>
            <a:bodyPr/>
            <a:lstStyle/>
            <a:p>
              <a:endParaRPr lang="en-US" smtClean="0">
                <a:solidFill>
                  <a:srgbClr val="000000"/>
                </a:solidFill>
              </a:endParaRPr>
            </a:p>
          </p:txBody>
        </p:sp>
        <p:sp>
          <p:nvSpPr>
            <p:cNvPr id="522267" name="Text Box 7"/>
            <p:cNvSpPr txBox="1">
              <a:spLocks noChangeArrowheads="1"/>
            </p:cNvSpPr>
            <p:nvPr/>
          </p:nvSpPr>
          <p:spPr bwMode="auto">
            <a:xfrm>
              <a:off x="3087" y="1018"/>
              <a:ext cx="359" cy="24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wrap="none" lIns="90000" tIns="46800" rIns="90000" bIns="468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b="1" i="1">
                  <a:solidFill>
                    <a:schemeClr val="tx2"/>
                  </a:solidFill>
                  <a:latin typeface="Times New Roman" pitchFamily="18" charset="0"/>
                </a:defRPr>
              </a:lvl1pPr>
              <a:lvl2pPr marL="742950" indent="-28575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b="1" i="1">
                  <a:solidFill>
                    <a:schemeClr val="tx2"/>
                  </a:solidFill>
                  <a:latin typeface="Times New Roman" pitchFamily="18" charset="0"/>
                </a:defRPr>
              </a:lvl2pPr>
              <a:lvl3pPr marL="1143000" indent="-2286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b="1" i="1">
                  <a:solidFill>
                    <a:schemeClr val="tx2"/>
                  </a:solidFill>
                  <a:latin typeface="Times New Roman" pitchFamily="18" charset="0"/>
                </a:defRPr>
              </a:lvl3pPr>
              <a:lvl4pPr marL="1600200" indent="-2286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b="1" i="1">
                  <a:solidFill>
                    <a:schemeClr val="tx2"/>
                  </a:solidFill>
                  <a:latin typeface="Times New Roman" pitchFamily="18" charset="0"/>
                </a:defRPr>
              </a:lvl4pPr>
              <a:lvl5pPr marL="2057400" indent="-2286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b="1" i="1">
                  <a:solidFill>
                    <a:schemeClr val="tx2"/>
                  </a:solidFill>
                  <a:latin typeface="Times New Roman" pitchFamily="18" charset="0"/>
                </a:defRPr>
              </a:lvl5pPr>
              <a:lvl6pPr marL="25146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b="1" i="1">
                  <a:solidFill>
                    <a:schemeClr val="tx2"/>
                  </a:solidFill>
                  <a:latin typeface="Times New Roman" pitchFamily="18" charset="0"/>
                </a:defRPr>
              </a:lvl6pPr>
              <a:lvl7pPr marL="29718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b="1" i="1">
                  <a:solidFill>
                    <a:schemeClr val="tx2"/>
                  </a:solidFill>
                  <a:latin typeface="Times New Roman" pitchFamily="18" charset="0"/>
                </a:defRPr>
              </a:lvl7pPr>
              <a:lvl8pPr marL="34290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b="1" i="1">
                  <a:solidFill>
                    <a:schemeClr val="tx2"/>
                  </a:solidFill>
                  <a:latin typeface="Times New Roman" pitchFamily="18" charset="0"/>
                </a:defRPr>
              </a:lvl8pPr>
              <a:lvl9pPr marL="38862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b="1" i="1">
                  <a:solidFill>
                    <a:schemeClr val="tx2"/>
                  </a:solidFill>
                  <a:latin typeface="Times New Roman" pitchFamily="18" charset="0"/>
                </a:defRPr>
              </a:lvl9pPr>
            </a:lstStyle>
            <a:p>
              <a:pPr>
                <a:lnSpc>
                  <a:spcPct val="93000"/>
                </a:lnSpc>
              </a:pPr>
              <a:r>
                <a:rPr lang="en-GB" altLang="zh-CN" sz="2000" dirty="0" smtClean="0">
                  <a:solidFill>
                    <a:srgbClr val="000000"/>
                  </a:solidFill>
                  <a:ea typeface="SimSun" pitchFamily="2" charset="-122"/>
                </a:rPr>
                <a:t>d</a:t>
              </a:r>
              <a:r>
                <a:rPr lang="en-GB" altLang="zh-CN" sz="2000" baseline="30000" dirty="0" smtClean="0">
                  <a:solidFill>
                    <a:srgbClr val="000000"/>
                  </a:solidFill>
                  <a:ea typeface="SimSun" pitchFamily="2" charset="-122"/>
                </a:rPr>
                <a:t>2</a:t>
              </a:r>
              <a:r>
                <a:rPr lang="en-GB" altLang="zh-CN" sz="2000" dirty="0" smtClean="0">
                  <a:solidFill>
                    <a:srgbClr val="000000"/>
                  </a:solidFill>
                  <a:ea typeface="SimSun" pitchFamily="2" charset="-122"/>
                </a:rPr>
                <a:t>k</a:t>
              </a:r>
              <a:r>
                <a:rPr lang="en-GB" altLang="zh-CN" sz="2000" baseline="-25000" dirty="0" smtClean="0">
                  <a:solidFill>
                    <a:srgbClr val="000000"/>
                  </a:solidFill>
                  <a:ea typeface="SimSun" pitchFamily="2" charset="-122"/>
                </a:rPr>
                <a:t>T</a:t>
              </a:r>
            </a:p>
          </p:txBody>
        </p:sp>
        <p:pic>
          <p:nvPicPr>
            <p:cNvPr id="522268" name="Picture 15"/>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4241" y="935"/>
              <a:ext cx="1415" cy="1442"/>
            </a:xfrm>
            <a:prstGeom prst="rect">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pic>
      </p:grpSp>
      <p:grpSp>
        <p:nvGrpSpPr>
          <p:cNvPr id="5" name="Group 28"/>
          <p:cNvGrpSpPr>
            <a:grpSpLocks/>
          </p:cNvGrpSpPr>
          <p:nvPr/>
        </p:nvGrpSpPr>
        <p:grpSpPr bwMode="auto">
          <a:xfrm>
            <a:off x="80976" y="1365250"/>
            <a:ext cx="4721225" cy="2495550"/>
            <a:chOff x="46" y="860"/>
            <a:chExt cx="2704" cy="1572"/>
          </a:xfrm>
        </p:grpSpPr>
        <p:sp>
          <p:nvSpPr>
            <p:cNvPr id="522261" name="Line 3"/>
            <p:cNvSpPr>
              <a:spLocks noChangeShapeType="1"/>
            </p:cNvSpPr>
            <p:nvPr/>
          </p:nvSpPr>
          <p:spPr bwMode="auto">
            <a:xfrm flipH="1">
              <a:off x="2106" y="860"/>
              <a:ext cx="627" cy="574"/>
            </a:xfrm>
            <a:prstGeom prst="line">
              <a:avLst/>
            </a:prstGeom>
            <a:noFill/>
            <a:ln w="9360">
              <a:solidFill>
                <a:srgbClr val="000000"/>
              </a:solidFill>
              <a:miter lim="800000"/>
              <a:headEnd/>
              <a:tailEnd type="triangle" w="med" len="med"/>
            </a:ln>
            <a:extLst>
              <a:ext uri="{909E8E84-426E-40DD-AFC4-6F175D3DCCD1}">
                <a14:hiddenFill xmlns="" xmlns:a14="http://schemas.microsoft.com/office/drawing/2010/main">
                  <a:noFill/>
                </a14:hiddenFill>
              </a:ext>
            </a:extLst>
          </p:spPr>
          <p:txBody>
            <a:bodyPr/>
            <a:lstStyle/>
            <a:p>
              <a:endParaRPr lang="en-US" smtClean="0">
                <a:solidFill>
                  <a:srgbClr val="000000"/>
                </a:solidFill>
              </a:endParaRPr>
            </a:p>
          </p:txBody>
        </p:sp>
        <p:sp>
          <p:nvSpPr>
            <p:cNvPr id="522262" name="Text Box 4"/>
            <p:cNvSpPr txBox="1">
              <a:spLocks noChangeArrowheads="1"/>
            </p:cNvSpPr>
            <p:nvPr/>
          </p:nvSpPr>
          <p:spPr bwMode="auto">
            <a:xfrm>
              <a:off x="1882" y="1026"/>
              <a:ext cx="408" cy="2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lIns="90000" tIns="46800" rIns="90000" bIns="468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b="1" i="1">
                  <a:solidFill>
                    <a:schemeClr val="tx2"/>
                  </a:solidFill>
                  <a:latin typeface="Times New Roman" pitchFamily="18" charset="0"/>
                </a:defRPr>
              </a:lvl1pPr>
              <a:lvl2pPr marL="742950" indent="-28575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b="1" i="1">
                  <a:solidFill>
                    <a:schemeClr val="tx2"/>
                  </a:solidFill>
                  <a:latin typeface="Times New Roman" pitchFamily="18" charset="0"/>
                </a:defRPr>
              </a:lvl2pPr>
              <a:lvl3pPr marL="1143000" indent="-2286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b="1" i="1">
                  <a:solidFill>
                    <a:schemeClr val="tx2"/>
                  </a:solidFill>
                  <a:latin typeface="Times New Roman" pitchFamily="18" charset="0"/>
                </a:defRPr>
              </a:lvl3pPr>
              <a:lvl4pPr marL="1600200" indent="-2286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b="1" i="1">
                  <a:solidFill>
                    <a:schemeClr val="tx2"/>
                  </a:solidFill>
                  <a:latin typeface="Times New Roman" pitchFamily="18" charset="0"/>
                </a:defRPr>
              </a:lvl4pPr>
              <a:lvl5pPr marL="2057400" indent="-2286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b="1" i="1">
                  <a:solidFill>
                    <a:schemeClr val="tx2"/>
                  </a:solidFill>
                  <a:latin typeface="Times New Roman" pitchFamily="18" charset="0"/>
                </a:defRPr>
              </a:lvl5pPr>
              <a:lvl6pPr marL="25146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b="1" i="1">
                  <a:solidFill>
                    <a:schemeClr val="tx2"/>
                  </a:solidFill>
                  <a:latin typeface="Times New Roman" pitchFamily="18" charset="0"/>
                </a:defRPr>
              </a:lvl6pPr>
              <a:lvl7pPr marL="29718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b="1" i="1">
                  <a:solidFill>
                    <a:schemeClr val="tx2"/>
                  </a:solidFill>
                  <a:latin typeface="Times New Roman" pitchFamily="18" charset="0"/>
                </a:defRPr>
              </a:lvl7pPr>
              <a:lvl8pPr marL="34290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b="1" i="1">
                  <a:solidFill>
                    <a:schemeClr val="tx2"/>
                  </a:solidFill>
                  <a:latin typeface="Times New Roman" pitchFamily="18" charset="0"/>
                </a:defRPr>
              </a:lvl8pPr>
              <a:lvl9pPr marL="38862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b="1" i="1">
                  <a:solidFill>
                    <a:schemeClr val="tx2"/>
                  </a:solidFill>
                  <a:latin typeface="Times New Roman" pitchFamily="18" charset="0"/>
                </a:defRPr>
              </a:lvl9pPr>
            </a:lstStyle>
            <a:p>
              <a:pPr>
                <a:lnSpc>
                  <a:spcPct val="93000"/>
                </a:lnSpc>
              </a:pPr>
              <a:r>
                <a:rPr lang="en-GB" altLang="zh-CN" sz="2000" dirty="0" smtClean="0">
                  <a:solidFill>
                    <a:srgbClr val="000000"/>
                  </a:solidFill>
                  <a:ea typeface="SimSun" pitchFamily="2" charset="-122"/>
                </a:rPr>
                <a:t>d</a:t>
              </a:r>
              <a:r>
                <a:rPr lang="en-GB" altLang="zh-CN" sz="2000" baseline="30000" dirty="0" smtClean="0">
                  <a:solidFill>
                    <a:srgbClr val="000000"/>
                  </a:solidFill>
                  <a:ea typeface="SimSun" pitchFamily="2" charset="-122"/>
                </a:rPr>
                <a:t>2</a:t>
              </a:r>
              <a:r>
                <a:rPr lang="en-GB" altLang="zh-CN" sz="2000" dirty="0" smtClean="0">
                  <a:solidFill>
                    <a:srgbClr val="000000"/>
                  </a:solidFill>
                  <a:ea typeface="SimSun" pitchFamily="2" charset="-122"/>
                </a:rPr>
                <a:t>r</a:t>
              </a:r>
              <a:r>
                <a:rPr lang="en-GB" altLang="zh-CN" sz="2000" baseline="-25000" dirty="0" smtClean="0">
                  <a:solidFill>
                    <a:srgbClr val="000000"/>
                  </a:solidFill>
                  <a:ea typeface="SimSun" pitchFamily="2" charset="-122"/>
                </a:rPr>
                <a:t>T</a:t>
              </a:r>
              <a:r>
                <a:rPr lang="en-GB" altLang="zh-CN" sz="2000" dirty="0" smtClean="0">
                  <a:solidFill>
                    <a:srgbClr val="000000"/>
                  </a:solidFill>
                  <a:ea typeface="SimSun" pitchFamily="2" charset="-122"/>
                </a:rPr>
                <a:t>   </a:t>
              </a:r>
            </a:p>
          </p:txBody>
        </p:sp>
        <p:sp>
          <p:nvSpPr>
            <p:cNvPr id="522263" name="Text Box 9"/>
            <p:cNvSpPr txBox="1">
              <a:spLocks noChangeArrowheads="1"/>
            </p:cNvSpPr>
            <p:nvPr/>
          </p:nvSpPr>
          <p:spPr bwMode="auto">
            <a:xfrm>
              <a:off x="1406" y="1480"/>
              <a:ext cx="1344" cy="745"/>
            </a:xfrm>
            <a:prstGeom prst="rect">
              <a:avLst/>
            </a:prstGeom>
            <a:solidFill>
              <a:srgbClr val="FFFFFF"/>
            </a:solidFill>
            <a:ln w="9360">
              <a:solidFill>
                <a:srgbClr val="000000"/>
              </a:solidFill>
              <a:miter lim="800000"/>
              <a:headEnd/>
              <a:tailEnd/>
            </a:ln>
          </p:spPr>
          <p:txBody>
            <a:bodyPr lIns="90000" tIns="46800" rIns="90000" bIns="468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b="1" i="1">
                  <a:solidFill>
                    <a:schemeClr val="tx2"/>
                  </a:solidFill>
                  <a:latin typeface="Times New Roman" pitchFamily="18" charset="0"/>
                </a:defRPr>
              </a:lvl1pPr>
              <a:lvl2pPr marL="742950" indent="-28575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b="1" i="1">
                  <a:solidFill>
                    <a:schemeClr val="tx2"/>
                  </a:solidFill>
                  <a:latin typeface="Times New Roman" pitchFamily="18" charset="0"/>
                </a:defRPr>
              </a:lvl2pPr>
              <a:lvl3pPr marL="1143000" indent="-2286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b="1" i="1">
                  <a:solidFill>
                    <a:schemeClr val="tx2"/>
                  </a:solidFill>
                  <a:latin typeface="Times New Roman" pitchFamily="18" charset="0"/>
                </a:defRPr>
              </a:lvl3pPr>
              <a:lvl4pPr marL="1600200" indent="-2286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b="1" i="1">
                  <a:solidFill>
                    <a:schemeClr val="tx2"/>
                  </a:solidFill>
                  <a:latin typeface="Times New Roman" pitchFamily="18" charset="0"/>
                </a:defRPr>
              </a:lvl4pPr>
              <a:lvl5pPr marL="2057400" indent="-2286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b="1" i="1">
                  <a:solidFill>
                    <a:schemeClr val="tx2"/>
                  </a:solidFill>
                  <a:latin typeface="Times New Roman" pitchFamily="18" charset="0"/>
                </a:defRPr>
              </a:lvl5pPr>
              <a:lvl6pPr marL="25146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b="1" i="1">
                  <a:solidFill>
                    <a:schemeClr val="tx2"/>
                  </a:solidFill>
                  <a:latin typeface="Times New Roman" pitchFamily="18" charset="0"/>
                </a:defRPr>
              </a:lvl6pPr>
              <a:lvl7pPr marL="29718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b="1" i="1">
                  <a:solidFill>
                    <a:schemeClr val="tx2"/>
                  </a:solidFill>
                  <a:latin typeface="Times New Roman" pitchFamily="18" charset="0"/>
                </a:defRPr>
              </a:lvl7pPr>
              <a:lvl8pPr marL="34290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b="1" i="1">
                  <a:solidFill>
                    <a:schemeClr val="tx2"/>
                  </a:solidFill>
                  <a:latin typeface="Times New Roman" pitchFamily="18" charset="0"/>
                </a:defRPr>
              </a:lvl8pPr>
              <a:lvl9pPr marL="38862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b="1" i="1">
                  <a:solidFill>
                    <a:schemeClr val="tx2"/>
                  </a:solidFill>
                  <a:latin typeface="Times New Roman" pitchFamily="18" charset="0"/>
                </a:defRPr>
              </a:lvl9pPr>
            </a:lstStyle>
            <a:p>
              <a:pPr>
                <a:lnSpc>
                  <a:spcPct val="93000"/>
                </a:lnSpc>
              </a:pPr>
              <a:r>
                <a:rPr lang="en-GB" altLang="zh-CN" sz="2000" smtClean="0">
                  <a:solidFill>
                    <a:srgbClr val="000000"/>
                  </a:solidFill>
                  <a:ea typeface="SimSun" pitchFamily="2" charset="-122"/>
                </a:rPr>
                <a:t>TMD PDFs </a:t>
              </a:r>
              <a:r>
                <a:rPr lang="en-GB" altLang="zh-CN" smtClean="0">
                  <a:solidFill>
                    <a:srgbClr val="0066FF"/>
                  </a:solidFill>
                  <a:ea typeface="SimSun" pitchFamily="2" charset="-122"/>
                </a:rPr>
                <a:t>f</a:t>
              </a:r>
              <a:r>
                <a:rPr lang="en-GB" altLang="zh-CN" baseline="-25000" smtClean="0">
                  <a:solidFill>
                    <a:srgbClr val="0066FF"/>
                  </a:solidFill>
                  <a:ea typeface="SimSun" pitchFamily="2" charset="-122"/>
                </a:rPr>
                <a:t>1</a:t>
              </a:r>
              <a:r>
                <a:rPr lang="en-GB" altLang="zh-CN" baseline="30000" smtClean="0">
                  <a:solidFill>
                    <a:srgbClr val="000000"/>
                  </a:solidFill>
                  <a:ea typeface="SimSun" pitchFamily="2" charset="-122"/>
                </a:rPr>
                <a:t>u</a:t>
              </a:r>
              <a:r>
                <a:rPr lang="en-GB" altLang="zh-CN" smtClean="0">
                  <a:solidFill>
                    <a:srgbClr val="000000"/>
                  </a:solidFill>
                  <a:ea typeface="SimSun" pitchFamily="2" charset="-122"/>
                </a:rPr>
                <a:t>(x,k</a:t>
              </a:r>
              <a:r>
                <a:rPr lang="en-GB" altLang="zh-CN" baseline="-25000" smtClean="0">
                  <a:solidFill>
                    <a:srgbClr val="000000"/>
                  </a:solidFill>
                  <a:ea typeface="SimSun" pitchFamily="2" charset="-122"/>
                </a:rPr>
                <a:t>T</a:t>
              </a:r>
              <a:r>
                <a:rPr lang="en-GB" altLang="zh-CN" smtClean="0">
                  <a:solidFill>
                    <a:srgbClr val="000000"/>
                  </a:solidFill>
                  <a:ea typeface="SimSun" pitchFamily="2" charset="-122"/>
                </a:rPr>
                <a:t>), .. </a:t>
              </a:r>
              <a:r>
                <a:rPr lang="en-GB" altLang="zh-CN" smtClean="0">
                  <a:solidFill>
                    <a:srgbClr val="FF3300"/>
                  </a:solidFill>
                  <a:ea typeface="SimSun" pitchFamily="2" charset="-122"/>
                </a:rPr>
                <a:t>h</a:t>
              </a:r>
              <a:r>
                <a:rPr lang="en-GB" altLang="zh-CN" baseline="-25000" smtClean="0">
                  <a:solidFill>
                    <a:srgbClr val="FF3300"/>
                  </a:solidFill>
                  <a:ea typeface="SimSun" pitchFamily="2" charset="-122"/>
                </a:rPr>
                <a:t>1</a:t>
              </a:r>
              <a:r>
                <a:rPr lang="en-GB" altLang="zh-CN" baseline="30000" smtClean="0">
                  <a:solidFill>
                    <a:srgbClr val="000000"/>
                  </a:solidFill>
                  <a:ea typeface="SimSun" pitchFamily="2" charset="-122"/>
                </a:rPr>
                <a:t>u</a:t>
              </a:r>
              <a:r>
                <a:rPr lang="en-GB" altLang="zh-CN" smtClean="0">
                  <a:solidFill>
                    <a:srgbClr val="000000"/>
                  </a:solidFill>
                  <a:ea typeface="SimSun" pitchFamily="2" charset="-122"/>
                </a:rPr>
                <a:t>(x,k</a:t>
              </a:r>
              <a:r>
                <a:rPr lang="en-GB" altLang="zh-CN" baseline="-25000" smtClean="0">
                  <a:solidFill>
                    <a:srgbClr val="000000"/>
                  </a:solidFill>
                  <a:ea typeface="SimSun" pitchFamily="2" charset="-122"/>
                </a:rPr>
                <a:t>T</a:t>
              </a:r>
              <a:r>
                <a:rPr lang="en-GB" altLang="zh-CN" smtClean="0">
                  <a:solidFill>
                    <a:srgbClr val="000000"/>
                  </a:solidFill>
                  <a:ea typeface="SimSun" pitchFamily="2" charset="-122"/>
                </a:rPr>
                <a:t>)</a:t>
              </a:r>
              <a:r>
                <a:rPr lang="ar-SA" altLang="zh-CN" smtClean="0">
                  <a:solidFill>
                    <a:srgbClr val="000000"/>
                  </a:solidFill>
                </a:rPr>
                <a:t>‏</a:t>
              </a:r>
              <a:endParaRPr lang="en-GB" altLang="zh-CN" smtClean="0">
                <a:solidFill>
                  <a:srgbClr val="000000"/>
                </a:solidFill>
                <a:ea typeface="SimSun" pitchFamily="2" charset="-122"/>
              </a:endParaRPr>
            </a:p>
          </p:txBody>
        </p:sp>
        <p:pic>
          <p:nvPicPr>
            <p:cNvPr id="522264" name="Picture 16"/>
            <p:cNvPicPr>
              <a:picLocks noChangeAspect="1" noChangeArrowheads="1"/>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a:off x="46" y="976"/>
              <a:ext cx="1250" cy="145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pic>
      </p:grpSp>
      <p:sp>
        <p:nvSpPr>
          <p:cNvPr id="7192" name="Text Box 24"/>
          <p:cNvSpPr txBox="1">
            <a:spLocks noChangeArrowheads="1"/>
          </p:cNvSpPr>
          <p:nvPr/>
        </p:nvSpPr>
        <p:spPr bwMode="auto">
          <a:xfrm>
            <a:off x="4032250" y="3098824"/>
            <a:ext cx="2600325" cy="6572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wrap="none" lIns="90000" tIns="45000" rIns="90000" bIns="45000"/>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b="1" i="1">
                <a:solidFill>
                  <a:schemeClr val="tx2"/>
                </a:solidFill>
                <a:latin typeface="Times New Roman" pitchFamily="18" charset="0"/>
              </a:defRPr>
            </a:lvl1pPr>
            <a:lvl2pPr marL="742950" indent="-28575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b="1" i="1">
                <a:solidFill>
                  <a:schemeClr val="tx2"/>
                </a:solidFill>
                <a:latin typeface="Times New Roman" pitchFamily="18" charset="0"/>
              </a:defRPr>
            </a:lvl2pPr>
            <a:lvl3pPr marL="1143000" indent="-2286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b="1" i="1">
                <a:solidFill>
                  <a:schemeClr val="tx2"/>
                </a:solidFill>
                <a:latin typeface="Times New Roman" pitchFamily="18" charset="0"/>
              </a:defRPr>
            </a:lvl3pPr>
            <a:lvl4pPr marL="1600200" indent="-2286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b="1" i="1">
                <a:solidFill>
                  <a:schemeClr val="tx2"/>
                </a:solidFill>
                <a:latin typeface="Times New Roman" pitchFamily="18" charset="0"/>
              </a:defRPr>
            </a:lvl4pPr>
            <a:lvl5pPr marL="2057400" indent="-2286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b="1" i="1">
                <a:solidFill>
                  <a:schemeClr val="tx2"/>
                </a:solidFill>
                <a:latin typeface="Times New Roman" pitchFamily="18" charset="0"/>
              </a:defRPr>
            </a:lvl5pPr>
            <a:lvl6pPr marL="25146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b="1" i="1">
                <a:solidFill>
                  <a:schemeClr val="tx2"/>
                </a:solidFill>
                <a:latin typeface="Times New Roman" pitchFamily="18" charset="0"/>
              </a:defRPr>
            </a:lvl6pPr>
            <a:lvl7pPr marL="29718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b="1" i="1">
                <a:solidFill>
                  <a:schemeClr val="tx2"/>
                </a:solidFill>
                <a:latin typeface="Times New Roman" pitchFamily="18" charset="0"/>
              </a:defRPr>
            </a:lvl7pPr>
            <a:lvl8pPr marL="34290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b="1" i="1">
                <a:solidFill>
                  <a:schemeClr val="tx2"/>
                </a:solidFill>
                <a:latin typeface="Times New Roman" pitchFamily="18" charset="0"/>
              </a:defRPr>
            </a:lvl8pPr>
            <a:lvl9pPr marL="38862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b="1" i="1">
                <a:solidFill>
                  <a:schemeClr val="tx2"/>
                </a:solidFill>
                <a:latin typeface="Times New Roman" pitchFamily="18" charset="0"/>
              </a:defRPr>
            </a:lvl9pPr>
          </a:lstStyle>
          <a:p>
            <a:pPr>
              <a:lnSpc>
                <a:spcPct val="76000"/>
              </a:lnSpc>
            </a:pPr>
            <a:r>
              <a:rPr lang="en-GB" altLang="zh-CN" sz="4000" u="sng" smtClean="0">
                <a:solidFill>
                  <a:srgbClr val="007A77"/>
                </a:solidFill>
                <a:ea typeface="SimSun" pitchFamily="2" charset="-122"/>
              </a:rPr>
              <a:t>3D imaging</a:t>
            </a:r>
          </a:p>
        </p:txBody>
      </p:sp>
      <p:sp>
        <p:nvSpPr>
          <p:cNvPr id="522250" name="Text Box 25"/>
          <p:cNvSpPr txBox="1">
            <a:spLocks noChangeArrowheads="1"/>
          </p:cNvSpPr>
          <p:nvPr/>
        </p:nvSpPr>
        <p:spPr bwMode="auto">
          <a:xfrm>
            <a:off x="7300913" y="789012"/>
            <a:ext cx="911225" cy="6572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wrap="none" lIns="90000" tIns="45000" rIns="90000" bIns="45000"/>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b="1" i="1">
                <a:solidFill>
                  <a:schemeClr val="tx2"/>
                </a:solidFill>
                <a:latin typeface="Times New Roman" pitchFamily="18" charset="0"/>
              </a:defRPr>
            </a:lvl1pPr>
            <a:lvl2pPr marL="742950" indent="-28575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b="1" i="1">
                <a:solidFill>
                  <a:schemeClr val="tx2"/>
                </a:solidFill>
                <a:latin typeface="Times New Roman" pitchFamily="18" charset="0"/>
              </a:defRPr>
            </a:lvl2pPr>
            <a:lvl3pPr marL="1143000" indent="-2286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b="1" i="1">
                <a:solidFill>
                  <a:schemeClr val="tx2"/>
                </a:solidFill>
                <a:latin typeface="Times New Roman" pitchFamily="18" charset="0"/>
              </a:defRPr>
            </a:lvl3pPr>
            <a:lvl4pPr marL="1600200" indent="-2286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b="1" i="1">
                <a:solidFill>
                  <a:schemeClr val="tx2"/>
                </a:solidFill>
                <a:latin typeface="Times New Roman" pitchFamily="18" charset="0"/>
              </a:defRPr>
            </a:lvl4pPr>
            <a:lvl5pPr marL="2057400" indent="-2286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b="1" i="1">
                <a:solidFill>
                  <a:schemeClr val="tx2"/>
                </a:solidFill>
                <a:latin typeface="Times New Roman" pitchFamily="18" charset="0"/>
              </a:defRPr>
            </a:lvl5pPr>
            <a:lvl6pPr marL="25146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b="1" i="1">
                <a:solidFill>
                  <a:schemeClr val="tx2"/>
                </a:solidFill>
                <a:latin typeface="Times New Roman" pitchFamily="18" charset="0"/>
              </a:defRPr>
            </a:lvl6pPr>
            <a:lvl7pPr marL="29718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b="1" i="1">
                <a:solidFill>
                  <a:schemeClr val="tx2"/>
                </a:solidFill>
                <a:latin typeface="Times New Roman" pitchFamily="18" charset="0"/>
              </a:defRPr>
            </a:lvl7pPr>
            <a:lvl8pPr marL="34290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b="1" i="1">
                <a:solidFill>
                  <a:schemeClr val="tx2"/>
                </a:solidFill>
                <a:latin typeface="Times New Roman" pitchFamily="18" charset="0"/>
              </a:defRPr>
            </a:lvl8pPr>
            <a:lvl9pPr marL="38862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b="1" i="1">
                <a:solidFill>
                  <a:schemeClr val="tx2"/>
                </a:solidFill>
                <a:latin typeface="Times New Roman" pitchFamily="18" charset="0"/>
              </a:defRPr>
            </a:lvl9pPr>
          </a:lstStyle>
          <a:p>
            <a:pPr>
              <a:lnSpc>
                <a:spcPct val="76000"/>
              </a:lnSpc>
            </a:pPr>
            <a:r>
              <a:rPr lang="en-GB" altLang="zh-CN" sz="4000" u="sng" dirty="0">
                <a:solidFill>
                  <a:srgbClr val="007A77"/>
                </a:solidFill>
                <a:ea typeface="SimSun" pitchFamily="2" charset="-122"/>
              </a:rPr>
              <a:t>5</a:t>
            </a:r>
            <a:r>
              <a:rPr lang="en-GB" altLang="zh-CN" sz="4000" u="sng" dirty="0" smtClean="0">
                <a:solidFill>
                  <a:srgbClr val="007A77"/>
                </a:solidFill>
                <a:ea typeface="SimSun" pitchFamily="2" charset="-122"/>
              </a:rPr>
              <a:t>D Dist.</a:t>
            </a:r>
          </a:p>
        </p:txBody>
      </p:sp>
      <p:sp>
        <p:nvSpPr>
          <p:cNvPr id="522251" name="Text Box 20"/>
          <p:cNvSpPr txBox="1">
            <a:spLocks noChangeArrowheads="1"/>
          </p:cNvSpPr>
          <p:nvPr/>
        </p:nvSpPr>
        <p:spPr bwMode="auto">
          <a:xfrm>
            <a:off x="5900738" y="5013325"/>
            <a:ext cx="1187450" cy="1239838"/>
          </a:xfrm>
          <a:prstGeom prst="rect">
            <a:avLst/>
          </a:prstGeom>
          <a:solidFill>
            <a:srgbClr val="FFFFFF"/>
          </a:solidFill>
          <a:ln w="9360">
            <a:solidFill>
              <a:srgbClr val="000000"/>
            </a:solidFill>
            <a:miter lim="800000"/>
            <a:headEnd/>
            <a:tailEnd/>
          </a:ln>
        </p:spPr>
        <p:txBody>
          <a:bodyPr lIns="90000" tIns="46800" rIns="90000" bIns="468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b="1" i="1">
                <a:solidFill>
                  <a:schemeClr val="tx2"/>
                </a:solidFill>
                <a:latin typeface="Times New Roman" pitchFamily="18" charset="0"/>
              </a:defRPr>
            </a:lvl1pPr>
            <a:lvl2pPr marL="742950" indent="-28575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b="1" i="1">
                <a:solidFill>
                  <a:schemeClr val="tx2"/>
                </a:solidFill>
                <a:latin typeface="Times New Roman" pitchFamily="18" charset="0"/>
              </a:defRPr>
            </a:lvl2pPr>
            <a:lvl3pPr marL="1143000" indent="-2286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b="1" i="1">
                <a:solidFill>
                  <a:schemeClr val="tx2"/>
                </a:solidFill>
                <a:latin typeface="Times New Roman" pitchFamily="18" charset="0"/>
              </a:defRPr>
            </a:lvl3pPr>
            <a:lvl4pPr marL="1600200" indent="-2286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b="1" i="1">
                <a:solidFill>
                  <a:schemeClr val="tx2"/>
                </a:solidFill>
                <a:latin typeface="Times New Roman" pitchFamily="18" charset="0"/>
              </a:defRPr>
            </a:lvl4pPr>
            <a:lvl5pPr marL="2057400" indent="-2286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b="1" i="1">
                <a:solidFill>
                  <a:schemeClr val="tx2"/>
                </a:solidFill>
                <a:latin typeface="Times New Roman" pitchFamily="18" charset="0"/>
              </a:defRPr>
            </a:lvl5pPr>
            <a:lvl6pPr marL="25146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b="1" i="1">
                <a:solidFill>
                  <a:schemeClr val="tx2"/>
                </a:solidFill>
                <a:latin typeface="Times New Roman" pitchFamily="18" charset="0"/>
              </a:defRPr>
            </a:lvl6pPr>
            <a:lvl7pPr marL="29718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b="1" i="1">
                <a:solidFill>
                  <a:schemeClr val="tx2"/>
                </a:solidFill>
                <a:latin typeface="Times New Roman" pitchFamily="18" charset="0"/>
              </a:defRPr>
            </a:lvl7pPr>
            <a:lvl8pPr marL="34290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b="1" i="1">
                <a:solidFill>
                  <a:schemeClr val="tx2"/>
                </a:solidFill>
                <a:latin typeface="Times New Roman" pitchFamily="18" charset="0"/>
              </a:defRPr>
            </a:lvl8pPr>
            <a:lvl9pPr marL="38862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b="1" i="1">
                <a:solidFill>
                  <a:schemeClr val="tx2"/>
                </a:solidFill>
                <a:latin typeface="Times New Roman" pitchFamily="18" charset="0"/>
              </a:defRPr>
            </a:lvl9pPr>
          </a:lstStyle>
          <a:p>
            <a:pPr>
              <a:lnSpc>
                <a:spcPct val="93000"/>
              </a:lnSpc>
            </a:pPr>
            <a:r>
              <a:rPr lang="en-GB" altLang="zh-CN" sz="2000" smtClean="0">
                <a:solidFill>
                  <a:srgbClr val="000000"/>
                </a:solidFill>
                <a:ea typeface="SimSun" pitchFamily="2" charset="-122"/>
              </a:rPr>
              <a:t>Form Factors</a:t>
            </a:r>
          </a:p>
          <a:p>
            <a:pPr>
              <a:lnSpc>
                <a:spcPct val="93000"/>
              </a:lnSpc>
            </a:pPr>
            <a:r>
              <a:rPr lang="en-GB" altLang="zh-CN" sz="2000" smtClean="0">
                <a:solidFill>
                  <a:srgbClr val="000000"/>
                </a:solidFill>
                <a:ea typeface="SimSun" pitchFamily="2" charset="-122"/>
              </a:rPr>
              <a:t>G</a:t>
            </a:r>
            <a:r>
              <a:rPr lang="en-GB" altLang="zh-CN" sz="2000" baseline="-25000" smtClean="0">
                <a:solidFill>
                  <a:srgbClr val="000000"/>
                </a:solidFill>
                <a:ea typeface="SimSun" pitchFamily="2" charset="-122"/>
              </a:rPr>
              <a:t>E</a:t>
            </a:r>
            <a:r>
              <a:rPr lang="en-GB" altLang="zh-CN" sz="2000" smtClean="0">
                <a:solidFill>
                  <a:srgbClr val="000000"/>
                </a:solidFill>
                <a:ea typeface="SimSun" pitchFamily="2" charset="-122"/>
              </a:rPr>
              <a:t>(Q</a:t>
            </a:r>
            <a:r>
              <a:rPr lang="en-GB" altLang="zh-CN" sz="2000" baseline="30000" smtClean="0">
                <a:solidFill>
                  <a:srgbClr val="000000"/>
                </a:solidFill>
                <a:ea typeface="SimSun" pitchFamily="2" charset="-122"/>
              </a:rPr>
              <a:t>2</a:t>
            </a:r>
            <a:r>
              <a:rPr lang="en-GB" altLang="zh-CN" sz="2000" smtClean="0">
                <a:solidFill>
                  <a:srgbClr val="000000"/>
                </a:solidFill>
                <a:ea typeface="SimSun" pitchFamily="2" charset="-122"/>
              </a:rPr>
              <a:t>), </a:t>
            </a:r>
          </a:p>
          <a:p>
            <a:pPr>
              <a:lnSpc>
                <a:spcPct val="93000"/>
              </a:lnSpc>
            </a:pPr>
            <a:r>
              <a:rPr lang="en-GB" altLang="zh-CN" sz="2000" smtClean="0">
                <a:solidFill>
                  <a:srgbClr val="000000"/>
                </a:solidFill>
                <a:ea typeface="SimSun" pitchFamily="2" charset="-122"/>
              </a:rPr>
              <a:t>G</a:t>
            </a:r>
            <a:r>
              <a:rPr lang="en-GB" altLang="zh-CN" sz="2000" baseline="-25000" smtClean="0">
                <a:solidFill>
                  <a:srgbClr val="000000"/>
                </a:solidFill>
                <a:ea typeface="SimSun" pitchFamily="2" charset="-122"/>
              </a:rPr>
              <a:t>M</a:t>
            </a:r>
            <a:r>
              <a:rPr lang="en-GB" altLang="zh-CN" sz="2000" smtClean="0">
                <a:solidFill>
                  <a:srgbClr val="000000"/>
                </a:solidFill>
                <a:ea typeface="SimSun" pitchFamily="2" charset="-122"/>
              </a:rPr>
              <a:t>(Q</a:t>
            </a:r>
            <a:r>
              <a:rPr lang="en-GB" altLang="zh-CN" sz="2000" baseline="30000" smtClean="0">
                <a:solidFill>
                  <a:srgbClr val="000000"/>
                </a:solidFill>
                <a:ea typeface="SimSun" pitchFamily="2" charset="-122"/>
              </a:rPr>
              <a:t>2</a:t>
            </a:r>
            <a:r>
              <a:rPr lang="en-GB" altLang="zh-CN" sz="2000" smtClean="0">
                <a:solidFill>
                  <a:srgbClr val="000000"/>
                </a:solidFill>
                <a:ea typeface="SimSun" pitchFamily="2" charset="-122"/>
              </a:rPr>
              <a:t>)</a:t>
            </a:r>
            <a:r>
              <a:rPr lang="ar-SA" altLang="zh-CN" sz="2000" smtClean="0">
                <a:solidFill>
                  <a:srgbClr val="000000"/>
                </a:solidFill>
              </a:rPr>
              <a:t>‏</a:t>
            </a:r>
            <a:endParaRPr lang="en-GB" altLang="zh-CN" sz="2000" smtClean="0">
              <a:solidFill>
                <a:srgbClr val="000000"/>
              </a:solidFill>
              <a:ea typeface="SimSun" pitchFamily="2" charset="-122"/>
            </a:endParaRPr>
          </a:p>
        </p:txBody>
      </p:sp>
      <p:pic>
        <p:nvPicPr>
          <p:cNvPr id="522252" name="Picture 21"/>
          <p:cNvPicPr>
            <a:picLocks noChangeAspect="1" noChangeArrowheads="1"/>
          </p:cNvPicPr>
          <p:nvPr/>
        </p:nvPicPr>
        <p:blipFill>
          <a:blip r:embed="rId6" cstate="print">
            <a:extLst>
              <a:ext uri="{28A0092B-C50C-407E-A947-70E740481C1C}">
                <a14:useLocalDpi xmlns="" xmlns:a14="http://schemas.microsoft.com/office/drawing/2010/main" val="0"/>
              </a:ext>
            </a:extLst>
          </a:blip>
          <a:srcRect/>
          <a:stretch>
            <a:fillRect/>
          </a:stretch>
        </p:blipFill>
        <p:spPr bwMode="auto">
          <a:xfrm>
            <a:off x="7197725" y="4419624"/>
            <a:ext cx="2609850" cy="19272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pic>
      <p:grpSp>
        <p:nvGrpSpPr>
          <p:cNvPr id="6" name="Group 37"/>
          <p:cNvGrpSpPr>
            <a:grpSpLocks/>
          </p:cNvGrpSpPr>
          <p:nvPr/>
        </p:nvGrpSpPr>
        <p:grpSpPr bwMode="auto">
          <a:xfrm>
            <a:off x="4230701" y="2852738"/>
            <a:ext cx="5788025" cy="2520950"/>
            <a:chOff x="3846513" y="2852738"/>
            <a:chExt cx="5260975" cy="2520967"/>
          </a:xfrm>
        </p:grpSpPr>
        <p:sp>
          <p:nvSpPr>
            <p:cNvPr id="522257" name="Line 17"/>
            <p:cNvSpPr>
              <a:spLocks noChangeShapeType="1"/>
            </p:cNvSpPr>
            <p:nvPr/>
          </p:nvSpPr>
          <p:spPr bwMode="auto">
            <a:xfrm flipH="1">
              <a:off x="3846513" y="2852738"/>
              <a:ext cx="1860550" cy="2520967"/>
            </a:xfrm>
            <a:prstGeom prst="line">
              <a:avLst/>
            </a:prstGeom>
            <a:noFill/>
            <a:ln w="9360">
              <a:solidFill>
                <a:srgbClr val="000000"/>
              </a:solidFill>
              <a:miter lim="800000"/>
              <a:headEnd/>
              <a:tailEnd type="triangle" w="med" len="med"/>
            </a:ln>
            <a:extLst>
              <a:ext uri="{909E8E84-426E-40DD-AFC4-6F175D3DCCD1}">
                <a14:hiddenFill xmlns="" xmlns:a14="http://schemas.microsoft.com/office/drawing/2010/main">
                  <a:noFill/>
                </a14:hiddenFill>
              </a:ext>
            </a:extLst>
          </p:spPr>
          <p:txBody>
            <a:bodyPr/>
            <a:lstStyle/>
            <a:p>
              <a:endParaRPr lang="en-US" smtClean="0">
                <a:solidFill>
                  <a:srgbClr val="000000"/>
                </a:solidFill>
              </a:endParaRPr>
            </a:p>
          </p:txBody>
        </p:sp>
        <p:sp>
          <p:nvSpPr>
            <p:cNvPr id="522258" name="Text Box 18"/>
            <p:cNvSpPr txBox="1">
              <a:spLocks noChangeArrowheads="1"/>
            </p:cNvSpPr>
            <p:nvPr/>
          </p:nvSpPr>
          <p:spPr bwMode="auto">
            <a:xfrm>
              <a:off x="4572000" y="4149734"/>
              <a:ext cx="647700" cy="38074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lIns="90000" tIns="46800" rIns="90000" bIns="468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b="1" i="1">
                  <a:solidFill>
                    <a:schemeClr val="tx2"/>
                  </a:solidFill>
                  <a:latin typeface="Times New Roman" pitchFamily="18" charset="0"/>
                </a:defRPr>
              </a:lvl1pPr>
              <a:lvl2pPr marL="742950" indent="-28575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b="1" i="1">
                  <a:solidFill>
                    <a:schemeClr val="tx2"/>
                  </a:solidFill>
                  <a:latin typeface="Times New Roman" pitchFamily="18" charset="0"/>
                </a:defRPr>
              </a:lvl2pPr>
              <a:lvl3pPr marL="1143000" indent="-2286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b="1" i="1">
                  <a:solidFill>
                    <a:schemeClr val="tx2"/>
                  </a:solidFill>
                  <a:latin typeface="Times New Roman" pitchFamily="18" charset="0"/>
                </a:defRPr>
              </a:lvl3pPr>
              <a:lvl4pPr marL="1600200" indent="-2286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b="1" i="1">
                  <a:solidFill>
                    <a:schemeClr val="tx2"/>
                  </a:solidFill>
                  <a:latin typeface="Times New Roman" pitchFamily="18" charset="0"/>
                </a:defRPr>
              </a:lvl4pPr>
              <a:lvl5pPr marL="2057400" indent="-2286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b="1" i="1">
                  <a:solidFill>
                    <a:schemeClr val="tx2"/>
                  </a:solidFill>
                  <a:latin typeface="Times New Roman" pitchFamily="18" charset="0"/>
                </a:defRPr>
              </a:lvl5pPr>
              <a:lvl6pPr marL="25146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b="1" i="1">
                  <a:solidFill>
                    <a:schemeClr val="tx2"/>
                  </a:solidFill>
                  <a:latin typeface="Times New Roman" pitchFamily="18" charset="0"/>
                </a:defRPr>
              </a:lvl6pPr>
              <a:lvl7pPr marL="29718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b="1" i="1">
                  <a:solidFill>
                    <a:schemeClr val="tx2"/>
                  </a:solidFill>
                  <a:latin typeface="Times New Roman" pitchFamily="18" charset="0"/>
                </a:defRPr>
              </a:lvl7pPr>
              <a:lvl8pPr marL="34290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b="1" i="1">
                  <a:solidFill>
                    <a:schemeClr val="tx2"/>
                  </a:solidFill>
                  <a:latin typeface="Times New Roman" pitchFamily="18" charset="0"/>
                </a:defRPr>
              </a:lvl8pPr>
              <a:lvl9pPr marL="38862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b="1" i="1">
                  <a:solidFill>
                    <a:schemeClr val="tx2"/>
                  </a:solidFill>
                  <a:latin typeface="Times New Roman" pitchFamily="18" charset="0"/>
                </a:defRPr>
              </a:lvl9pPr>
            </a:lstStyle>
            <a:p>
              <a:pPr>
                <a:lnSpc>
                  <a:spcPct val="93000"/>
                </a:lnSpc>
              </a:pPr>
              <a:r>
                <a:rPr lang="en-GB" altLang="zh-CN" sz="2000" smtClean="0">
                  <a:solidFill>
                    <a:srgbClr val="000000"/>
                  </a:solidFill>
                  <a:ea typeface="SimSun" pitchFamily="2" charset="-122"/>
                </a:rPr>
                <a:t>d</a:t>
              </a:r>
              <a:r>
                <a:rPr lang="en-GB" altLang="zh-CN" sz="2000" baseline="30000" smtClean="0">
                  <a:solidFill>
                    <a:srgbClr val="000000"/>
                  </a:solidFill>
                  <a:ea typeface="SimSun" pitchFamily="2" charset="-122"/>
                </a:rPr>
                <a:t>2</a:t>
              </a:r>
              <a:r>
                <a:rPr lang="en-GB" altLang="zh-CN" sz="2000" smtClean="0">
                  <a:solidFill>
                    <a:srgbClr val="000000"/>
                  </a:solidFill>
                  <a:ea typeface="SimSun" pitchFamily="2" charset="-122"/>
                </a:rPr>
                <a:t>r</a:t>
              </a:r>
              <a:r>
                <a:rPr lang="en-GB" altLang="zh-CN" sz="2000" baseline="-25000" smtClean="0">
                  <a:solidFill>
                    <a:srgbClr val="000000"/>
                  </a:solidFill>
                  <a:ea typeface="SimSun" pitchFamily="2" charset="-122"/>
                </a:rPr>
                <a:t>T</a:t>
              </a:r>
              <a:r>
                <a:rPr lang="en-GB" altLang="zh-CN" sz="2000" smtClean="0">
                  <a:solidFill>
                    <a:srgbClr val="000000"/>
                  </a:solidFill>
                  <a:ea typeface="SimSun" pitchFamily="2" charset="-122"/>
                </a:rPr>
                <a:t>   </a:t>
              </a:r>
            </a:p>
          </p:txBody>
        </p:sp>
        <p:sp>
          <p:nvSpPr>
            <p:cNvPr id="522259" name="Line 19"/>
            <p:cNvSpPr>
              <a:spLocks noChangeShapeType="1"/>
            </p:cNvSpPr>
            <p:nvPr/>
          </p:nvSpPr>
          <p:spPr bwMode="auto">
            <a:xfrm flipH="1">
              <a:off x="5940425" y="2852738"/>
              <a:ext cx="127000" cy="1947875"/>
            </a:xfrm>
            <a:prstGeom prst="line">
              <a:avLst/>
            </a:prstGeom>
            <a:noFill/>
            <a:ln w="9360">
              <a:solidFill>
                <a:srgbClr val="000000"/>
              </a:solidFill>
              <a:miter lim="800000"/>
              <a:headEnd/>
              <a:tailEnd type="triangle" w="med" len="med"/>
            </a:ln>
            <a:extLst>
              <a:ext uri="{909E8E84-426E-40DD-AFC4-6F175D3DCCD1}">
                <a14:hiddenFill xmlns="" xmlns:a14="http://schemas.microsoft.com/office/drawing/2010/main">
                  <a:noFill/>
                </a14:hiddenFill>
              </a:ext>
            </a:extLst>
          </p:spPr>
          <p:txBody>
            <a:bodyPr/>
            <a:lstStyle/>
            <a:p>
              <a:endParaRPr lang="en-US" smtClean="0">
                <a:solidFill>
                  <a:srgbClr val="000000"/>
                </a:solidFill>
              </a:endParaRPr>
            </a:p>
          </p:txBody>
        </p:sp>
        <p:sp>
          <p:nvSpPr>
            <p:cNvPr id="522260" name="Text Box 22"/>
            <p:cNvSpPr txBox="1">
              <a:spLocks noChangeArrowheads="1"/>
            </p:cNvSpPr>
            <p:nvPr/>
          </p:nvSpPr>
          <p:spPr bwMode="auto">
            <a:xfrm>
              <a:off x="6119813" y="3825881"/>
              <a:ext cx="2987675" cy="66697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lIns="90000" tIns="46800" rIns="90000" bIns="468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b="1" i="1">
                  <a:solidFill>
                    <a:schemeClr val="tx2"/>
                  </a:solidFill>
                  <a:latin typeface="Times New Roman" pitchFamily="18" charset="0"/>
                </a:defRPr>
              </a:lvl1pPr>
              <a:lvl2pPr marL="742950" indent="-28575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b="1" i="1">
                  <a:solidFill>
                    <a:schemeClr val="tx2"/>
                  </a:solidFill>
                  <a:latin typeface="Times New Roman" pitchFamily="18" charset="0"/>
                </a:defRPr>
              </a:lvl2pPr>
              <a:lvl3pPr marL="1143000" indent="-2286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b="1" i="1">
                  <a:solidFill>
                    <a:schemeClr val="tx2"/>
                  </a:solidFill>
                  <a:latin typeface="Times New Roman" pitchFamily="18" charset="0"/>
                </a:defRPr>
              </a:lvl3pPr>
              <a:lvl4pPr marL="1600200" indent="-2286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b="1" i="1">
                  <a:solidFill>
                    <a:schemeClr val="tx2"/>
                  </a:solidFill>
                  <a:latin typeface="Times New Roman" pitchFamily="18" charset="0"/>
                </a:defRPr>
              </a:lvl4pPr>
              <a:lvl5pPr marL="2057400" indent="-2286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b="1" i="1">
                  <a:solidFill>
                    <a:schemeClr val="tx2"/>
                  </a:solidFill>
                  <a:latin typeface="Times New Roman" pitchFamily="18" charset="0"/>
                </a:defRPr>
              </a:lvl5pPr>
              <a:lvl6pPr marL="25146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b="1" i="1">
                  <a:solidFill>
                    <a:schemeClr val="tx2"/>
                  </a:solidFill>
                  <a:latin typeface="Times New Roman" pitchFamily="18" charset="0"/>
                </a:defRPr>
              </a:lvl6pPr>
              <a:lvl7pPr marL="29718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b="1" i="1">
                  <a:solidFill>
                    <a:schemeClr val="tx2"/>
                  </a:solidFill>
                  <a:latin typeface="Times New Roman" pitchFamily="18" charset="0"/>
                </a:defRPr>
              </a:lvl7pPr>
              <a:lvl8pPr marL="34290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b="1" i="1">
                  <a:solidFill>
                    <a:schemeClr val="tx2"/>
                  </a:solidFill>
                  <a:latin typeface="Times New Roman" pitchFamily="18" charset="0"/>
                </a:defRPr>
              </a:lvl8pPr>
              <a:lvl9pPr marL="38862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b="1" i="1">
                  <a:solidFill>
                    <a:schemeClr val="tx2"/>
                  </a:solidFill>
                  <a:latin typeface="Times New Roman" pitchFamily="18" charset="0"/>
                </a:defRPr>
              </a:lvl9pPr>
            </a:lstStyle>
            <a:p>
              <a:pPr>
                <a:lnSpc>
                  <a:spcPct val="93000"/>
                </a:lnSpc>
              </a:pPr>
              <a:r>
                <a:rPr lang="en-GB" altLang="zh-CN" sz="2000" smtClean="0">
                  <a:solidFill>
                    <a:srgbClr val="000000"/>
                  </a:solidFill>
                  <a:ea typeface="SimSun" pitchFamily="2" charset="-122"/>
                </a:rPr>
                <a:t>dx &amp;</a:t>
              </a:r>
            </a:p>
            <a:p>
              <a:pPr>
                <a:lnSpc>
                  <a:spcPct val="93000"/>
                </a:lnSpc>
              </a:pPr>
              <a:r>
                <a:rPr lang="en-GB" altLang="zh-CN" sz="2000" smtClean="0">
                  <a:solidFill>
                    <a:srgbClr val="000000"/>
                  </a:solidFill>
                  <a:ea typeface="SimSun" pitchFamily="2" charset="-122"/>
                </a:rPr>
                <a:t>Fourier Transformation    </a:t>
              </a:r>
            </a:p>
          </p:txBody>
        </p:sp>
      </p:grpSp>
      <p:sp>
        <p:nvSpPr>
          <p:cNvPr id="522254" name="Text Box 26"/>
          <p:cNvSpPr txBox="1">
            <a:spLocks noChangeArrowheads="1"/>
          </p:cNvSpPr>
          <p:nvPr/>
        </p:nvSpPr>
        <p:spPr bwMode="auto">
          <a:xfrm>
            <a:off x="4791075" y="5516587"/>
            <a:ext cx="912813" cy="6572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wrap="none" lIns="90000" tIns="45000" rIns="90000" bIns="45000"/>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b="1" i="1">
                <a:solidFill>
                  <a:schemeClr val="tx2"/>
                </a:solidFill>
                <a:latin typeface="Times New Roman" pitchFamily="18" charset="0"/>
              </a:defRPr>
            </a:lvl1pPr>
            <a:lvl2pPr marL="742950" indent="-28575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b="1" i="1">
                <a:solidFill>
                  <a:schemeClr val="tx2"/>
                </a:solidFill>
                <a:latin typeface="Times New Roman" pitchFamily="18" charset="0"/>
              </a:defRPr>
            </a:lvl2pPr>
            <a:lvl3pPr marL="1143000" indent="-2286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b="1" i="1">
                <a:solidFill>
                  <a:schemeClr val="tx2"/>
                </a:solidFill>
                <a:latin typeface="Times New Roman" pitchFamily="18" charset="0"/>
              </a:defRPr>
            </a:lvl3pPr>
            <a:lvl4pPr marL="1600200" indent="-2286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b="1" i="1">
                <a:solidFill>
                  <a:schemeClr val="tx2"/>
                </a:solidFill>
                <a:latin typeface="Times New Roman" pitchFamily="18" charset="0"/>
              </a:defRPr>
            </a:lvl4pPr>
            <a:lvl5pPr marL="2057400" indent="-2286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b="1" i="1">
                <a:solidFill>
                  <a:schemeClr val="tx2"/>
                </a:solidFill>
                <a:latin typeface="Times New Roman" pitchFamily="18" charset="0"/>
              </a:defRPr>
            </a:lvl5pPr>
            <a:lvl6pPr marL="25146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b="1" i="1">
                <a:solidFill>
                  <a:schemeClr val="tx2"/>
                </a:solidFill>
                <a:latin typeface="Times New Roman" pitchFamily="18" charset="0"/>
              </a:defRPr>
            </a:lvl6pPr>
            <a:lvl7pPr marL="29718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b="1" i="1">
                <a:solidFill>
                  <a:schemeClr val="tx2"/>
                </a:solidFill>
                <a:latin typeface="Times New Roman" pitchFamily="18" charset="0"/>
              </a:defRPr>
            </a:lvl7pPr>
            <a:lvl8pPr marL="34290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b="1" i="1">
                <a:solidFill>
                  <a:schemeClr val="tx2"/>
                </a:solidFill>
                <a:latin typeface="Times New Roman" pitchFamily="18" charset="0"/>
              </a:defRPr>
            </a:lvl8pPr>
            <a:lvl9pPr marL="38862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b="1" i="1">
                <a:solidFill>
                  <a:schemeClr val="tx2"/>
                </a:solidFill>
                <a:latin typeface="Times New Roman" pitchFamily="18" charset="0"/>
              </a:defRPr>
            </a:lvl9pPr>
          </a:lstStyle>
          <a:p>
            <a:pPr>
              <a:lnSpc>
                <a:spcPct val="76000"/>
              </a:lnSpc>
            </a:pPr>
            <a:r>
              <a:rPr lang="en-GB" altLang="zh-CN" sz="4000" u="sng" smtClean="0">
                <a:solidFill>
                  <a:srgbClr val="007A77"/>
                </a:solidFill>
                <a:ea typeface="SimSun" pitchFamily="2" charset="-122"/>
              </a:rPr>
              <a:t>1D</a:t>
            </a:r>
          </a:p>
        </p:txBody>
      </p:sp>
      <p:sp>
        <p:nvSpPr>
          <p:cNvPr id="32" name="TextBox 31"/>
          <p:cNvSpPr txBox="1"/>
          <p:nvPr/>
        </p:nvSpPr>
        <p:spPr>
          <a:xfrm>
            <a:off x="419170" y="0"/>
            <a:ext cx="7568097" cy="707886"/>
          </a:xfrm>
          <a:prstGeom prst="rect">
            <a:avLst/>
          </a:prstGeom>
          <a:noFill/>
        </p:spPr>
        <p:txBody>
          <a:bodyPr wrap="none">
            <a:spAutoFit/>
          </a:bodyPr>
          <a:lstStyle/>
          <a:p>
            <a:pPr fontAlgn="auto">
              <a:spcBef>
                <a:spcPts val="0"/>
              </a:spcBef>
              <a:spcAft>
                <a:spcPts val="0"/>
              </a:spcAft>
              <a:defRPr/>
            </a:pPr>
            <a:r>
              <a:rPr lang="en-US" sz="4000" kern="0" dirty="0">
                <a:ln w="12700">
                  <a:solidFill>
                    <a:srgbClr val="000000">
                      <a:lumMod val="85000"/>
                      <a:lumOff val="15000"/>
                    </a:srgbClr>
                  </a:solidFill>
                </a:ln>
                <a:solidFill>
                  <a:srgbClr val="FF0000"/>
                </a:solidFill>
                <a:effectLst>
                  <a:innerShdw blurRad="63500" dist="50800">
                    <a:prstClr val="black">
                      <a:alpha val="50000"/>
                    </a:prstClr>
                  </a:innerShdw>
                </a:effectLst>
                <a:ea typeface="ＭＳ Ｐゴシック" charset="-128"/>
              </a:rPr>
              <a:t>Unified View of Nucleon Structure</a:t>
            </a:r>
            <a:endParaRPr lang="en-US" dirty="0">
              <a:solidFill>
                <a:srgbClr val="000000"/>
              </a:solidFill>
              <a:latin typeface="Arial"/>
            </a:endParaRPr>
          </a:p>
        </p:txBody>
      </p:sp>
      <p:cxnSp>
        <p:nvCxnSpPr>
          <p:cNvPr id="34" name="Straight Connector 33"/>
          <p:cNvCxnSpPr/>
          <p:nvPr/>
        </p:nvCxnSpPr>
        <p:spPr>
          <a:xfrm>
            <a:off x="0" y="685800"/>
            <a:ext cx="10058400" cy="1588"/>
          </a:xfrm>
          <a:prstGeom prst="line">
            <a:avLst/>
          </a:prstGeom>
          <a:ln w="28575"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 xmlns:p14="http://schemas.microsoft.com/office/powerpoint/2010/main" val="3378012770"/>
      </p:ext>
    </p:extLst>
  </p:cSld>
  <p:clrMapOvr>
    <a:masterClrMapping/>
  </p:clrMapOvr>
  <p:transition>
    <p:pull dir="rd"/>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27330" name="Title 1"/>
          <p:cNvSpPr>
            <a:spLocks noGrp="1"/>
          </p:cNvSpPr>
          <p:nvPr>
            <p:ph type="title"/>
          </p:nvPr>
        </p:nvSpPr>
        <p:spPr>
          <a:xfrm>
            <a:off x="188952" y="115709"/>
            <a:ext cx="7689850" cy="530608"/>
          </a:xfrm>
        </p:spPr>
        <p:txBody>
          <a:bodyPr/>
          <a:lstStyle/>
          <a:p>
            <a:pPr eaLnBrk="1" hangingPunct="1"/>
            <a:r>
              <a:rPr lang="en-US" sz="2800"/>
              <a:t>Expected Improvement: Sivers Function</a:t>
            </a:r>
          </a:p>
        </p:txBody>
      </p:sp>
      <p:sp>
        <p:nvSpPr>
          <p:cNvPr id="227331" name="Content Placeholder 2"/>
          <p:cNvSpPr>
            <a:spLocks noGrp="1"/>
          </p:cNvSpPr>
          <p:nvPr>
            <p:ph idx="1"/>
          </p:nvPr>
        </p:nvSpPr>
        <p:spPr>
          <a:xfrm>
            <a:off x="0" y="1066800"/>
            <a:ext cx="10058400" cy="5791200"/>
          </a:xfrm>
        </p:spPr>
        <p:txBody>
          <a:bodyPr/>
          <a:lstStyle/>
          <a:p>
            <a:pPr eaLnBrk="1" hangingPunct="1"/>
            <a:r>
              <a:rPr lang="en-GB" sz="2400"/>
              <a:t>Significant Improvement in the valence quark (high-x) region</a:t>
            </a:r>
            <a:endParaRPr lang="en-US" smtClean="0"/>
          </a:p>
          <a:p>
            <a:pPr eaLnBrk="1" hangingPunct="1"/>
            <a:r>
              <a:rPr lang="en-US" sz="2400"/>
              <a:t>Illustrated in a model fit  (from A. Prokudin)</a:t>
            </a:r>
          </a:p>
          <a:p>
            <a:pPr eaLnBrk="1" hangingPunct="1"/>
            <a:endParaRPr lang="en-GB" sz="2400"/>
          </a:p>
        </p:txBody>
      </p:sp>
      <p:sp>
        <p:nvSpPr>
          <p:cNvPr id="227332" name="TextBox 6"/>
          <p:cNvSpPr txBox="1">
            <a:spLocks noChangeArrowheads="1"/>
          </p:cNvSpPr>
          <p:nvPr/>
        </p:nvSpPr>
        <p:spPr bwMode="auto">
          <a:xfrm>
            <a:off x="7543815" y="525738"/>
            <a:ext cx="1010846" cy="5227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0960" tIns="45481" rIns="90960" bIns="45481">
            <a:spAutoFit/>
          </a:bodyPr>
          <a:lstStyle>
            <a:lvl1pPr>
              <a:defRPr sz="2800" b="1" i="1">
                <a:solidFill>
                  <a:schemeClr val="tx2"/>
                </a:solidFill>
                <a:latin typeface="Times New Roman" pitchFamily="18" charset="0"/>
              </a:defRPr>
            </a:lvl1pPr>
            <a:lvl2pPr marL="742950" indent="-285750">
              <a:defRPr sz="2800" b="1" i="1">
                <a:solidFill>
                  <a:schemeClr val="tx2"/>
                </a:solidFill>
                <a:latin typeface="Times New Roman" pitchFamily="18" charset="0"/>
              </a:defRPr>
            </a:lvl2pPr>
            <a:lvl3pPr marL="1143000" indent="-228600">
              <a:defRPr sz="2800" b="1" i="1">
                <a:solidFill>
                  <a:schemeClr val="tx2"/>
                </a:solidFill>
                <a:latin typeface="Times New Roman" pitchFamily="18" charset="0"/>
              </a:defRPr>
            </a:lvl3pPr>
            <a:lvl4pPr marL="1600200" indent="-228600">
              <a:defRPr sz="2800" b="1" i="1">
                <a:solidFill>
                  <a:schemeClr val="tx2"/>
                </a:solidFill>
                <a:latin typeface="Times New Roman" pitchFamily="18" charset="0"/>
              </a:defRPr>
            </a:lvl4pPr>
            <a:lvl5pPr marL="2057400" indent="-228600">
              <a:defRPr sz="2800" b="1" i="1">
                <a:solidFill>
                  <a:schemeClr val="tx2"/>
                </a:solidFill>
                <a:latin typeface="Times New Roman" pitchFamily="18" charset="0"/>
              </a:defRPr>
            </a:lvl5pPr>
            <a:lvl6pPr marL="2514600" indent="-228600" eaLnBrk="0" fontAlgn="base" hangingPunct="0">
              <a:spcBef>
                <a:spcPct val="0"/>
              </a:spcBef>
              <a:spcAft>
                <a:spcPct val="0"/>
              </a:spcAft>
              <a:defRPr sz="2800" b="1" i="1">
                <a:solidFill>
                  <a:schemeClr val="tx2"/>
                </a:solidFill>
                <a:latin typeface="Times New Roman" pitchFamily="18" charset="0"/>
              </a:defRPr>
            </a:lvl6pPr>
            <a:lvl7pPr marL="2971800" indent="-228600" eaLnBrk="0" fontAlgn="base" hangingPunct="0">
              <a:spcBef>
                <a:spcPct val="0"/>
              </a:spcBef>
              <a:spcAft>
                <a:spcPct val="0"/>
              </a:spcAft>
              <a:defRPr sz="2800" b="1" i="1">
                <a:solidFill>
                  <a:schemeClr val="tx2"/>
                </a:solidFill>
                <a:latin typeface="Times New Roman" pitchFamily="18" charset="0"/>
              </a:defRPr>
            </a:lvl7pPr>
            <a:lvl8pPr marL="3429000" indent="-228600" eaLnBrk="0" fontAlgn="base" hangingPunct="0">
              <a:spcBef>
                <a:spcPct val="0"/>
              </a:spcBef>
              <a:spcAft>
                <a:spcPct val="0"/>
              </a:spcAft>
              <a:defRPr sz="2800" b="1" i="1">
                <a:solidFill>
                  <a:schemeClr val="tx2"/>
                </a:solidFill>
                <a:latin typeface="Times New Roman" pitchFamily="18" charset="0"/>
              </a:defRPr>
            </a:lvl8pPr>
            <a:lvl9pPr marL="3886200" indent="-228600" eaLnBrk="0" fontAlgn="base" hangingPunct="0">
              <a:spcBef>
                <a:spcPct val="0"/>
              </a:spcBef>
              <a:spcAft>
                <a:spcPct val="0"/>
              </a:spcAft>
              <a:defRPr sz="2800" b="1" i="1">
                <a:solidFill>
                  <a:schemeClr val="tx2"/>
                </a:solidFill>
                <a:latin typeface="Times New Roman" pitchFamily="18" charset="0"/>
              </a:defRPr>
            </a:lvl9pPr>
          </a:lstStyle>
          <a:p>
            <a:r>
              <a:rPr lang="en-US" smtClean="0">
                <a:solidFill>
                  <a:srgbClr val="FF0000"/>
                </a:solidFill>
                <a:latin typeface="Calibri" pitchFamily="34" charset="0"/>
              </a:rPr>
              <a:t>f</a:t>
            </a:r>
            <a:r>
              <a:rPr lang="en-US" baseline="-25000" smtClean="0">
                <a:solidFill>
                  <a:srgbClr val="FF0000"/>
                </a:solidFill>
                <a:latin typeface="Calibri" pitchFamily="34" charset="0"/>
                <a:sym typeface="Symbol" pitchFamily="18" charset="2"/>
              </a:rPr>
              <a:t> </a:t>
            </a:r>
            <a:r>
              <a:rPr lang="en-US" baseline="-25000" smtClean="0">
                <a:solidFill>
                  <a:srgbClr val="FF0000"/>
                </a:solidFill>
                <a:latin typeface="Calibri" pitchFamily="34" charset="0"/>
              </a:rPr>
              <a:t>1T</a:t>
            </a:r>
            <a:r>
              <a:rPr lang="en-US" baseline="30000" smtClean="0">
                <a:solidFill>
                  <a:srgbClr val="FF0000"/>
                </a:solidFill>
                <a:latin typeface="Calibri" pitchFamily="34" charset="0"/>
                <a:sym typeface="Symbol" pitchFamily="18" charset="2"/>
              </a:rPr>
              <a:t></a:t>
            </a:r>
            <a:r>
              <a:rPr lang="en-US" smtClean="0">
                <a:solidFill>
                  <a:srgbClr val="FF0000"/>
                </a:solidFill>
                <a:latin typeface="Calibri" pitchFamily="34" charset="0"/>
                <a:sym typeface="Symbol" pitchFamily="18" charset="2"/>
              </a:rPr>
              <a:t> </a:t>
            </a:r>
            <a:r>
              <a:rPr lang="en-US" smtClean="0">
                <a:solidFill>
                  <a:srgbClr val="000000"/>
                </a:solidFill>
                <a:latin typeface="Calibri" pitchFamily="34" charset="0"/>
              </a:rPr>
              <a:t>=</a:t>
            </a:r>
          </a:p>
        </p:txBody>
      </p:sp>
      <p:pic>
        <p:nvPicPr>
          <p:cNvPr id="227333" name="Picture 2"/>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 xmlns:a14="http://schemas.microsoft.com/office/drawing/2010/main" val="0"/>
              </a:ext>
            </a:extLst>
          </a:blip>
          <a:srcRect/>
          <a:stretch>
            <a:fillRect/>
          </a:stretch>
        </p:blipFill>
        <p:spPr bwMode="auto">
          <a:xfrm>
            <a:off x="8628094" y="525773"/>
            <a:ext cx="1430337" cy="6492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27334" name="Picture 3"/>
          <p:cNvPicPr>
            <a:picLocks noChangeAspect="1" noChangeArrowheads="1"/>
          </p:cNvPicPr>
          <p:nvPr/>
        </p:nvPicPr>
        <p:blipFill>
          <a:blip r:embed="rId3" cstate="print">
            <a:extLst>
              <a:ext uri="{28A0092B-C50C-407E-A947-70E740481C1C}">
                <a14:useLocalDpi xmlns="" xmlns:a14="http://schemas.microsoft.com/office/drawing/2010/main" val="0"/>
              </a:ext>
            </a:extLst>
          </a:blip>
          <a:srcRect r="16913"/>
          <a:stretch>
            <a:fillRect/>
          </a:stretch>
        </p:blipFill>
        <p:spPr bwMode="auto">
          <a:xfrm>
            <a:off x="54" y="2438683"/>
            <a:ext cx="5618163" cy="38973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27335" name="Content Placeholder 9" descr="3D.gif"/>
          <p:cNvPicPr>
            <a:picLocks noChangeAspect="1"/>
          </p:cNvPicPr>
          <p:nvPr/>
        </p:nvPicPr>
        <p:blipFill>
          <a:blip r:embed="rId4" cstate="print">
            <a:extLst>
              <a:ext uri="{28A0092B-C50C-407E-A947-70E740481C1C}">
                <a14:useLocalDpi xmlns="" xmlns:a14="http://schemas.microsoft.com/office/drawing/2010/main" val="0"/>
              </a:ext>
            </a:extLst>
          </a:blip>
          <a:srcRect t="49171" r="52112"/>
          <a:stretch>
            <a:fillRect/>
          </a:stretch>
        </p:blipFill>
        <p:spPr bwMode="auto">
          <a:xfrm>
            <a:off x="5935697" y="2124107"/>
            <a:ext cx="3798887" cy="39100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 xmlns:p14="http://schemas.microsoft.com/office/powerpoint/2010/main" val="1438137906"/>
      </p:ext>
    </p:extLst>
  </p:cSld>
  <p:clrMapOvr>
    <a:masterClrMapping/>
  </p:clrMapOvr>
  <p:transition spd="med" advClick="0"/>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172" name="Title 1"/>
          <p:cNvSpPr>
            <a:spLocks noGrp="1"/>
          </p:cNvSpPr>
          <p:nvPr>
            <p:ph type="title"/>
          </p:nvPr>
        </p:nvSpPr>
        <p:spPr>
          <a:xfrm>
            <a:off x="153" y="105"/>
            <a:ext cx="7112001" cy="899939"/>
          </a:xfrm>
        </p:spPr>
        <p:txBody>
          <a:bodyPr/>
          <a:lstStyle/>
          <a:p>
            <a:pPr eaLnBrk="1" hangingPunct="1"/>
            <a:r>
              <a:rPr lang="en-US" sz="2000" dirty="0"/>
              <a:t>E12-11-107</a:t>
            </a:r>
            <a:r>
              <a:rPr lang="en-US" dirty="0" smtClean="0"/>
              <a:t>: </a:t>
            </a:r>
            <a:r>
              <a:rPr lang="en-US" sz="2800" dirty="0"/>
              <a:t>Worm-gear functions </a:t>
            </a:r>
            <a:r>
              <a:rPr lang="en-US" sz="1800" dirty="0"/>
              <a:t>(“A’  rating: </a:t>
            </a:r>
            <a:r>
              <a:rPr lang="en-US" sz="1800" dirty="0" smtClean="0"/>
              <a:t>)</a:t>
            </a:r>
            <a:br>
              <a:rPr lang="en-US" sz="1800" dirty="0" smtClean="0"/>
            </a:br>
            <a:endParaRPr lang="en-US" sz="2000" dirty="0">
              <a:solidFill>
                <a:srgbClr val="00B050"/>
              </a:solidFill>
            </a:endParaRPr>
          </a:p>
        </p:txBody>
      </p:sp>
      <p:sp>
        <p:nvSpPr>
          <p:cNvPr id="3" name="Content Placeholder 2"/>
          <p:cNvSpPr>
            <a:spLocks noGrp="1"/>
          </p:cNvSpPr>
          <p:nvPr>
            <p:ph idx="1"/>
          </p:nvPr>
        </p:nvSpPr>
        <p:spPr>
          <a:xfrm>
            <a:off x="168306" y="987429"/>
            <a:ext cx="9639300" cy="5870575"/>
          </a:xfrm>
        </p:spPr>
        <p:txBody>
          <a:bodyPr>
            <a:normAutofit/>
          </a:bodyPr>
          <a:lstStyle/>
          <a:p>
            <a:pPr eaLnBrk="1" hangingPunct="1"/>
            <a:r>
              <a:rPr lang="en-US" sz="2400" dirty="0"/>
              <a:t>Dominated by </a:t>
            </a:r>
            <a:r>
              <a:rPr lang="en-US" sz="2400" dirty="0">
                <a:solidFill>
                  <a:srgbClr val="FF0000"/>
                </a:solidFill>
              </a:rPr>
              <a:t>real</a:t>
            </a:r>
            <a:r>
              <a:rPr lang="en-US" sz="2400" dirty="0"/>
              <a:t> part of</a:t>
            </a:r>
            <a:r>
              <a:rPr lang="en-US" sz="2400" dirty="0">
                <a:solidFill>
                  <a:srgbClr val="FFAE0D"/>
                </a:solidFill>
              </a:rPr>
              <a:t> </a:t>
            </a:r>
            <a:r>
              <a:rPr lang="en-US" sz="2400" dirty="0"/>
              <a:t>interference </a:t>
            </a:r>
            <a:br>
              <a:rPr lang="en-US" sz="2400" dirty="0"/>
            </a:br>
            <a:r>
              <a:rPr lang="en-US" sz="2400" dirty="0"/>
              <a:t>between </a:t>
            </a:r>
            <a:r>
              <a:rPr lang="en-US" sz="2400" dirty="0">
                <a:solidFill>
                  <a:srgbClr val="FF0000"/>
                </a:solidFill>
              </a:rPr>
              <a:t>L=0 (S) and L=1 (P) states</a:t>
            </a:r>
          </a:p>
          <a:p>
            <a:pPr eaLnBrk="1" hangingPunct="1"/>
            <a:r>
              <a:rPr lang="en-US" sz="2400" dirty="0">
                <a:solidFill>
                  <a:srgbClr val="FF0000"/>
                </a:solidFill>
              </a:rPr>
              <a:t>No</a:t>
            </a:r>
            <a:r>
              <a:rPr lang="en-US" sz="2400" dirty="0"/>
              <a:t> GPD correspondence</a:t>
            </a:r>
          </a:p>
          <a:p>
            <a:pPr eaLnBrk="1" hangingPunct="1"/>
            <a:r>
              <a:rPr lang="en-US" sz="2400" dirty="0"/>
              <a:t>Lattice  QCD -&gt; Dipole Shift in mom. space.</a:t>
            </a:r>
          </a:p>
          <a:p>
            <a:pPr eaLnBrk="1" hangingPunct="1"/>
            <a:r>
              <a:rPr lang="en-US" sz="2400" dirty="0"/>
              <a:t>Model Calculations -&gt; </a:t>
            </a:r>
            <a:r>
              <a:rPr lang="en-US" sz="2400" i="1" dirty="0"/>
              <a:t>h</a:t>
            </a:r>
            <a:r>
              <a:rPr lang="en-US" sz="2400" baseline="-25000" dirty="0"/>
              <a:t>1L</a:t>
            </a:r>
            <a:r>
              <a:rPr lang="en-US" sz="2400" baseline="30000" dirty="0">
                <a:sym typeface="Symbol" pitchFamily="18" charset="2"/>
              </a:rPr>
              <a:t></a:t>
            </a:r>
            <a:r>
              <a:rPr lang="en-US" sz="2400" dirty="0">
                <a:sym typeface="Symbol" pitchFamily="18" charset="2"/>
              </a:rPr>
              <a:t> =? -</a:t>
            </a:r>
            <a:r>
              <a:rPr lang="en-US" sz="2400" i="1" dirty="0"/>
              <a:t>g</a:t>
            </a:r>
            <a:r>
              <a:rPr lang="en-US" sz="2400" baseline="-25000" dirty="0"/>
              <a:t>1T</a:t>
            </a:r>
            <a:r>
              <a:rPr lang="en-US" sz="2400" baseline="30000" dirty="0">
                <a:sym typeface="Symbol" pitchFamily="18" charset="2"/>
              </a:rPr>
              <a:t>  </a:t>
            </a:r>
            <a:r>
              <a:rPr lang="en-US" sz="2400" dirty="0">
                <a:sym typeface="Symbol" pitchFamily="18" charset="2"/>
              </a:rPr>
              <a:t>.</a:t>
            </a:r>
            <a:endParaRPr lang="en-US" sz="2400" baseline="30000" dirty="0">
              <a:sym typeface="Symbol" pitchFamily="18" charset="2"/>
            </a:endParaRPr>
          </a:p>
        </p:txBody>
      </p:sp>
      <p:grpSp>
        <p:nvGrpSpPr>
          <p:cNvPr id="7174" name="组合 154"/>
          <p:cNvGrpSpPr>
            <a:grpSpLocks/>
          </p:cNvGrpSpPr>
          <p:nvPr/>
        </p:nvGrpSpPr>
        <p:grpSpPr bwMode="auto">
          <a:xfrm>
            <a:off x="7199313" y="275"/>
            <a:ext cx="2597150" cy="385775"/>
            <a:chOff x="963721" y="1524000"/>
            <a:chExt cx="2362200" cy="385816"/>
          </a:xfrm>
        </p:grpSpPr>
        <p:sp>
          <p:nvSpPr>
            <p:cNvPr id="7187" name="TextBox 150"/>
            <p:cNvSpPr txBox="1">
              <a:spLocks noChangeArrowheads="1"/>
            </p:cNvSpPr>
            <p:nvPr/>
          </p:nvSpPr>
          <p:spPr bwMode="auto">
            <a:xfrm>
              <a:off x="963721" y="1540445"/>
              <a:ext cx="654928" cy="36937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800" b="1" i="1">
                  <a:solidFill>
                    <a:schemeClr val="tx2"/>
                  </a:solidFill>
                  <a:latin typeface="Times New Roman" pitchFamily="18" charset="0"/>
                </a:defRPr>
              </a:lvl1pPr>
              <a:lvl2pPr marL="742950" indent="-285750">
                <a:defRPr sz="2800" b="1" i="1">
                  <a:solidFill>
                    <a:schemeClr val="tx2"/>
                  </a:solidFill>
                  <a:latin typeface="Times New Roman" pitchFamily="18" charset="0"/>
                </a:defRPr>
              </a:lvl2pPr>
              <a:lvl3pPr marL="1143000" indent="-228600">
                <a:defRPr sz="2800" b="1" i="1">
                  <a:solidFill>
                    <a:schemeClr val="tx2"/>
                  </a:solidFill>
                  <a:latin typeface="Times New Roman" pitchFamily="18" charset="0"/>
                </a:defRPr>
              </a:lvl3pPr>
              <a:lvl4pPr marL="1600200" indent="-228600">
                <a:defRPr sz="2800" b="1" i="1">
                  <a:solidFill>
                    <a:schemeClr val="tx2"/>
                  </a:solidFill>
                  <a:latin typeface="Times New Roman" pitchFamily="18" charset="0"/>
                </a:defRPr>
              </a:lvl4pPr>
              <a:lvl5pPr marL="2057400" indent="-228600">
                <a:defRPr sz="2800" b="1" i="1">
                  <a:solidFill>
                    <a:schemeClr val="tx2"/>
                  </a:solidFill>
                  <a:latin typeface="Times New Roman" pitchFamily="18" charset="0"/>
                </a:defRPr>
              </a:lvl5pPr>
              <a:lvl6pPr marL="2514600" indent="-228600" eaLnBrk="0" fontAlgn="base" hangingPunct="0">
                <a:spcBef>
                  <a:spcPct val="0"/>
                </a:spcBef>
                <a:spcAft>
                  <a:spcPct val="0"/>
                </a:spcAft>
                <a:defRPr sz="2800" b="1" i="1">
                  <a:solidFill>
                    <a:schemeClr val="tx2"/>
                  </a:solidFill>
                  <a:latin typeface="Times New Roman" pitchFamily="18" charset="0"/>
                </a:defRPr>
              </a:lvl6pPr>
              <a:lvl7pPr marL="2971800" indent="-228600" eaLnBrk="0" fontAlgn="base" hangingPunct="0">
                <a:spcBef>
                  <a:spcPct val="0"/>
                </a:spcBef>
                <a:spcAft>
                  <a:spcPct val="0"/>
                </a:spcAft>
                <a:defRPr sz="2800" b="1" i="1">
                  <a:solidFill>
                    <a:schemeClr val="tx2"/>
                  </a:solidFill>
                  <a:latin typeface="Times New Roman" pitchFamily="18" charset="0"/>
                </a:defRPr>
              </a:lvl7pPr>
              <a:lvl8pPr marL="3429000" indent="-228600" eaLnBrk="0" fontAlgn="base" hangingPunct="0">
                <a:spcBef>
                  <a:spcPct val="0"/>
                </a:spcBef>
                <a:spcAft>
                  <a:spcPct val="0"/>
                </a:spcAft>
                <a:defRPr sz="2800" b="1" i="1">
                  <a:solidFill>
                    <a:schemeClr val="tx2"/>
                  </a:solidFill>
                  <a:latin typeface="Times New Roman" pitchFamily="18" charset="0"/>
                </a:defRPr>
              </a:lvl8pPr>
              <a:lvl9pPr marL="3886200" indent="-228600" eaLnBrk="0" fontAlgn="base" hangingPunct="0">
                <a:spcBef>
                  <a:spcPct val="0"/>
                </a:spcBef>
                <a:spcAft>
                  <a:spcPct val="0"/>
                </a:spcAft>
                <a:defRPr sz="2800" b="1" i="1">
                  <a:solidFill>
                    <a:schemeClr val="tx2"/>
                  </a:solidFill>
                  <a:latin typeface="Times New Roman" pitchFamily="18" charset="0"/>
                </a:defRPr>
              </a:lvl9pPr>
            </a:lstStyle>
            <a:p>
              <a:pPr eaLnBrk="1" hangingPunct="1"/>
              <a:r>
                <a:rPr lang="en-US" sz="1800">
                  <a:solidFill>
                    <a:srgbClr val="D67000"/>
                  </a:solidFill>
                  <a:latin typeface="Calibri" pitchFamily="34" charset="0"/>
                  <a:cs typeface="Arial" pitchFamily="34" charset="0"/>
                </a:rPr>
                <a:t>h</a:t>
              </a:r>
              <a:r>
                <a:rPr lang="en-US" sz="1800" i="0" baseline="-25000">
                  <a:solidFill>
                    <a:srgbClr val="D67000"/>
                  </a:solidFill>
                  <a:latin typeface="Calibri" pitchFamily="34" charset="0"/>
                  <a:cs typeface="Arial" pitchFamily="34" charset="0"/>
                </a:rPr>
                <a:t>1L</a:t>
              </a:r>
              <a:r>
                <a:rPr lang="en-US" sz="1800" i="0" baseline="30000">
                  <a:solidFill>
                    <a:srgbClr val="D67000"/>
                  </a:solidFill>
                  <a:latin typeface="Calibri" pitchFamily="34" charset="0"/>
                  <a:cs typeface="Arial" pitchFamily="34" charset="0"/>
                  <a:sym typeface="Symbol" pitchFamily="18" charset="2"/>
                </a:rPr>
                <a:t></a:t>
              </a:r>
              <a:r>
                <a:rPr lang="en-US" sz="1800" i="0">
                  <a:solidFill>
                    <a:srgbClr val="D67000"/>
                  </a:solidFill>
                  <a:latin typeface="Calibri" pitchFamily="34" charset="0"/>
                  <a:cs typeface="Arial" pitchFamily="34" charset="0"/>
                  <a:sym typeface="Symbol" pitchFamily="18" charset="2"/>
                </a:rPr>
                <a:t> </a:t>
              </a:r>
              <a:r>
                <a:rPr lang="en-US" sz="1800" i="0">
                  <a:solidFill>
                    <a:srgbClr val="000000"/>
                  </a:solidFill>
                  <a:latin typeface="Calibri" pitchFamily="34" charset="0"/>
                  <a:cs typeface="Arial" pitchFamily="34" charset="0"/>
                </a:rPr>
                <a:t>=</a:t>
              </a:r>
              <a:endParaRPr lang="en-US" sz="1800" b="0" i="0">
                <a:solidFill>
                  <a:srgbClr val="000000"/>
                </a:solidFill>
                <a:latin typeface="Calibri" pitchFamily="34" charset="0"/>
                <a:cs typeface="Arial" pitchFamily="34" charset="0"/>
              </a:endParaRPr>
            </a:p>
          </p:txBody>
        </p:sp>
        <p:pic>
          <p:nvPicPr>
            <p:cNvPr id="7188" name="Picture 7"/>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 xmlns:a14="http://schemas.microsoft.com/office/drawing/2010/main" val="0"/>
                </a:ext>
              </a:extLst>
            </a:blip>
            <a:srcRect/>
            <a:stretch>
              <a:fillRect/>
            </a:stretch>
          </p:blipFill>
          <p:spPr bwMode="auto">
            <a:xfrm>
              <a:off x="1865738" y="1524000"/>
              <a:ext cx="1460183" cy="33718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grpSp>
        <p:nvGrpSpPr>
          <p:cNvPr id="7175" name="组合 155"/>
          <p:cNvGrpSpPr>
            <a:grpSpLocks/>
          </p:cNvGrpSpPr>
          <p:nvPr/>
        </p:nvGrpSpPr>
        <p:grpSpPr bwMode="auto">
          <a:xfrm>
            <a:off x="7275519" y="381310"/>
            <a:ext cx="2347912" cy="492125"/>
            <a:chOff x="3690402" y="4875176"/>
            <a:chExt cx="2133600" cy="491490"/>
          </a:xfrm>
        </p:grpSpPr>
        <p:sp>
          <p:nvSpPr>
            <p:cNvPr id="7185" name="TextBox 156"/>
            <p:cNvSpPr txBox="1">
              <a:spLocks noChangeArrowheads="1"/>
            </p:cNvSpPr>
            <p:nvPr/>
          </p:nvSpPr>
          <p:spPr bwMode="auto">
            <a:xfrm>
              <a:off x="3690402" y="4991626"/>
              <a:ext cx="604816" cy="36885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800" b="1" i="1">
                  <a:solidFill>
                    <a:schemeClr val="tx2"/>
                  </a:solidFill>
                  <a:latin typeface="Times New Roman" pitchFamily="18" charset="0"/>
                </a:defRPr>
              </a:lvl1pPr>
              <a:lvl2pPr marL="742950" indent="-285750">
                <a:defRPr sz="2800" b="1" i="1">
                  <a:solidFill>
                    <a:schemeClr val="tx2"/>
                  </a:solidFill>
                  <a:latin typeface="Times New Roman" pitchFamily="18" charset="0"/>
                </a:defRPr>
              </a:lvl2pPr>
              <a:lvl3pPr marL="1143000" indent="-228600">
                <a:defRPr sz="2800" b="1" i="1">
                  <a:solidFill>
                    <a:schemeClr val="tx2"/>
                  </a:solidFill>
                  <a:latin typeface="Times New Roman" pitchFamily="18" charset="0"/>
                </a:defRPr>
              </a:lvl3pPr>
              <a:lvl4pPr marL="1600200" indent="-228600">
                <a:defRPr sz="2800" b="1" i="1">
                  <a:solidFill>
                    <a:schemeClr val="tx2"/>
                  </a:solidFill>
                  <a:latin typeface="Times New Roman" pitchFamily="18" charset="0"/>
                </a:defRPr>
              </a:lvl4pPr>
              <a:lvl5pPr marL="2057400" indent="-228600">
                <a:defRPr sz="2800" b="1" i="1">
                  <a:solidFill>
                    <a:schemeClr val="tx2"/>
                  </a:solidFill>
                  <a:latin typeface="Times New Roman" pitchFamily="18" charset="0"/>
                </a:defRPr>
              </a:lvl5pPr>
              <a:lvl6pPr marL="2514600" indent="-228600" eaLnBrk="0" fontAlgn="base" hangingPunct="0">
                <a:spcBef>
                  <a:spcPct val="0"/>
                </a:spcBef>
                <a:spcAft>
                  <a:spcPct val="0"/>
                </a:spcAft>
                <a:defRPr sz="2800" b="1" i="1">
                  <a:solidFill>
                    <a:schemeClr val="tx2"/>
                  </a:solidFill>
                  <a:latin typeface="Times New Roman" pitchFamily="18" charset="0"/>
                </a:defRPr>
              </a:lvl6pPr>
              <a:lvl7pPr marL="2971800" indent="-228600" eaLnBrk="0" fontAlgn="base" hangingPunct="0">
                <a:spcBef>
                  <a:spcPct val="0"/>
                </a:spcBef>
                <a:spcAft>
                  <a:spcPct val="0"/>
                </a:spcAft>
                <a:defRPr sz="2800" b="1" i="1">
                  <a:solidFill>
                    <a:schemeClr val="tx2"/>
                  </a:solidFill>
                  <a:latin typeface="Times New Roman" pitchFamily="18" charset="0"/>
                </a:defRPr>
              </a:lvl7pPr>
              <a:lvl8pPr marL="3429000" indent="-228600" eaLnBrk="0" fontAlgn="base" hangingPunct="0">
                <a:spcBef>
                  <a:spcPct val="0"/>
                </a:spcBef>
                <a:spcAft>
                  <a:spcPct val="0"/>
                </a:spcAft>
                <a:defRPr sz="2800" b="1" i="1">
                  <a:solidFill>
                    <a:schemeClr val="tx2"/>
                  </a:solidFill>
                  <a:latin typeface="Times New Roman" pitchFamily="18" charset="0"/>
                </a:defRPr>
              </a:lvl8pPr>
              <a:lvl9pPr marL="3886200" indent="-228600" eaLnBrk="0" fontAlgn="base" hangingPunct="0">
                <a:spcBef>
                  <a:spcPct val="0"/>
                </a:spcBef>
                <a:spcAft>
                  <a:spcPct val="0"/>
                </a:spcAft>
                <a:defRPr sz="2800" b="1" i="1">
                  <a:solidFill>
                    <a:schemeClr val="tx2"/>
                  </a:solidFill>
                  <a:latin typeface="Times New Roman" pitchFamily="18" charset="0"/>
                </a:defRPr>
              </a:lvl9pPr>
            </a:lstStyle>
            <a:p>
              <a:pPr eaLnBrk="1" hangingPunct="1"/>
              <a:r>
                <a:rPr lang="en-US" sz="1800">
                  <a:solidFill>
                    <a:srgbClr val="D67000"/>
                  </a:solidFill>
                  <a:latin typeface="Calibri" pitchFamily="34" charset="0"/>
                  <a:cs typeface="Arial" pitchFamily="34" charset="0"/>
                </a:rPr>
                <a:t>g</a:t>
              </a:r>
              <a:r>
                <a:rPr lang="en-US" sz="1800" i="0" baseline="-25000">
                  <a:solidFill>
                    <a:srgbClr val="D67000"/>
                  </a:solidFill>
                  <a:latin typeface="Calibri" pitchFamily="34" charset="0"/>
                  <a:cs typeface="Arial" pitchFamily="34" charset="0"/>
                </a:rPr>
                <a:t>1T</a:t>
              </a:r>
              <a:r>
                <a:rPr lang="en-US" sz="1800" i="0" baseline="30000">
                  <a:solidFill>
                    <a:srgbClr val="FF0000"/>
                  </a:solidFill>
                  <a:latin typeface="Calibri" pitchFamily="34" charset="0"/>
                  <a:cs typeface="Arial" pitchFamily="34" charset="0"/>
                  <a:sym typeface="Symbol" pitchFamily="18" charset="2"/>
                </a:rPr>
                <a:t> </a:t>
              </a:r>
              <a:r>
                <a:rPr lang="en-US" sz="1800" i="0">
                  <a:solidFill>
                    <a:srgbClr val="FF0000"/>
                  </a:solidFill>
                  <a:latin typeface="Calibri" pitchFamily="34" charset="0"/>
                  <a:cs typeface="Arial" pitchFamily="34" charset="0"/>
                </a:rPr>
                <a:t> </a:t>
              </a:r>
              <a:r>
                <a:rPr lang="en-US" sz="1800" i="0">
                  <a:solidFill>
                    <a:srgbClr val="000000"/>
                  </a:solidFill>
                  <a:latin typeface="Calibri" pitchFamily="34" charset="0"/>
                  <a:cs typeface="Arial" pitchFamily="34" charset="0"/>
                </a:rPr>
                <a:t>=</a:t>
              </a:r>
              <a:endParaRPr lang="en-US" sz="1800" b="0" i="0">
                <a:solidFill>
                  <a:srgbClr val="000000"/>
                </a:solidFill>
                <a:latin typeface="Calibri" pitchFamily="34" charset="0"/>
                <a:cs typeface="Arial" pitchFamily="34" charset="0"/>
              </a:endParaRPr>
            </a:p>
          </p:txBody>
        </p:sp>
        <p:pic>
          <p:nvPicPr>
            <p:cNvPr id="7186" name="Picture 8"/>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 xmlns:a14="http://schemas.microsoft.com/office/drawing/2010/main" val="0"/>
                </a:ext>
              </a:extLst>
            </a:blip>
            <a:srcRect/>
            <a:stretch>
              <a:fillRect/>
            </a:stretch>
          </p:blipFill>
          <p:spPr bwMode="auto">
            <a:xfrm>
              <a:off x="4523839" y="4875176"/>
              <a:ext cx="1300163" cy="49149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grpSp>
        <p:nvGrpSpPr>
          <p:cNvPr id="7176" name="组合 158"/>
          <p:cNvGrpSpPr>
            <a:grpSpLocks/>
          </p:cNvGrpSpPr>
          <p:nvPr/>
        </p:nvGrpSpPr>
        <p:grpSpPr bwMode="auto">
          <a:xfrm>
            <a:off x="7482090" y="1081088"/>
            <a:ext cx="2065336" cy="2038224"/>
            <a:chOff x="6546362" y="762000"/>
            <a:chExt cx="2412066" cy="2923683"/>
          </a:xfrm>
        </p:grpSpPr>
        <p:grpSp>
          <p:nvGrpSpPr>
            <p:cNvPr id="7181" name="组合 150"/>
            <p:cNvGrpSpPr>
              <a:grpSpLocks/>
            </p:cNvGrpSpPr>
            <p:nvPr/>
          </p:nvGrpSpPr>
          <p:grpSpPr bwMode="auto">
            <a:xfrm>
              <a:off x="6546362" y="762000"/>
              <a:ext cx="2201608" cy="2923683"/>
              <a:chOff x="6087741" y="1295400"/>
              <a:chExt cx="2660278" cy="3532783"/>
            </a:xfrm>
          </p:grpSpPr>
          <p:pic>
            <p:nvPicPr>
              <p:cNvPr id="7183" name="Picture 3"/>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6096000" y="1295400"/>
                <a:ext cx="2209800" cy="243638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184" name="矩形 12"/>
              <p:cNvSpPr>
                <a:spLocks noChangeArrowheads="1"/>
              </p:cNvSpPr>
              <p:nvPr/>
            </p:nvSpPr>
            <p:spPr bwMode="auto">
              <a:xfrm>
                <a:off x="6087741" y="3707920"/>
                <a:ext cx="2660278" cy="11202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pPr eaLnBrk="1" hangingPunct="1"/>
                <a:r>
                  <a:rPr lang="en-US" altLang="zh-CN" sz="1800" i="0">
                    <a:solidFill>
                      <a:srgbClr val="000000"/>
                    </a:solidFill>
                    <a:latin typeface="Calibri" pitchFamily="34" charset="0"/>
                    <a:ea typeface="SimSun" pitchFamily="2" charset="-122"/>
                    <a:cs typeface="Arial" pitchFamily="34" charset="0"/>
                  </a:rPr>
                  <a:t>Longi-transversity</a:t>
                </a:r>
                <a:endParaRPr lang="en-US" altLang="zh-CN" sz="3600" i="0">
                  <a:solidFill>
                    <a:srgbClr val="000000"/>
                  </a:solidFill>
                  <a:latin typeface="Calibri" pitchFamily="34" charset="0"/>
                  <a:ea typeface="SimSun" pitchFamily="2" charset="-122"/>
                  <a:cs typeface="Arial" pitchFamily="34" charset="0"/>
                </a:endParaRPr>
              </a:p>
              <a:p>
                <a:pPr eaLnBrk="1" hangingPunct="1"/>
                <a:r>
                  <a:rPr lang="en-US" altLang="zh-CN" sz="1800" i="0">
                    <a:solidFill>
                      <a:srgbClr val="000000"/>
                    </a:solidFill>
                    <a:latin typeface="Calibri" pitchFamily="34" charset="0"/>
                    <a:ea typeface="SimSun" pitchFamily="2" charset="-122"/>
                    <a:cs typeface="Arial" pitchFamily="34" charset="0"/>
                  </a:rPr>
                  <a:t>Trans-helicity</a:t>
                </a:r>
              </a:p>
            </p:txBody>
          </p:sp>
        </p:grpSp>
        <p:sp>
          <p:nvSpPr>
            <p:cNvPr id="14" name="右箭头 153"/>
            <p:cNvSpPr/>
            <p:nvPr/>
          </p:nvSpPr>
          <p:spPr>
            <a:xfrm rot="584170">
              <a:off x="8196428" y="823139"/>
              <a:ext cx="762000" cy="457200"/>
            </a:xfrm>
            <a:prstGeom prst="rightArrow">
              <a:avLst>
                <a:gd name="adj1" fmla="val 50000"/>
                <a:gd name="adj2" fmla="val 47944"/>
              </a:avLst>
            </a:prstGeom>
            <a:ln w="12700" cmpd="sng">
              <a:solidFill>
                <a:schemeClr val="tx1"/>
              </a:solidFill>
            </a:ln>
            <a:scene3d>
              <a:camera prst="perspectiveContrastingRightFacing"/>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800" b="0" i="0" dirty="0">
                <a:solidFill>
                  <a:prstClr val="white"/>
                </a:solidFill>
              </a:endParaRPr>
            </a:p>
          </p:txBody>
        </p:sp>
      </p:grpSp>
      <p:pic>
        <p:nvPicPr>
          <p:cNvPr id="7177" name="Picture 2"/>
          <p:cNvPicPr>
            <a:picLocks noChangeAspect="1" noChangeArrowheads="1"/>
          </p:cNvPicPr>
          <p:nvPr/>
        </p:nvPicPr>
        <p:blipFill>
          <a:blip r:embed="rId5" cstate="print">
            <a:clrChange>
              <a:clrFrom>
                <a:srgbClr val="FFFFFF"/>
              </a:clrFrom>
              <a:clrTo>
                <a:srgbClr val="FFFFFF">
                  <a:alpha val="0"/>
                </a:srgbClr>
              </a:clrTo>
            </a:clrChange>
            <a:extLst>
              <a:ext uri="{28A0092B-C50C-407E-A947-70E740481C1C}">
                <a14:useLocalDpi xmlns="" xmlns:a14="http://schemas.microsoft.com/office/drawing/2010/main" val="0"/>
              </a:ext>
            </a:extLst>
          </a:blip>
          <a:srcRect/>
          <a:stretch>
            <a:fillRect/>
          </a:stretch>
        </p:blipFill>
        <p:spPr bwMode="auto">
          <a:xfrm>
            <a:off x="35" y="3309941"/>
            <a:ext cx="5032375" cy="2919412"/>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pic>
      <p:grpSp>
        <p:nvGrpSpPr>
          <p:cNvPr id="7178" name="组合 9"/>
          <p:cNvGrpSpPr>
            <a:grpSpLocks/>
          </p:cNvGrpSpPr>
          <p:nvPr/>
        </p:nvGrpSpPr>
        <p:grpSpPr bwMode="auto">
          <a:xfrm>
            <a:off x="4992685" y="3309938"/>
            <a:ext cx="5065744" cy="2914650"/>
            <a:chOff x="1513795" y="2057400"/>
            <a:chExt cx="6641104" cy="4167188"/>
          </a:xfrm>
        </p:grpSpPr>
        <p:pic>
          <p:nvPicPr>
            <p:cNvPr id="7179" name="Picture 3"/>
            <p:cNvPicPr>
              <a:picLocks noChangeAspect="1" noChangeArrowheads="1"/>
            </p:cNvPicPr>
            <p:nvPr/>
          </p:nvPicPr>
          <p:blipFill>
            <a:blip r:embed="rId6" cstate="print">
              <a:extLst>
                <a:ext uri="{28A0092B-C50C-407E-A947-70E740481C1C}">
                  <a14:useLocalDpi xmlns="" xmlns:a14="http://schemas.microsoft.com/office/drawing/2010/main" val="0"/>
                </a:ext>
              </a:extLst>
            </a:blip>
            <a:srcRect/>
            <a:stretch>
              <a:fillRect/>
            </a:stretch>
          </p:blipFill>
          <p:spPr bwMode="auto">
            <a:xfrm>
              <a:off x="1627276" y="2057400"/>
              <a:ext cx="6527623" cy="41671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180" name="矩形 7"/>
            <p:cNvSpPr>
              <a:spLocks noChangeArrowheads="1"/>
            </p:cNvSpPr>
            <p:nvPr/>
          </p:nvSpPr>
          <p:spPr bwMode="auto">
            <a:xfrm rot="16200000">
              <a:off x="606461" y="4063200"/>
              <a:ext cx="2258505" cy="4438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pPr eaLnBrk="1" hangingPunct="1"/>
              <a:r>
                <a:rPr lang="en-US" sz="1600" b="0" i="0">
                  <a:solidFill>
                    <a:srgbClr val="7030A0"/>
                  </a:solidFill>
                  <a:latin typeface="Calibri" pitchFamily="34" charset="0"/>
                  <a:cs typeface="Arial" pitchFamily="34" charset="0"/>
                </a:rPr>
                <a:t>Center of points:</a:t>
              </a:r>
            </a:p>
          </p:txBody>
        </p:sp>
      </p:grpSp>
      <p:pic>
        <p:nvPicPr>
          <p:cNvPr id="8238" name="Picture 46"/>
          <p:cNvPicPr>
            <a:picLocks noChangeAspect="1" noChangeArrowheads="1"/>
          </p:cNvPicPr>
          <p:nvPr/>
        </p:nvPicPr>
        <p:blipFill>
          <a:blip r:embed="rId7" cstate="print"/>
          <a:srcRect/>
          <a:stretch>
            <a:fillRect/>
          </a:stretch>
        </p:blipFill>
        <p:spPr bwMode="auto">
          <a:xfrm>
            <a:off x="1006475" y="6248400"/>
            <a:ext cx="2692400" cy="457200"/>
          </a:xfrm>
          <a:prstGeom prst="rect">
            <a:avLst/>
          </a:prstGeom>
          <a:noFill/>
        </p:spPr>
      </p:pic>
      <p:pic>
        <p:nvPicPr>
          <p:cNvPr id="8239" name="Picture 47"/>
          <p:cNvPicPr>
            <a:picLocks noChangeAspect="1" noChangeArrowheads="1"/>
          </p:cNvPicPr>
          <p:nvPr/>
        </p:nvPicPr>
        <p:blipFill>
          <a:blip r:embed="rId8" cstate="print"/>
          <a:srcRect/>
          <a:stretch>
            <a:fillRect/>
          </a:stretch>
        </p:blipFill>
        <p:spPr bwMode="auto">
          <a:xfrm>
            <a:off x="5607050" y="6221413"/>
            <a:ext cx="3048000" cy="511175"/>
          </a:xfrm>
          <a:prstGeom prst="rect">
            <a:avLst/>
          </a:prstGeom>
          <a:noFill/>
        </p:spPr>
      </p:pic>
    </p:spTree>
    <p:extLst>
      <p:ext uri="{BB962C8B-B14F-4D97-AF65-F5344CB8AC3E}">
        <p14:creationId xmlns="" xmlns:p14="http://schemas.microsoft.com/office/powerpoint/2010/main" val="1251359093"/>
      </p:ext>
    </p:extLst>
  </p:cSld>
  <p:clrMapOvr>
    <a:masterClrMapping/>
  </p:clrMapOvr>
  <p:transition spd="med" advClick="0"/>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28354" name="Rectangle 2"/>
          <p:cNvSpPr>
            <a:spLocks noGrp="1" noChangeArrowheads="1"/>
          </p:cNvSpPr>
          <p:nvPr>
            <p:ph type="title" idx="4294967295"/>
          </p:nvPr>
        </p:nvSpPr>
        <p:spPr/>
        <p:txBody>
          <a:bodyPr/>
          <a:lstStyle/>
          <a:p>
            <a:pPr eaLnBrk="1" hangingPunct="1"/>
            <a:r>
              <a:rPr lang="en-US" dirty="0" smtClean="0">
                <a:solidFill>
                  <a:schemeClr val="hlink"/>
                </a:solidFill>
              </a:rPr>
              <a:t>Summary on </a:t>
            </a:r>
            <a:r>
              <a:rPr lang="en-US" dirty="0" err="1" smtClean="0">
                <a:solidFill>
                  <a:schemeClr val="hlink"/>
                </a:solidFill>
              </a:rPr>
              <a:t>SoLID</a:t>
            </a:r>
            <a:r>
              <a:rPr lang="en-US" dirty="0" smtClean="0">
                <a:solidFill>
                  <a:schemeClr val="hlink"/>
                </a:solidFill>
              </a:rPr>
              <a:t> TMD Program</a:t>
            </a:r>
          </a:p>
        </p:txBody>
      </p:sp>
      <p:sp>
        <p:nvSpPr>
          <p:cNvPr id="228355" name="Rectangle 3"/>
          <p:cNvSpPr>
            <a:spLocks noGrp="1" noChangeArrowheads="1"/>
          </p:cNvSpPr>
          <p:nvPr>
            <p:ph type="body" idx="4294967295"/>
          </p:nvPr>
        </p:nvSpPr>
        <p:spPr>
          <a:xfrm>
            <a:off x="0" y="803276"/>
            <a:ext cx="9361488" cy="5597524"/>
          </a:xfrm>
        </p:spPr>
        <p:txBody>
          <a:bodyPr/>
          <a:lstStyle/>
          <a:p>
            <a:pPr eaLnBrk="1" hangingPunct="1">
              <a:lnSpc>
                <a:spcPct val="90000"/>
              </a:lnSpc>
            </a:pPr>
            <a:r>
              <a:rPr lang="en-US" sz="2400" dirty="0"/>
              <a:t>Unprecedented precision </a:t>
            </a:r>
            <a:r>
              <a:rPr lang="en-US" sz="2400" i="1" dirty="0"/>
              <a:t>4-d</a:t>
            </a:r>
            <a:r>
              <a:rPr lang="en-US" sz="2400" dirty="0"/>
              <a:t> mapping of SSA</a:t>
            </a:r>
          </a:p>
          <a:p>
            <a:pPr lvl="1" eaLnBrk="1" hangingPunct="1">
              <a:lnSpc>
                <a:spcPct val="90000"/>
              </a:lnSpc>
            </a:pPr>
            <a:r>
              <a:rPr lang="en-US" sz="2000" dirty="0">
                <a:solidFill>
                  <a:srgbClr val="0000CC"/>
                </a:solidFill>
              </a:rPr>
              <a:t> </a:t>
            </a:r>
            <a:r>
              <a:rPr lang="en-US" sz="2000" dirty="0" smtClean="0">
                <a:solidFill>
                  <a:srgbClr val="0000CC"/>
                </a:solidFill>
              </a:rPr>
              <a:t>Collins, </a:t>
            </a:r>
            <a:r>
              <a:rPr lang="en-US" sz="2000" dirty="0" err="1" smtClean="0">
                <a:solidFill>
                  <a:srgbClr val="0000CC"/>
                </a:solidFill>
              </a:rPr>
              <a:t>Sivers</a:t>
            </a:r>
            <a:r>
              <a:rPr lang="en-US" sz="2000" dirty="0" smtClean="0">
                <a:solidFill>
                  <a:srgbClr val="0000CC"/>
                </a:solidFill>
              </a:rPr>
              <a:t>, </a:t>
            </a:r>
            <a:r>
              <a:rPr lang="en-US" sz="2000" dirty="0" err="1" smtClean="0">
                <a:solidFill>
                  <a:srgbClr val="0000CC"/>
                </a:solidFill>
              </a:rPr>
              <a:t>Pretzelosity</a:t>
            </a:r>
            <a:r>
              <a:rPr lang="en-US" sz="2000" dirty="0">
                <a:solidFill>
                  <a:srgbClr val="0000CC"/>
                </a:solidFill>
              </a:rPr>
              <a:t> </a:t>
            </a:r>
            <a:r>
              <a:rPr lang="en-US" sz="2000" dirty="0" smtClean="0">
                <a:solidFill>
                  <a:srgbClr val="0000CC"/>
                </a:solidFill>
              </a:rPr>
              <a:t>and Worm-Gear</a:t>
            </a:r>
            <a:endParaRPr lang="en-US" sz="2000" i="1" baseline="30000" dirty="0">
              <a:solidFill>
                <a:srgbClr val="0000CC"/>
              </a:solidFill>
            </a:endParaRPr>
          </a:p>
          <a:p>
            <a:pPr eaLnBrk="1" hangingPunct="1">
              <a:lnSpc>
                <a:spcPct val="90000"/>
              </a:lnSpc>
            </a:pPr>
            <a:r>
              <a:rPr lang="en-US" sz="2400" dirty="0" smtClean="0"/>
              <a:t>Both polarized </a:t>
            </a:r>
            <a:r>
              <a:rPr lang="en-US" sz="2400" baseline="30000" dirty="0" smtClean="0"/>
              <a:t>3</a:t>
            </a:r>
            <a:r>
              <a:rPr lang="en-US" sz="2400" dirty="0" smtClean="0"/>
              <a:t>He (n) and polarized proton with </a:t>
            </a:r>
            <a:r>
              <a:rPr lang="en-US" sz="2400" dirty="0" err="1" smtClean="0"/>
              <a:t>SoLID</a:t>
            </a:r>
            <a:endParaRPr lang="en-US" sz="2400" dirty="0" smtClean="0"/>
          </a:p>
          <a:p>
            <a:pPr eaLnBrk="1" hangingPunct="1">
              <a:lnSpc>
                <a:spcPct val="90000"/>
              </a:lnSpc>
            </a:pPr>
            <a:r>
              <a:rPr lang="en-US" sz="2400" dirty="0" smtClean="0"/>
              <a:t>Three “A” rated experiments approved. One LOI on di-hadron.</a:t>
            </a:r>
            <a:endParaRPr lang="en-US" sz="2400" dirty="0"/>
          </a:p>
          <a:p>
            <a:pPr eaLnBrk="1" hangingPunct="1">
              <a:lnSpc>
                <a:spcPct val="90000"/>
              </a:lnSpc>
            </a:pPr>
            <a:r>
              <a:rPr lang="en-US" sz="2400" dirty="0"/>
              <a:t>Study factorization with </a:t>
            </a:r>
            <a:r>
              <a:rPr lang="en-US" sz="2400" i="1" dirty="0"/>
              <a:t>x</a:t>
            </a:r>
            <a:r>
              <a:rPr lang="en-US" sz="2400" dirty="0"/>
              <a:t> and </a:t>
            </a:r>
            <a:r>
              <a:rPr lang="en-US" sz="2400" i="1" dirty="0"/>
              <a:t>z</a:t>
            </a:r>
            <a:r>
              <a:rPr lang="en-US" sz="2400" dirty="0"/>
              <a:t>-dependences </a:t>
            </a:r>
          </a:p>
          <a:p>
            <a:pPr eaLnBrk="1" hangingPunct="1">
              <a:lnSpc>
                <a:spcPct val="90000"/>
              </a:lnSpc>
            </a:pPr>
            <a:r>
              <a:rPr lang="en-US" sz="2400" dirty="0"/>
              <a:t>Study </a:t>
            </a:r>
            <a:r>
              <a:rPr lang="en-US" sz="2400" i="1" dirty="0"/>
              <a:t>P</a:t>
            </a:r>
            <a:r>
              <a:rPr lang="en-US" sz="2400" i="1" baseline="-25000" dirty="0"/>
              <a:t>T</a:t>
            </a:r>
            <a:r>
              <a:rPr lang="en-US" sz="2400" dirty="0"/>
              <a:t> dependence</a:t>
            </a:r>
          </a:p>
          <a:p>
            <a:pPr eaLnBrk="1" hangingPunct="1">
              <a:lnSpc>
                <a:spcPct val="90000"/>
              </a:lnSpc>
            </a:pPr>
            <a:r>
              <a:rPr lang="en-US" sz="2400" dirty="0"/>
              <a:t>Combining with the world data</a:t>
            </a:r>
          </a:p>
          <a:p>
            <a:pPr lvl="1" eaLnBrk="1" hangingPunct="1">
              <a:lnSpc>
                <a:spcPct val="90000"/>
              </a:lnSpc>
            </a:pPr>
            <a:r>
              <a:rPr lang="en-US" sz="2000" dirty="0">
                <a:solidFill>
                  <a:srgbClr val="0000CC"/>
                </a:solidFill>
              </a:rPr>
              <a:t>extract </a:t>
            </a:r>
            <a:r>
              <a:rPr lang="en-US" sz="2000" dirty="0" err="1">
                <a:solidFill>
                  <a:srgbClr val="0000CC"/>
                </a:solidFill>
              </a:rPr>
              <a:t>transversity</a:t>
            </a:r>
            <a:r>
              <a:rPr lang="en-US" sz="2000" dirty="0">
                <a:solidFill>
                  <a:srgbClr val="0000CC"/>
                </a:solidFill>
              </a:rPr>
              <a:t> and fragmentation functions for both </a:t>
            </a:r>
            <a:r>
              <a:rPr lang="en-US" sz="2000" i="1" dirty="0">
                <a:solidFill>
                  <a:srgbClr val="0000CC"/>
                </a:solidFill>
              </a:rPr>
              <a:t>u</a:t>
            </a:r>
            <a:r>
              <a:rPr lang="en-US" sz="2000" dirty="0">
                <a:solidFill>
                  <a:srgbClr val="0000CC"/>
                </a:solidFill>
              </a:rPr>
              <a:t> and </a:t>
            </a:r>
            <a:r>
              <a:rPr lang="en-US" sz="2000" i="1" dirty="0">
                <a:solidFill>
                  <a:srgbClr val="0000CC"/>
                </a:solidFill>
              </a:rPr>
              <a:t>d </a:t>
            </a:r>
            <a:r>
              <a:rPr lang="en-US" sz="2000" dirty="0">
                <a:solidFill>
                  <a:srgbClr val="0000CC"/>
                </a:solidFill>
              </a:rPr>
              <a:t>quarks</a:t>
            </a:r>
          </a:p>
          <a:p>
            <a:pPr lvl="1" eaLnBrk="1" hangingPunct="1">
              <a:lnSpc>
                <a:spcPct val="90000"/>
              </a:lnSpc>
            </a:pPr>
            <a:r>
              <a:rPr lang="en-US" sz="2000" dirty="0">
                <a:solidFill>
                  <a:srgbClr val="0000CC"/>
                </a:solidFill>
              </a:rPr>
              <a:t>determine tensor charge</a:t>
            </a:r>
          </a:p>
          <a:p>
            <a:pPr lvl="1" eaLnBrk="1" hangingPunct="1">
              <a:lnSpc>
                <a:spcPct val="90000"/>
              </a:lnSpc>
            </a:pPr>
            <a:r>
              <a:rPr lang="en-US" sz="2000" dirty="0">
                <a:solidFill>
                  <a:srgbClr val="0000CC"/>
                </a:solidFill>
              </a:rPr>
              <a:t>study TMDs for both valence and </a:t>
            </a:r>
            <a:r>
              <a:rPr lang="en-US" sz="2000" dirty="0">
                <a:solidFill>
                  <a:srgbClr val="990099"/>
                </a:solidFill>
              </a:rPr>
              <a:t>sea</a:t>
            </a:r>
            <a:r>
              <a:rPr lang="en-US" sz="2000" dirty="0">
                <a:solidFill>
                  <a:srgbClr val="0000CC"/>
                </a:solidFill>
              </a:rPr>
              <a:t> quarks </a:t>
            </a:r>
          </a:p>
          <a:p>
            <a:pPr lvl="1" eaLnBrk="1" hangingPunct="1">
              <a:lnSpc>
                <a:spcPct val="90000"/>
              </a:lnSpc>
            </a:pPr>
            <a:r>
              <a:rPr lang="en-US" sz="2000" dirty="0" smtClean="0">
                <a:solidFill>
                  <a:srgbClr val="0000CC"/>
                </a:solidFill>
              </a:rPr>
              <a:t>learn </a:t>
            </a:r>
            <a:r>
              <a:rPr lang="en-US" sz="2000" dirty="0">
                <a:solidFill>
                  <a:srgbClr val="0000CC"/>
                </a:solidFill>
              </a:rPr>
              <a:t>quark </a:t>
            </a:r>
            <a:r>
              <a:rPr lang="en-US" sz="2000" dirty="0" smtClean="0">
                <a:solidFill>
                  <a:srgbClr val="0000CC"/>
                </a:solidFill>
              </a:rPr>
              <a:t>orbital motion and quark orbital </a:t>
            </a:r>
            <a:r>
              <a:rPr lang="en-US" sz="2000" dirty="0">
                <a:solidFill>
                  <a:srgbClr val="0000CC"/>
                </a:solidFill>
              </a:rPr>
              <a:t>angular momentum</a:t>
            </a:r>
            <a:endParaRPr lang="en-US" dirty="0" smtClean="0"/>
          </a:p>
          <a:p>
            <a:pPr lvl="1" eaLnBrk="1" hangingPunct="1">
              <a:lnSpc>
                <a:spcPct val="90000"/>
              </a:lnSpc>
            </a:pPr>
            <a:r>
              <a:rPr lang="en-US" sz="2000" dirty="0">
                <a:solidFill>
                  <a:srgbClr val="990099"/>
                </a:solidFill>
              </a:rPr>
              <a:t>study </a:t>
            </a:r>
            <a:r>
              <a:rPr lang="en-US" sz="2000" i="1" dirty="0">
                <a:solidFill>
                  <a:srgbClr val="990099"/>
                </a:solidFill>
              </a:rPr>
              <a:t>Q</a:t>
            </a:r>
            <a:r>
              <a:rPr lang="en-US" sz="2000" i="1" baseline="30000" dirty="0">
                <a:solidFill>
                  <a:srgbClr val="990099"/>
                </a:solidFill>
              </a:rPr>
              <a:t>2</a:t>
            </a:r>
            <a:r>
              <a:rPr lang="en-US" sz="2000" dirty="0">
                <a:solidFill>
                  <a:srgbClr val="990099"/>
                </a:solidFill>
              </a:rPr>
              <a:t> evolution</a:t>
            </a:r>
          </a:p>
          <a:p>
            <a:pPr eaLnBrk="1" hangingPunct="1">
              <a:lnSpc>
                <a:spcPct val="90000"/>
              </a:lnSpc>
            </a:pPr>
            <a:r>
              <a:rPr lang="en-US" sz="2400" dirty="0"/>
              <a:t>Global efforts (experimentalists and theorists), global analysis</a:t>
            </a:r>
          </a:p>
          <a:p>
            <a:pPr lvl="1" eaLnBrk="1" hangingPunct="1">
              <a:lnSpc>
                <a:spcPct val="90000"/>
              </a:lnSpc>
            </a:pPr>
            <a:r>
              <a:rPr lang="en-US" sz="2000" dirty="0">
                <a:solidFill>
                  <a:srgbClr val="0000CC"/>
                </a:solidFill>
              </a:rPr>
              <a:t>much better understanding of multi-d nucleon structure and QCD</a:t>
            </a:r>
          </a:p>
          <a:p>
            <a:pPr eaLnBrk="1" hangingPunct="1">
              <a:lnSpc>
                <a:spcPct val="90000"/>
              </a:lnSpc>
            </a:pPr>
            <a:r>
              <a:rPr lang="en-US" sz="2400" b="1" dirty="0" smtClean="0"/>
              <a:t>Welcome new collaborators</a:t>
            </a:r>
          </a:p>
        </p:txBody>
      </p:sp>
    </p:spTree>
    <p:extLst>
      <p:ext uri="{BB962C8B-B14F-4D97-AF65-F5344CB8AC3E}">
        <p14:creationId xmlns="" xmlns:p14="http://schemas.microsoft.com/office/powerpoint/2010/main" val="3415296343"/>
      </p:ext>
    </p:extLst>
  </p:cSld>
  <p:clrMapOvr>
    <a:masterClrMapping/>
  </p:clrMapOvr>
  <p:transition spd="med" advClick="0"/>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7649" name="Content Placeholder 6" descr="screenshot_2.jpg"/>
          <p:cNvPicPr>
            <a:picLocks noGrp="1" noChangeAspect="1"/>
          </p:cNvPicPr>
          <p:nvPr>
            <p:ph idx="1"/>
          </p:nvPr>
        </p:nvPicPr>
        <p:blipFill>
          <a:blip r:embed="rId2" cstate="print"/>
          <a:srcRect t="-1317" b="-1317"/>
          <a:stretch>
            <a:fillRect/>
          </a:stretch>
        </p:blipFill>
        <p:spPr>
          <a:xfrm>
            <a:off x="0" y="990600"/>
            <a:ext cx="9052560" cy="5410200"/>
          </a:xfrm>
        </p:spPr>
      </p:pic>
      <p:pic>
        <p:nvPicPr>
          <p:cNvPr id="27651" name="Picture 7"/>
          <p:cNvPicPr>
            <a:picLocks noChangeAspect="1"/>
          </p:cNvPicPr>
          <p:nvPr/>
        </p:nvPicPr>
        <p:blipFill>
          <a:blip r:embed="rId3" cstate="print"/>
          <a:srcRect/>
          <a:stretch>
            <a:fillRect/>
          </a:stretch>
        </p:blipFill>
        <p:spPr bwMode="auto">
          <a:xfrm>
            <a:off x="251460" y="152400"/>
            <a:ext cx="9639300" cy="534988"/>
          </a:xfrm>
          <a:prstGeom prst="rect">
            <a:avLst/>
          </a:prstGeom>
          <a:noFill/>
          <a:ln w="9525">
            <a:noFill/>
            <a:miter lim="800000"/>
            <a:headEnd/>
            <a:tailEnd/>
          </a:ln>
        </p:spPr>
      </p:pic>
      <p:pic>
        <p:nvPicPr>
          <p:cNvPr id="27652" name="Picture 8" descr="screenshot_30.jpg"/>
          <p:cNvPicPr>
            <a:picLocks noChangeAspect="1"/>
          </p:cNvPicPr>
          <p:nvPr/>
        </p:nvPicPr>
        <p:blipFill>
          <a:blip r:embed="rId4" cstate="print"/>
          <a:srcRect/>
          <a:stretch>
            <a:fillRect/>
          </a:stretch>
        </p:blipFill>
        <p:spPr bwMode="auto">
          <a:xfrm>
            <a:off x="6035040" y="838200"/>
            <a:ext cx="3520440" cy="2700338"/>
          </a:xfrm>
          <a:prstGeom prst="rect">
            <a:avLst/>
          </a:prstGeom>
          <a:noFill/>
          <a:ln w="9525">
            <a:noFill/>
            <a:miter lim="800000"/>
            <a:headEnd/>
            <a:tailEnd/>
          </a:ln>
        </p:spPr>
      </p:pic>
      <p:grpSp>
        <p:nvGrpSpPr>
          <p:cNvPr id="2" name="Group 13"/>
          <p:cNvGrpSpPr>
            <a:grpSpLocks/>
          </p:cNvGrpSpPr>
          <p:nvPr/>
        </p:nvGrpSpPr>
        <p:grpSpPr bwMode="auto">
          <a:xfrm>
            <a:off x="7543800" y="914400"/>
            <a:ext cx="2430780" cy="1981200"/>
            <a:chOff x="6724179" y="914400"/>
            <a:chExt cx="2343621" cy="1981200"/>
          </a:xfrm>
        </p:grpSpPr>
        <p:pic>
          <p:nvPicPr>
            <p:cNvPr id="27655" name="Picture 9" descr="screenshot_31.jpg"/>
            <p:cNvPicPr>
              <a:picLocks noChangeAspect="1"/>
            </p:cNvPicPr>
            <p:nvPr/>
          </p:nvPicPr>
          <p:blipFill>
            <a:blip r:embed="rId5" cstate="print"/>
            <a:srcRect/>
            <a:stretch>
              <a:fillRect/>
            </a:stretch>
          </p:blipFill>
          <p:spPr bwMode="auto">
            <a:xfrm>
              <a:off x="6724179" y="914400"/>
              <a:ext cx="2343621" cy="1295400"/>
            </a:xfrm>
            <a:prstGeom prst="rect">
              <a:avLst/>
            </a:prstGeom>
            <a:noFill/>
            <a:ln w="9525">
              <a:noFill/>
              <a:miter lim="800000"/>
              <a:headEnd/>
              <a:tailEnd/>
            </a:ln>
          </p:spPr>
        </p:pic>
        <p:cxnSp>
          <p:nvCxnSpPr>
            <p:cNvPr id="12" name="Straight Connector 11"/>
            <p:cNvCxnSpPr>
              <a:cxnSpLocks noChangeShapeType="1"/>
            </p:cNvCxnSpPr>
            <p:nvPr/>
          </p:nvCxnSpPr>
          <p:spPr bwMode="auto">
            <a:xfrm rot="5400000" flipH="1" flipV="1">
              <a:off x="7886856" y="2095156"/>
              <a:ext cx="838200" cy="762686"/>
            </a:xfrm>
            <a:prstGeom prst="line">
              <a:avLst/>
            </a:prstGeom>
            <a:noFill/>
            <a:ln w="38100">
              <a:solidFill>
                <a:srgbClr val="FF0000"/>
              </a:solidFill>
              <a:round/>
              <a:headEnd/>
              <a:tailEnd type="triangle" w="med" len="med"/>
            </a:ln>
            <a:effectLst>
              <a:outerShdw dist="20000" dir="5400000" rotWithShape="0">
                <a:srgbClr val="808080">
                  <a:alpha val="37999"/>
                </a:srgbClr>
              </a:outerShdw>
            </a:effectLst>
          </p:spPr>
        </p:cxnSp>
      </p:grpSp>
    </p:spTree>
  </p:cSld>
  <p:clrMapOvr>
    <a:masterClrMapping/>
  </p:clrMapOvr>
  <p:transition spd="med" advClick="0"/>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0450" name="Rectangle 2"/>
          <p:cNvSpPr>
            <a:spLocks noGrp="1" noChangeArrowheads="1"/>
          </p:cNvSpPr>
          <p:nvPr>
            <p:ph type="title"/>
          </p:nvPr>
        </p:nvSpPr>
        <p:spPr/>
        <p:txBody>
          <a:bodyPr/>
          <a:lstStyle/>
          <a:p>
            <a:r>
              <a:rPr lang="en-US" dirty="0" smtClean="0">
                <a:solidFill>
                  <a:srgbClr val="FF0000"/>
                </a:solidFill>
              </a:rPr>
              <a:t>Summary</a:t>
            </a:r>
          </a:p>
        </p:txBody>
      </p:sp>
      <p:sp>
        <p:nvSpPr>
          <p:cNvPr id="350211" name="Rectangle 3"/>
          <p:cNvSpPr>
            <a:spLocks noGrp="1" noChangeArrowheads="1"/>
          </p:cNvSpPr>
          <p:nvPr>
            <p:ph type="body" idx="1"/>
          </p:nvPr>
        </p:nvSpPr>
        <p:spPr>
          <a:xfrm>
            <a:off x="0" y="1025529"/>
            <a:ext cx="10058400" cy="5592763"/>
          </a:xfrm>
        </p:spPr>
        <p:txBody>
          <a:bodyPr/>
          <a:lstStyle/>
          <a:p>
            <a:pPr marL="371189" indent="-371189" defTabSz="987206">
              <a:defRPr/>
            </a:pPr>
            <a:r>
              <a:rPr lang="en-US" sz="2400" dirty="0" smtClean="0"/>
              <a:t>Nucleon Spin and TMD study have been exciting and fruitful</a:t>
            </a:r>
            <a:endParaRPr lang="en-US" sz="2000" dirty="0">
              <a:solidFill>
                <a:srgbClr val="0000FF"/>
              </a:solidFill>
            </a:endParaRPr>
          </a:p>
          <a:p>
            <a:pPr marL="371189" indent="-371189" defTabSz="987206">
              <a:defRPr/>
            </a:pPr>
            <a:r>
              <a:rPr lang="en-US" sz="2400" dirty="0" smtClean="0"/>
              <a:t>Recent and Preliminary Results from </a:t>
            </a:r>
            <a:r>
              <a:rPr lang="en-US" sz="2400" dirty="0" err="1" smtClean="0"/>
              <a:t>JLab</a:t>
            </a:r>
            <a:r>
              <a:rPr lang="en-US" sz="2400" dirty="0" smtClean="0"/>
              <a:t> with transversely polarized targets: </a:t>
            </a:r>
            <a:r>
              <a:rPr lang="en-US" sz="2400" dirty="0" smtClean="0">
                <a:solidFill>
                  <a:srgbClr val="0000FF"/>
                </a:solidFill>
              </a:rPr>
              <a:t>g</a:t>
            </a:r>
            <a:r>
              <a:rPr lang="en-US" sz="2400" baseline="-25000" dirty="0" smtClean="0">
                <a:solidFill>
                  <a:srgbClr val="0000FF"/>
                </a:solidFill>
              </a:rPr>
              <a:t>2</a:t>
            </a:r>
            <a:r>
              <a:rPr lang="en-US" sz="2400" dirty="0" smtClean="0">
                <a:solidFill>
                  <a:srgbClr val="0000FF"/>
                </a:solidFill>
              </a:rPr>
              <a:t>, TMDs </a:t>
            </a:r>
            <a:endParaRPr lang="en-US" sz="2000" dirty="0" smtClean="0">
              <a:solidFill>
                <a:srgbClr val="0000FF"/>
              </a:solidFill>
            </a:endParaRPr>
          </a:p>
          <a:p>
            <a:pPr marL="371189" indent="-371189" defTabSz="987206">
              <a:defRPr/>
            </a:pPr>
            <a:r>
              <a:rPr lang="en-US" sz="2000" b="1" dirty="0" err="1" smtClean="0"/>
              <a:t>JLab</a:t>
            </a:r>
            <a:r>
              <a:rPr lang="en-US" sz="2000" b="1" dirty="0" smtClean="0"/>
              <a:t> 12 </a:t>
            </a:r>
            <a:r>
              <a:rPr lang="en-US" sz="2000" b="1" dirty="0" err="1" smtClean="0"/>
              <a:t>GeV</a:t>
            </a:r>
            <a:r>
              <a:rPr lang="en-US" sz="2000" b="1" dirty="0" smtClean="0"/>
              <a:t> </a:t>
            </a:r>
            <a:endParaRPr lang="en-US" sz="2000" b="1" dirty="0"/>
          </a:p>
          <a:p>
            <a:pPr marL="371189" indent="-371189" defTabSz="987206" eaLnBrk="1" hangingPunct="1">
              <a:lnSpc>
                <a:spcPct val="90000"/>
              </a:lnSpc>
              <a:buNone/>
              <a:defRPr/>
            </a:pPr>
            <a:r>
              <a:rPr lang="en-US" sz="2000" dirty="0">
                <a:solidFill>
                  <a:schemeClr val="accent2"/>
                </a:solidFill>
              </a:rPr>
              <a:t>     		</a:t>
            </a:r>
            <a:r>
              <a:rPr lang="en-US" sz="2400" dirty="0" smtClean="0">
                <a:solidFill>
                  <a:srgbClr val="0000FF"/>
                </a:solidFill>
              </a:rPr>
              <a:t>Planned </a:t>
            </a:r>
            <a:r>
              <a:rPr lang="en-US" sz="2400" dirty="0" err="1" smtClean="0">
                <a:solidFill>
                  <a:srgbClr val="0000FF"/>
                </a:solidFill>
              </a:rPr>
              <a:t>SoLID</a:t>
            </a:r>
            <a:r>
              <a:rPr lang="en-US" sz="2400" dirty="0" smtClean="0">
                <a:solidFill>
                  <a:srgbClr val="0000FF"/>
                </a:solidFill>
              </a:rPr>
              <a:t> program with JLab12 </a:t>
            </a:r>
          </a:p>
          <a:p>
            <a:pPr marL="0" indent="0" defTabSz="987206" eaLnBrk="1" hangingPunct="1">
              <a:lnSpc>
                <a:spcPct val="90000"/>
              </a:lnSpc>
              <a:buNone/>
              <a:defRPr/>
            </a:pPr>
            <a:r>
              <a:rPr lang="en-US" sz="2400" dirty="0" smtClean="0"/>
              <a:t>	</a:t>
            </a:r>
            <a:r>
              <a:rPr lang="en-US" sz="2400" dirty="0" smtClean="0">
                <a:solidFill>
                  <a:srgbClr val="0000FF"/>
                </a:solidFill>
              </a:rPr>
              <a:t>Precision 4-d mapping of TMD asymmetries</a:t>
            </a:r>
            <a:endParaRPr lang="en-US" sz="2400" dirty="0">
              <a:solidFill>
                <a:srgbClr val="0000FF"/>
              </a:solidFill>
            </a:endParaRPr>
          </a:p>
          <a:p>
            <a:pPr marL="371189" indent="-371189" defTabSz="987206">
              <a:lnSpc>
                <a:spcPct val="90000"/>
              </a:lnSpc>
              <a:defRPr/>
            </a:pPr>
            <a:r>
              <a:rPr lang="en-US" sz="2400" dirty="0" smtClean="0">
                <a:solidFill>
                  <a:schemeClr val="bg2"/>
                </a:solidFill>
              </a:rPr>
              <a:t>Longer-term future: EIC in US, China and Europe</a:t>
            </a:r>
          </a:p>
          <a:p>
            <a:pPr marL="802401" lvl="1" indent="-308014" defTabSz="987206">
              <a:lnSpc>
                <a:spcPct val="90000"/>
              </a:lnSpc>
              <a:buNone/>
              <a:defRPr/>
            </a:pPr>
            <a:r>
              <a:rPr lang="en-US" sz="2000" dirty="0">
                <a:solidFill>
                  <a:schemeClr val="accent2"/>
                </a:solidFill>
              </a:rPr>
              <a:t>	</a:t>
            </a:r>
            <a:r>
              <a:rPr lang="en-US" sz="2000" dirty="0" smtClean="0">
                <a:solidFill>
                  <a:schemeClr val="accent2"/>
                </a:solidFill>
              </a:rPr>
              <a:t>   Exciting </a:t>
            </a:r>
            <a:r>
              <a:rPr lang="en-US" sz="2000" dirty="0">
                <a:solidFill>
                  <a:schemeClr val="accent2"/>
                </a:solidFill>
              </a:rPr>
              <a:t>new </a:t>
            </a:r>
            <a:r>
              <a:rPr lang="en-US" sz="2000" dirty="0" smtClean="0">
                <a:solidFill>
                  <a:schemeClr val="accent2"/>
                </a:solidFill>
              </a:rPr>
              <a:t>opportunities</a:t>
            </a:r>
          </a:p>
          <a:p>
            <a:pPr marL="802401" lvl="1" indent="-308014" defTabSz="987206">
              <a:lnSpc>
                <a:spcPct val="90000"/>
              </a:lnSpc>
              <a:buNone/>
              <a:defRPr/>
            </a:pPr>
            <a:endParaRPr lang="en-US" sz="2000" dirty="0">
              <a:solidFill>
                <a:schemeClr val="accent2"/>
              </a:solidFill>
            </a:endParaRPr>
          </a:p>
          <a:p>
            <a:pPr marL="802401" lvl="1" indent="-308014" defTabSz="987206">
              <a:lnSpc>
                <a:spcPct val="90000"/>
              </a:lnSpc>
              <a:buNone/>
              <a:defRPr/>
            </a:pPr>
            <a:r>
              <a:rPr lang="en-US" sz="2000" dirty="0" smtClean="0">
                <a:solidFill>
                  <a:srgbClr val="FF0000"/>
                </a:solidFill>
              </a:rPr>
              <a:t>Precision experimental data + development in theory for Nucleon TMDs +…</a:t>
            </a:r>
          </a:p>
          <a:p>
            <a:pPr marL="837287" lvl="1" indent="-342900" defTabSz="987206">
              <a:lnSpc>
                <a:spcPct val="90000"/>
              </a:lnSpc>
              <a:buFont typeface="Wingdings" pitchFamily="2" charset="2"/>
              <a:buChar char="Ø"/>
              <a:defRPr/>
            </a:pPr>
            <a:r>
              <a:rPr lang="en-US" sz="2000" dirty="0">
                <a:solidFill>
                  <a:srgbClr val="FF0000"/>
                </a:solidFill>
              </a:rPr>
              <a:t>l</a:t>
            </a:r>
            <a:r>
              <a:rPr lang="en-US" sz="2000" dirty="0" smtClean="0">
                <a:solidFill>
                  <a:srgbClr val="FF0000"/>
                </a:solidFill>
              </a:rPr>
              <a:t>ead to breakthrough in understanding QCD?</a:t>
            </a:r>
            <a:endParaRPr lang="en-US" sz="2400" dirty="0">
              <a:solidFill>
                <a:srgbClr val="FF0000"/>
              </a:solidFill>
            </a:endParaRPr>
          </a:p>
          <a:p>
            <a:pPr marL="371189" indent="-371189" defTabSz="987206">
              <a:buNone/>
              <a:defRPr/>
            </a:pPr>
            <a:endParaRPr lang="en-US" sz="3200" dirty="0">
              <a:solidFill>
                <a:schemeClr val="bg2"/>
              </a:solidFill>
            </a:endParaRPr>
          </a:p>
        </p:txBody>
      </p:sp>
    </p:spTree>
  </p:cSld>
  <p:clrMapOvr>
    <a:masterClrMapping/>
  </p:clrMapOv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1234" name="Text Box 2"/>
          <p:cNvSpPr txBox="1">
            <a:spLocks noChangeArrowheads="1"/>
          </p:cNvSpPr>
          <p:nvPr/>
        </p:nvSpPr>
        <p:spPr bwMode="auto">
          <a:xfrm>
            <a:off x="2762250" y="2959460"/>
            <a:ext cx="5295900" cy="584313"/>
          </a:xfrm>
          <a:prstGeom prst="rect">
            <a:avLst/>
          </a:prstGeom>
          <a:solidFill>
            <a:srgbClr val="00FFFF"/>
          </a:solidFill>
          <a:ln w="28575" algn="ctr">
            <a:solidFill>
              <a:srgbClr val="FF0000"/>
            </a:solidFill>
            <a:miter lim="800000"/>
            <a:headEnd/>
            <a:tailEnd/>
          </a:ln>
        </p:spPr>
        <p:txBody>
          <a:bodyPr wrap="square" lIns="90988" tIns="45491" rIns="90988" bIns="45491">
            <a:spAutoFit/>
          </a:bodyPr>
          <a:lstStyle/>
          <a:p>
            <a:pPr algn="ctr"/>
            <a:r>
              <a:rPr lang="en-US" sz="3200" b="0" i="0" dirty="0" smtClean="0">
                <a:solidFill>
                  <a:schemeClr val="tx1"/>
                </a:solidFill>
              </a:rPr>
              <a:t>Backup Slides</a:t>
            </a:r>
            <a:endParaRPr lang="en-US" sz="3200" dirty="0"/>
          </a:p>
        </p:txBody>
      </p:sp>
    </p:spTree>
  </p:cSld>
  <p:clrMapOvr>
    <a:masterClrMapping/>
  </p:clrMapOv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内容占位符 1"/>
          <p:cNvSpPr>
            <a:spLocks noGrp="1"/>
          </p:cNvSpPr>
          <p:nvPr>
            <p:ph idx="1"/>
          </p:nvPr>
        </p:nvSpPr>
        <p:spPr>
          <a:xfrm>
            <a:off x="502920" y="1189046"/>
            <a:ext cx="9555480" cy="1935163"/>
          </a:xfrm>
        </p:spPr>
        <p:txBody>
          <a:bodyPr>
            <a:normAutofit lnSpcReduction="10000"/>
          </a:bodyPr>
          <a:lstStyle/>
          <a:p>
            <a:r>
              <a:rPr lang="en-US" sz="1800" dirty="0" smtClean="0"/>
              <a:t>                                             </a:t>
            </a:r>
          </a:p>
          <a:p>
            <a:pPr>
              <a:buNone/>
            </a:pPr>
            <a:r>
              <a:rPr lang="en-US" sz="1800" dirty="0" smtClean="0"/>
              <a:t> </a:t>
            </a:r>
          </a:p>
          <a:p>
            <a:endParaRPr lang="en-US" altLang="zh-CN" sz="1800" dirty="0" smtClean="0"/>
          </a:p>
          <a:p>
            <a:r>
              <a:rPr lang="en-US" altLang="zh-CN" sz="2000" dirty="0" smtClean="0">
                <a:solidFill>
                  <a:srgbClr val="0070C0"/>
                </a:solidFill>
              </a:rPr>
              <a:t>High Luminosity </a:t>
            </a:r>
            <a:r>
              <a:rPr lang="en-US" altLang="zh-CN" sz="2000" dirty="0" smtClean="0"/>
              <a:t>polarize target: </a:t>
            </a:r>
            <a:r>
              <a:rPr lang="en-US" sz="2000" i="1" dirty="0" smtClean="0"/>
              <a:t>L</a:t>
            </a:r>
            <a:r>
              <a:rPr lang="en-US" sz="2000" dirty="0" smtClean="0"/>
              <a:t>(</a:t>
            </a:r>
            <a:r>
              <a:rPr lang="en-US" sz="2000" i="1" dirty="0" smtClean="0"/>
              <a:t>n</a:t>
            </a:r>
            <a:r>
              <a:rPr lang="en-US" sz="2000" dirty="0" smtClean="0"/>
              <a:t>) = 10</a:t>
            </a:r>
            <a:r>
              <a:rPr lang="en-US" sz="2000" baseline="30000" dirty="0" smtClean="0"/>
              <a:t>36</a:t>
            </a:r>
            <a:r>
              <a:rPr lang="en-US" sz="2000" dirty="0" smtClean="0"/>
              <a:t> cm</a:t>
            </a:r>
            <a:r>
              <a:rPr lang="en-US" sz="2000" baseline="30000" dirty="0" smtClean="0"/>
              <a:t>-2</a:t>
            </a:r>
            <a:r>
              <a:rPr lang="en-US" sz="2000" dirty="0" smtClean="0"/>
              <a:t> s</a:t>
            </a:r>
            <a:r>
              <a:rPr lang="en-US" sz="2000" baseline="30000" dirty="0" smtClean="0"/>
              <a:t>-1</a:t>
            </a:r>
            <a:r>
              <a:rPr lang="en-US" sz="2000" dirty="0" smtClean="0"/>
              <a:t>(achieved</a:t>
            </a:r>
            <a:r>
              <a:rPr lang="en-US" altLang="zh-CN" sz="2000" dirty="0" smtClean="0"/>
              <a:t>), </a:t>
            </a:r>
            <a:r>
              <a:rPr lang="en-US" sz="1800" dirty="0" smtClean="0"/>
              <a:t>10</a:t>
            </a:r>
            <a:r>
              <a:rPr lang="en-US" sz="1800" baseline="30000" dirty="0" smtClean="0"/>
              <a:t>37</a:t>
            </a:r>
            <a:r>
              <a:rPr lang="en-US" sz="1800" dirty="0" smtClean="0"/>
              <a:t> cm</a:t>
            </a:r>
            <a:r>
              <a:rPr lang="en-US" sz="1800" baseline="30000" dirty="0" smtClean="0"/>
              <a:t>-2</a:t>
            </a:r>
            <a:r>
              <a:rPr lang="en-US" sz="1800" dirty="0" smtClean="0"/>
              <a:t> s</a:t>
            </a:r>
            <a:r>
              <a:rPr lang="en-US" sz="1800" baseline="30000" dirty="0" smtClean="0"/>
              <a:t>-1</a:t>
            </a:r>
            <a:r>
              <a:rPr lang="en-US" sz="1800" dirty="0" smtClean="0"/>
              <a:t> (R&amp;D)</a:t>
            </a:r>
          </a:p>
          <a:p>
            <a:r>
              <a:rPr lang="en-US" altLang="zh-CN" sz="2000" dirty="0" smtClean="0">
                <a:solidFill>
                  <a:srgbClr val="0070C0"/>
                </a:solidFill>
              </a:rPr>
              <a:t>Compact size</a:t>
            </a:r>
            <a:r>
              <a:rPr lang="en-US" altLang="zh-CN" sz="2000" dirty="0" smtClean="0"/>
              <a:t>: No cryogenic support needed</a:t>
            </a:r>
          </a:p>
          <a:p>
            <a:r>
              <a:rPr lang="en-US" altLang="zh-CN" sz="2000" dirty="0" smtClean="0">
                <a:solidFill>
                  <a:schemeClr val="accent1"/>
                </a:solidFill>
              </a:rPr>
              <a:t>Proton dilution</a:t>
            </a:r>
            <a:r>
              <a:rPr lang="en-US" altLang="zh-CN" sz="2000" dirty="0" smtClean="0"/>
              <a:t> measured experimentally </a:t>
            </a:r>
          </a:p>
          <a:p>
            <a:endParaRPr lang="en-US" sz="2200" dirty="0"/>
          </a:p>
        </p:txBody>
      </p:sp>
      <p:sp>
        <p:nvSpPr>
          <p:cNvPr id="6" name="标题 5"/>
          <p:cNvSpPr>
            <a:spLocks noGrp="1"/>
          </p:cNvSpPr>
          <p:nvPr>
            <p:ph type="title"/>
          </p:nvPr>
        </p:nvSpPr>
        <p:spPr>
          <a:xfrm>
            <a:off x="502920" y="76200"/>
            <a:ext cx="9052560" cy="1143000"/>
          </a:xfrm>
        </p:spPr>
        <p:txBody>
          <a:bodyPr/>
          <a:lstStyle/>
          <a:p>
            <a:r>
              <a:rPr lang="en-US" dirty="0" smtClean="0"/>
              <a:t>Polarized </a:t>
            </a:r>
            <a:r>
              <a:rPr lang="en-US" baseline="30000" dirty="0" smtClean="0"/>
              <a:t>3</a:t>
            </a:r>
            <a:r>
              <a:rPr lang="en-US" dirty="0" smtClean="0"/>
              <a:t>He Target</a:t>
            </a:r>
            <a:endParaRPr lang="en-US" dirty="0"/>
          </a:p>
        </p:txBody>
      </p:sp>
      <p:grpSp>
        <p:nvGrpSpPr>
          <p:cNvPr id="7" name="组合 28"/>
          <p:cNvGrpSpPr/>
          <p:nvPr/>
        </p:nvGrpSpPr>
        <p:grpSpPr>
          <a:xfrm>
            <a:off x="5867400" y="3048000"/>
            <a:ext cx="3604260" cy="2971800"/>
            <a:chOff x="5334000" y="3505200"/>
            <a:chExt cx="3276600" cy="2971800"/>
          </a:xfrm>
        </p:grpSpPr>
        <p:sp>
          <p:nvSpPr>
            <p:cNvPr id="19" name="圆角矩形标注 18"/>
            <p:cNvSpPr/>
            <p:nvPr/>
          </p:nvSpPr>
          <p:spPr>
            <a:xfrm>
              <a:off x="5334000" y="3505200"/>
              <a:ext cx="3276600" cy="2971800"/>
            </a:xfrm>
            <a:prstGeom prst="wedgeRoundRectCallout">
              <a:avLst>
                <a:gd name="adj1" fmla="val -118647"/>
                <a:gd name="adj2" fmla="val -12995"/>
                <a:gd name="adj3" fmla="val 16667"/>
              </a:avLst>
            </a:prstGeom>
            <a:gradFill flip="none" rotWithShape="1">
              <a:gsLst>
                <a:gs pos="0">
                  <a:schemeClr val="bg2">
                    <a:alpha val="30000"/>
                  </a:schemeClr>
                </a:gs>
                <a:gs pos="43000">
                  <a:srgbClr val="85C2FF">
                    <a:alpha val="58000"/>
                  </a:srgbClr>
                </a:gs>
                <a:gs pos="70000">
                  <a:srgbClr val="C4D6EB"/>
                </a:gs>
                <a:gs pos="100000">
                  <a:srgbClr val="FFEBFA"/>
                </a:gs>
              </a:gsLst>
              <a:lin ang="7800000" scaled="0"/>
              <a:tileRect/>
            </a:gradFill>
            <a:ln cmpd="sng">
              <a:solidFill>
                <a:srgbClr val="3333CC">
                  <a:alpha val="67059"/>
                </a:srgbClr>
              </a:solidFill>
            </a:ln>
          </p:spPr>
          <p:style>
            <a:lnRef idx="2">
              <a:schemeClr val="accent4"/>
            </a:lnRef>
            <a:fillRef idx="1">
              <a:schemeClr val="lt1"/>
            </a:fillRef>
            <a:effectRef idx="0">
              <a:schemeClr val="accent4"/>
            </a:effectRef>
            <a:fontRef idx="minor">
              <a:schemeClr val="dk1"/>
            </a:fontRef>
          </p:style>
          <p:txBody>
            <a:bodyPr rtlCol="0" anchor="ctr"/>
            <a:lstStyle/>
            <a:p>
              <a:pPr algn="ctr" eaLnBrk="1" fontAlgn="auto" hangingPunct="1">
                <a:spcBef>
                  <a:spcPts val="0"/>
                </a:spcBef>
                <a:spcAft>
                  <a:spcPts val="0"/>
                </a:spcAft>
              </a:pPr>
              <a:endParaRPr lang="en-US" sz="1800" b="0" i="0">
                <a:solidFill>
                  <a:srgbClr val="001C54"/>
                </a:solidFill>
              </a:endParaRPr>
            </a:p>
          </p:txBody>
        </p:sp>
        <p:pic>
          <p:nvPicPr>
            <p:cNvPr id="52226" name="Picture 2" descr="E:\My Documents\my file\JLab\meeting\2009.10.03 APS DNP Meeting\SpinExchange.png"/>
            <p:cNvPicPr>
              <a:picLocks noChangeAspect="1" noChangeArrowheads="1"/>
            </p:cNvPicPr>
            <p:nvPr/>
          </p:nvPicPr>
          <p:blipFill>
            <a:blip r:embed="rId3" cstate="print"/>
            <a:srcRect/>
            <a:stretch>
              <a:fillRect/>
            </a:stretch>
          </p:blipFill>
          <p:spPr bwMode="auto">
            <a:xfrm>
              <a:off x="5562600" y="3657600"/>
              <a:ext cx="2743200" cy="2743200"/>
            </a:xfrm>
            <a:prstGeom prst="rect">
              <a:avLst/>
            </a:prstGeom>
            <a:noFill/>
            <a:effectLst>
              <a:glow rad="101600">
                <a:schemeClr val="bg1">
                  <a:alpha val="60000"/>
                </a:schemeClr>
              </a:glow>
            </a:effectLst>
          </p:spPr>
        </p:pic>
      </p:grpSp>
      <p:grpSp>
        <p:nvGrpSpPr>
          <p:cNvPr id="8" name="组合 40"/>
          <p:cNvGrpSpPr/>
          <p:nvPr/>
        </p:nvGrpSpPr>
        <p:grpSpPr>
          <a:xfrm>
            <a:off x="8492196" y="123576"/>
            <a:ext cx="1529970" cy="1781424"/>
            <a:chOff x="7720178" y="47376"/>
            <a:chExt cx="1390882" cy="1781424"/>
          </a:xfrm>
        </p:grpSpPr>
        <p:sp>
          <p:nvSpPr>
            <p:cNvPr id="30" name="椭圆 29"/>
            <p:cNvSpPr/>
            <p:nvPr/>
          </p:nvSpPr>
          <p:spPr>
            <a:xfrm>
              <a:off x="8305800" y="990600"/>
              <a:ext cx="304800" cy="457200"/>
            </a:xfrm>
            <a:prstGeom prst="ellipse">
              <a:avLst/>
            </a:prstGeom>
            <a:ln>
              <a:noFill/>
            </a:ln>
            <a:effectLst>
              <a:glow rad="101600">
                <a:srgbClr val="FFC000">
                  <a:alpha val="60000"/>
                </a:srgbClr>
              </a:glow>
            </a:effectLst>
          </p:spPr>
          <p:style>
            <a:lnRef idx="1">
              <a:schemeClr val="accent6"/>
            </a:lnRef>
            <a:fillRef idx="2">
              <a:schemeClr val="accent6"/>
            </a:fillRef>
            <a:effectRef idx="1">
              <a:schemeClr val="accent6"/>
            </a:effectRef>
            <a:fontRef idx="minor">
              <a:schemeClr val="dk1"/>
            </a:fontRef>
          </p:style>
          <p:txBody>
            <a:bodyPr rtlCol="0" anchor="ctr"/>
            <a:lstStyle/>
            <a:p>
              <a:pPr algn="ctr" eaLnBrk="1" fontAlgn="auto" hangingPunct="1">
                <a:spcBef>
                  <a:spcPts val="0"/>
                </a:spcBef>
                <a:spcAft>
                  <a:spcPts val="0"/>
                </a:spcAft>
              </a:pPr>
              <a:endParaRPr lang="en-US" sz="1800" b="0" i="0">
                <a:solidFill>
                  <a:srgbClr val="001C54"/>
                </a:solidFill>
              </a:endParaRPr>
            </a:p>
          </p:txBody>
        </p:sp>
        <p:grpSp>
          <p:nvGrpSpPr>
            <p:cNvPr id="9" name="组合 30"/>
            <p:cNvGrpSpPr/>
            <p:nvPr/>
          </p:nvGrpSpPr>
          <p:grpSpPr>
            <a:xfrm>
              <a:off x="7720178" y="47376"/>
              <a:ext cx="1390882" cy="1781424"/>
              <a:chOff x="5257797" y="1524000"/>
              <a:chExt cx="3733799" cy="4782200"/>
            </a:xfrm>
          </p:grpSpPr>
          <p:grpSp>
            <p:nvGrpSpPr>
              <p:cNvPr id="10" name="组合 17"/>
              <p:cNvGrpSpPr/>
              <p:nvPr/>
            </p:nvGrpSpPr>
            <p:grpSpPr>
              <a:xfrm>
                <a:off x="7166589" y="5562600"/>
                <a:ext cx="1495141" cy="743600"/>
                <a:chOff x="7166589" y="5486400"/>
                <a:chExt cx="1495141" cy="743600"/>
              </a:xfrm>
            </p:grpSpPr>
            <p:sp>
              <p:nvSpPr>
                <p:cNvPr id="39" name="矩形 38"/>
                <p:cNvSpPr/>
                <p:nvPr/>
              </p:nvSpPr>
              <p:spPr>
                <a:xfrm>
                  <a:off x="7166589" y="5635113"/>
                  <a:ext cx="148611" cy="21753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endParaRPr lang="en-US" sz="1800" b="0" i="0">
                    <a:solidFill>
                      <a:prstClr val="white"/>
                    </a:solidFill>
                  </a:endParaRPr>
                </a:p>
              </p:txBody>
            </p:sp>
            <p:sp>
              <p:nvSpPr>
                <p:cNvPr id="40" name="TextBox 39"/>
                <p:cNvSpPr txBox="1"/>
                <p:nvPr/>
              </p:nvSpPr>
              <p:spPr>
                <a:xfrm>
                  <a:off x="7315207" y="5486400"/>
                  <a:ext cx="1346523" cy="743600"/>
                </a:xfrm>
                <a:prstGeom prst="rect">
                  <a:avLst/>
                </a:prstGeom>
                <a:noFill/>
              </p:spPr>
              <p:txBody>
                <a:bodyPr wrap="none" rtlCol="0">
                  <a:spAutoFit/>
                </a:bodyPr>
                <a:lstStyle/>
                <a:p>
                  <a:pPr eaLnBrk="1" fontAlgn="auto" hangingPunct="1">
                    <a:spcBef>
                      <a:spcPts val="0"/>
                    </a:spcBef>
                    <a:spcAft>
                      <a:spcPts val="0"/>
                    </a:spcAft>
                  </a:pPr>
                  <a:r>
                    <a:rPr lang="en-US" sz="600" b="0" i="0" dirty="0" smtClean="0">
                      <a:solidFill>
                        <a:srgbClr val="0F6FC6">
                          <a:lumMod val="75000"/>
                        </a:srgbClr>
                      </a:solidFill>
                      <a:latin typeface="Calibri"/>
                    </a:rPr>
                    <a:t>Beam</a:t>
                  </a:r>
                </a:p>
                <a:p>
                  <a:pPr eaLnBrk="1" fontAlgn="auto" hangingPunct="1">
                    <a:spcBef>
                      <a:spcPts val="0"/>
                    </a:spcBef>
                    <a:spcAft>
                      <a:spcPts val="0"/>
                    </a:spcAft>
                  </a:pPr>
                  <a:r>
                    <a:rPr lang="en-US" sz="600" b="0" i="0" dirty="0" smtClean="0">
                      <a:solidFill>
                        <a:srgbClr val="0F6FC6">
                          <a:lumMod val="75000"/>
                        </a:srgbClr>
                      </a:solidFill>
                      <a:latin typeface="Calibri"/>
                    </a:rPr>
                    <a:t>Polarimetry</a:t>
                  </a:r>
                  <a:endParaRPr lang="en-US" sz="600" b="0" i="0" dirty="0">
                    <a:solidFill>
                      <a:srgbClr val="0F6FC6">
                        <a:lumMod val="75000"/>
                      </a:srgbClr>
                    </a:solidFill>
                    <a:latin typeface="Calibri"/>
                  </a:endParaRPr>
                </a:p>
              </p:txBody>
            </p:sp>
          </p:grpSp>
          <p:grpSp>
            <p:nvGrpSpPr>
              <p:cNvPr id="11" name="组合 14"/>
              <p:cNvGrpSpPr/>
              <p:nvPr/>
            </p:nvGrpSpPr>
            <p:grpSpPr>
              <a:xfrm>
                <a:off x="5257797" y="1524000"/>
                <a:ext cx="3733799" cy="4495800"/>
                <a:chOff x="5181600" y="1295400"/>
                <a:chExt cx="3829005" cy="4724400"/>
              </a:xfrm>
            </p:grpSpPr>
            <p:pic>
              <p:nvPicPr>
                <p:cNvPr id="34" name="Picture 2" descr="E:\My Documents\my file\JLab\meeting\2009.05.03 APS April Meeting\ExpSetup.png"/>
                <p:cNvPicPr>
                  <a:picLocks noChangeAspect="1" noChangeArrowheads="1"/>
                </p:cNvPicPr>
                <p:nvPr/>
              </p:nvPicPr>
              <p:blipFill>
                <a:blip r:embed="rId4" cstate="print"/>
                <a:srcRect/>
                <a:stretch>
                  <a:fillRect/>
                </a:stretch>
              </p:blipFill>
              <p:spPr bwMode="auto">
                <a:xfrm>
                  <a:off x="5181600" y="1371600"/>
                  <a:ext cx="3829005" cy="4648200"/>
                </a:xfrm>
                <a:prstGeom prst="rect">
                  <a:avLst/>
                </a:prstGeom>
                <a:noFill/>
              </p:spPr>
            </p:pic>
            <p:grpSp>
              <p:nvGrpSpPr>
                <p:cNvPr id="12" name="组合 13"/>
                <p:cNvGrpSpPr/>
                <p:nvPr/>
              </p:nvGrpSpPr>
              <p:grpSpPr>
                <a:xfrm>
                  <a:off x="6978888" y="1295400"/>
                  <a:ext cx="1801377" cy="781408"/>
                  <a:chOff x="6978888" y="1371600"/>
                  <a:chExt cx="1801377" cy="781408"/>
                </a:xfrm>
              </p:grpSpPr>
              <p:sp>
                <p:nvSpPr>
                  <p:cNvPr id="36" name="矩形 35"/>
                  <p:cNvSpPr/>
                  <p:nvPr/>
                </p:nvSpPr>
                <p:spPr>
                  <a:xfrm>
                    <a:off x="7315200" y="1447800"/>
                    <a:ext cx="152400"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endParaRPr lang="en-US" sz="1800" b="0" i="0">
                      <a:solidFill>
                        <a:prstClr val="white"/>
                      </a:solidFill>
                    </a:endParaRPr>
                  </a:p>
                </p:txBody>
              </p:sp>
              <p:sp>
                <p:nvSpPr>
                  <p:cNvPr id="37" name="TextBox 36"/>
                  <p:cNvSpPr txBox="1"/>
                  <p:nvPr/>
                </p:nvSpPr>
                <p:spPr>
                  <a:xfrm>
                    <a:off x="7467609" y="1371600"/>
                    <a:ext cx="1312656" cy="781408"/>
                  </a:xfrm>
                  <a:prstGeom prst="rect">
                    <a:avLst/>
                  </a:prstGeom>
                  <a:noFill/>
                </p:spPr>
                <p:txBody>
                  <a:bodyPr wrap="none" rtlCol="0">
                    <a:spAutoFit/>
                  </a:bodyPr>
                  <a:lstStyle/>
                  <a:p>
                    <a:pPr eaLnBrk="1" fontAlgn="auto" hangingPunct="1">
                      <a:spcBef>
                        <a:spcPts val="0"/>
                      </a:spcBef>
                      <a:spcAft>
                        <a:spcPts val="0"/>
                      </a:spcAft>
                    </a:pPr>
                    <a:r>
                      <a:rPr lang="en-US" sz="600" b="0" i="0" dirty="0" smtClean="0">
                        <a:solidFill>
                          <a:srgbClr val="0F6FC6">
                            <a:lumMod val="75000"/>
                          </a:srgbClr>
                        </a:solidFill>
                        <a:latin typeface="Calibri"/>
                      </a:rPr>
                      <a:t>Luminosity</a:t>
                    </a:r>
                  </a:p>
                  <a:p>
                    <a:pPr eaLnBrk="1" fontAlgn="auto" hangingPunct="1">
                      <a:spcBef>
                        <a:spcPts val="0"/>
                      </a:spcBef>
                      <a:spcAft>
                        <a:spcPts val="0"/>
                      </a:spcAft>
                    </a:pPr>
                    <a:r>
                      <a:rPr lang="en-US" sz="600" b="0" i="0" dirty="0" smtClean="0">
                        <a:solidFill>
                          <a:srgbClr val="0F6FC6">
                            <a:lumMod val="75000"/>
                          </a:srgbClr>
                        </a:solidFill>
                        <a:latin typeface="Calibri"/>
                      </a:rPr>
                      <a:t>Monitor</a:t>
                    </a:r>
                    <a:endParaRPr lang="en-US" sz="600" b="0" i="0" dirty="0">
                      <a:solidFill>
                        <a:srgbClr val="0F6FC6">
                          <a:lumMod val="75000"/>
                        </a:srgbClr>
                      </a:solidFill>
                      <a:latin typeface="Calibri"/>
                    </a:endParaRPr>
                  </a:p>
                </p:txBody>
              </p:sp>
              <p:sp>
                <p:nvSpPr>
                  <p:cNvPr id="38" name="矩形 37"/>
                  <p:cNvSpPr/>
                  <p:nvPr/>
                </p:nvSpPr>
                <p:spPr>
                  <a:xfrm>
                    <a:off x="6978888" y="1447800"/>
                    <a:ext cx="152400"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endParaRPr lang="en-US" sz="1800" b="0" i="0">
                      <a:solidFill>
                        <a:prstClr val="white"/>
                      </a:solidFill>
                    </a:endParaRPr>
                  </a:p>
                </p:txBody>
              </p:sp>
            </p:grpSp>
          </p:grpSp>
        </p:grpSp>
      </p:grpSp>
      <p:grpSp>
        <p:nvGrpSpPr>
          <p:cNvPr id="14" name="组合 15"/>
          <p:cNvGrpSpPr/>
          <p:nvPr/>
        </p:nvGrpSpPr>
        <p:grpSpPr>
          <a:xfrm>
            <a:off x="659025" y="2819400"/>
            <a:ext cx="5459835" cy="3048000"/>
            <a:chOff x="599114" y="3276600"/>
            <a:chExt cx="4963486" cy="3048000"/>
          </a:xfrm>
        </p:grpSpPr>
        <p:pic>
          <p:nvPicPr>
            <p:cNvPr id="52225" name="Picture 1" descr="E:\My Documents\my file\JLab\meeting\2009.10.03 APS DNP Meeting\Cell.png"/>
            <p:cNvPicPr>
              <a:picLocks noChangeAspect="1" noChangeArrowheads="1"/>
            </p:cNvPicPr>
            <p:nvPr/>
          </p:nvPicPr>
          <p:blipFill>
            <a:blip r:embed="rId5" cstate="print">
              <a:clrChange>
                <a:clrFrom>
                  <a:srgbClr val="FBF9FA"/>
                </a:clrFrom>
                <a:clrTo>
                  <a:srgbClr val="FBF9FA">
                    <a:alpha val="0"/>
                  </a:srgbClr>
                </a:clrTo>
              </a:clrChange>
            </a:blip>
            <a:srcRect/>
            <a:stretch>
              <a:fillRect/>
            </a:stretch>
          </p:blipFill>
          <p:spPr bwMode="auto">
            <a:xfrm>
              <a:off x="838200" y="3276600"/>
              <a:ext cx="3749675" cy="3048000"/>
            </a:xfrm>
            <a:prstGeom prst="rect">
              <a:avLst/>
            </a:prstGeom>
            <a:noFill/>
          </p:spPr>
        </p:pic>
        <p:cxnSp>
          <p:nvCxnSpPr>
            <p:cNvPr id="13" name="直接箭头连接符 12"/>
            <p:cNvCxnSpPr/>
            <p:nvPr/>
          </p:nvCxnSpPr>
          <p:spPr>
            <a:xfrm>
              <a:off x="599114" y="5964572"/>
              <a:ext cx="4419600" cy="1588"/>
            </a:xfrm>
            <a:prstGeom prst="straightConnector1">
              <a:avLst/>
            </a:prstGeom>
            <a:ln w="19050">
              <a:solidFill>
                <a:srgbClr val="D67000"/>
              </a:solidFill>
              <a:tailEnd type="arrow"/>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4419600" y="5712023"/>
              <a:ext cx="1143000" cy="307777"/>
            </a:xfrm>
            <a:prstGeom prst="rect">
              <a:avLst/>
            </a:prstGeom>
            <a:noFill/>
          </p:spPr>
          <p:txBody>
            <a:bodyPr wrap="square" rtlCol="0">
              <a:spAutoFit/>
            </a:bodyPr>
            <a:lstStyle/>
            <a:p>
              <a:pPr eaLnBrk="1" fontAlgn="auto" hangingPunct="1">
                <a:spcBef>
                  <a:spcPts val="0"/>
                </a:spcBef>
                <a:spcAft>
                  <a:spcPts val="0"/>
                </a:spcAft>
              </a:pPr>
              <a:r>
                <a:rPr lang="en-US" sz="1400" b="0" i="0" dirty="0" smtClean="0">
                  <a:solidFill>
                    <a:srgbClr val="D67000"/>
                  </a:solidFill>
                  <a:latin typeface="Calibri"/>
                </a:rPr>
                <a:t>Beam</a:t>
              </a:r>
              <a:endParaRPr lang="en-US" sz="1400" b="0" i="0" dirty="0">
                <a:solidFill>
                  <a:srgbClr val="D67000"/>
                </a:solidFill>
                <a:latin typeface="Calibri"/>
              </a:endParaRPr>
            </a:p>
          </p:txBody>
        </p:sp>
      </p:grpSp>
      <p:sp>
        <p:nvSpPr>
          <p:cNvPr id="17" name="矩形 16"/>
          <p:cNvSpPr/>
          <p:nvPr/>
        </p:nvSpPr>
        <p:spPr>
          <a:xfrm>
            <a:off x="2598420" y="4008128"/>
            <a:ext cx="724878" cy="553998"/>
          </a:xfrm>
          <a:prstGeom prst="rect">
            <a:avLst/>
          </a:prstGeom>
        </p:spPr>
        <p:txBody>
          <a:bodyPr wrap="none">
            <a:spAutoFit/>
          </a:bodyPr>
          <a:lstStyle/>
          <a:p>
            <a:pPr eaLnBrk="1" fontAlgn="auto" hangingPunct="1">
              <a:lnSpc>
                <a:spcPts val="1800"/>
              </a:lnSpc>
              <a:spcBef>
                <a:spcPts val="0"/>
              </a:spcBef>
              <a:spcAft>
                <a:spcPts val="0"/>
              </a:spcAft>
            </a:pPr>
            <a:r>
              <a:rPr lang="en-US" sz="2000" b="0" i="0" baseline="30000" dirty="0" smtClean="0">
                <a:ln>
                  <a:solidFill>
                    <a:srgbClr val="0F6FC6">
                      <a:lumMod val="75000"/>
                    </a:srgbClr>
                  </a:solidFill>
                </a:ln>
                <a:solidFill>
                  <a:prstClr val="white"/>
                </a:solidFill>
                <a:latin typeface="Arial Black" pitchFamily="34" charset="0"/>
              </a:rPr>
              <a:t>3</a:t>
            </a:r>
            <a:r>
              <a:rPr lang="en-US" sz="2000" b="0" i="0" dirty="0" smtClean="0">
                <a:ln>
                  <a:solidFill>
                    <a:srgbClr val="0F6FC6">
                      <a:lumMod val="75000"/>
                    </a:srgbClr>
                  </a:solidFill>
                </a:ln>
                <a:solidFill>
                  <a:prstClr val="white"/>
                </a:solidFill>
                <a:latin typeface="Arial Black" pitchFamily="34" charset="0"/>
              </a:rPr>
              <a:t>He</a:t>
            </a:r>
          </a:p>
          <a:p>
            <a:pPr eaLnBrk="1" fontAlgn="auto" hangingPunct="1">
              <a:lnSpc>
                <a:spcPts val="1800"/>
              </a:lnSpc>
              <a:spcBef>
                <a:spcPts val="0"/>
              </a:spcBef>
              <a:spcAft>
                <a:spcPts val="0"/>
              </a:spcAft>
            </a:pPr>
            <a:r>
              <a:rPr lang="en-US" sz="2000" b="0" i="0" dirty="0" smtClean="0">
                <a:ln>
                  <a:solidFill>
                    <a:srgbClr val="0F6FC6">
                      <a:lumMod val="75000"/>
                    </a:srgbClr>
                  </a:solidFill>
                </a:ln>
                <a:solidFill>
                  <a:prstClr val="white"/>
                </a:solidFill>
                <a:latin typeface="Arial Black" pitchFamily="34" charset="0"/>
              </a:rPr>
              <a:t>Cell</a:t>
            </a:r>
            <a:endParaRPr lang="en-US" sz="2000" b="0" i="0" dirty="0">
              <a:ln>
                <a:solidFill>
                  <a:srgbClr val="0F6FC6">
                    <a:lumMod val="75000"/>
                  </a:srgbClr>
                </a:solidFill>
              </a:ln>
              <a:solidFill>
                <a:prstClr val="white"/>
              </a:solidFill>
              <a:latin typeface="Arial Black" pitchFamily="34" charset="0"/>
            </a:endParaRPr>
          </a:p>
        </p:txBody>
      </p:sp>
      <p:grpSp>
        <p:nvGrpSpPr>
          <p:cNvPr id="16" name="Group 16"/>
          <p:cNvGrpSpPr/>
          <p:nvPr/>
        </p:nvGrpSpPr>
        <p:grpSpPr>
          <a:xfrm>
            <a:off x="1005840" y="990600"/>
            <a:ext cx="3771900" cy="1193248"/>
            <a:chOff x="555859" y="1219200"/>
            <a:chExt cx="5311541" cy="1848348"/>
          </a:xfrm>
        </p:grpSpPr>
        <p:sp>
          <p:nvSpPr>
            <p:cNvPr id="44" name="TextBox 43"/>
            <p:cNvSpPr txBox="1"/>
            <p:nvPr/>
          </p:nvSpPr>
          <p:spPr>
            <a:xfrm>
              <a:off x="1981202" y="2590800"/>
              <a:ext cx="2395477" cy="476748"/>
            </a:xfrm>
            <a:prstGeom prst="rect">
              <a:avLst/>
            </a:prstGeom>
            <a:noFill/>
          </p:spPr>
          <p:txBody>
            <a:bodyPr wrap="none" rtlCol="0">
              <a:spAutoFit/>
            </a:bodyPr>
            <a:lstStyle/>
            <a:p>
              <a:pPr eaLnBrk="1" fontAlgn="auto" hangingPunct="1">
                <a:spcBef>
                  <a:spcPts val="0"/>
                </a:spcBef>
                <a:spcAft>
                  <a:spcPts val="0"/>
                </a:spcAft>
              </a:pPr>
              <a:r>
                <a:rPr lang="en-US" sz="1400" b="0" i="0" dirty="0" smtClean="0">
                  <a:solidFill>
                    <a:srgbClr val="001C54"/>
                  </a:solidFill>
                  <a:latin typeface="Calibri" pitchFamily="34" charset="0"/>
                  <a:cs typeface="Calibri" pitchFamily="34" charset="0"/>
                </a:rPr>
                <a:t>~90%     ~1.5%    ~8%</a:t>
              </a:r>
              <a:endParaRPr lang="en-US" sz="1400" b="0" i="0" dirty="0">
                <a:solidFill>
                  <a:srgbClr val="001C54"/>
                </a:solidFill>
                <a:latin typeface="Calibri" pitchFamily="34" charset="0"/>
                <a:cs typeface="Calibri" pitchFamily="34" charset="0"/>
              </a:endParaRPr>
            </a:p>
          </p:txBody>
        </p:sp>
        <p:pic>
          <p:nvPicPr>
            <p:cNvPr id="45" name="Picture 8" descr="He.png"/>
            <p:cNvPicPr>
              <a:picLocks noChangeAspect="1"/>
            </p:cNvPicPr>
            <p:nvPr/>
          </p:nvPicPr>
          <p:blipFill>
            <a:blip r:embed="rId6" cstate="print"/>
            <a:stretch>
              <a:fillRect/>
            </a:stretch>
          </p:blipFill>
          <p:spPr>
            <a:xfrm>
              <a:off x="555859" y="1219200"/>
              <a:ext cx="5311541" cy="1362074"/>
            </a:xfrm>
            <a:prstGeom prst="rect">
              <a:avLst/>
            </a:prstGeom>
          </p:spPr>
        </p:pic>
      </p:grpSp>
    </p:spTree>
  </p:cSld>
  <p:clrMapOvr>
    <a:masterClrMapping/>
  </p:clrMapOvr>
  <p:transition advTm="6365">
    <p:strips dir="ru"/>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03137" name="Picture 1"/>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4872551" y="3200400"/>
            <a:ext cx="5269672" cy="3200400"/>
          </a:xfrm>
          <a:prstGeom prst="rect">
            <a:avLst/>
          </a:prstGeom>
          <a:noFill/>
          <a:ln w="9525">
            <a:noFill/>
            <a:miter lim="800000"/>
            <a:headEnd/>
            <a:tailEnd/>
          </a:ln>
        </p:spPr>
      </p:pic>
      <p:sp>
        <p:nvSpPr>
          <p:cNvPr id="2" name="内容占位符 1"/>
          <p:cNvSpPr>
            <a:spLocks noGrp="1"/>
          </p:cNvSpPr>
          <p:nvPr>
            <p:ph idx="1"/>
          </p:nvPr>
        </p:nvSpPr>
        <p:spPr>
          <a:xfrm>
            <a:off x="502920" y="1481333"/>
            <a:ext cx="9052560" cy="1642871"/>
          </a:xfrm>
        </p:spPr>
        <p:txBody>
          <a:bodyPr>
            <a:normAutofit/>
          </a:bodyPr>
          <a:lstStyle/>
          <a:p>
            <a:r>
              <a:rPr lang="en-US" sz="2000" dirty="0" smtClean="0"/>
              <a:t>High luminosity: </a:t>
            </a:r>
            <a:r>
              <a:rPr lang="en-US" sz="2000" b="1" i="1" dirty="0" smtClean="0">
                <a:solidFill>
                  <a:srgbClr val="0070C0"/>
                </a:solidFill>
              </a:rPr>
              <a:t>L</a:t>
            </a:r>
            <a:r>
              <a:rPr lang="en-US" sz="2000" dirty="0" smtClean="0">
                <a:solidFill>
                  <a:srgbClr val="0070C0"/>
                </a:solidFill>
              </a:rPr>
              <a:t>(</a:t>
            </a:r>
            <a:r>
              <a:rPr lang="en-US" sz="2000" i="1" dirty="0" smtClean="0">
                <a:solidFill>
                  <a:srgbClr val="0070C0"/>
                </a:solidFill>
              </a:rPr>
              <a:t>n</a:t>
            </a:r>
            <a:r>
              <a:rPr lang="en-US" sz="2000" dirty="0" smtClean="0">
                <a:solidFill>
                  <a:srgbClr val="0070C0"/>
                </a:solidFill>
              </a:rPr>
              <a:t>) = 10</a:t>
            </a:r>
            <a:r>
              <a:rPr lang="en-US" sz="2000" baseline="30000" dirty="0" smtClean="0">
                <a:solidFill>
                  <a:srgbClr val="0070C0"/>
                </a:solidFill>
              </a:rPr>
              <a:t>36</a:t>
            </a:r>
            <a:r>
              <a:rPr lang="en-US" sz="2000" dirty="0" smtClean="0">
                <a:solidFill>
                  <a:srgbClr val="0070C0"/>
                </a:solidFill>
              </a:rPr>
              <a:t> cm</a:t>
            </a:r>
            <a:r>
              <a:rPr lang="en-US" sz="2000" baseline="30000" dirty="0" smtClean="0">
                <a:solidFill>
                  <a:srgbClr val="0070C0"/>
                </a:solidFill>
              </a:rPr>
              <a:t>-2</a:t>
            </a:r>
            <a:r>
              <a:rPr lang="en-US" sz="2000" dirty="0" smtClean="0">
                <a:solidFill>
                  <a:srgbClr val="0070C0"/>
                </a:solidFill>
              </a:rPr>
              <a:t> s</a:t>
            </a:r>
            <a:r>
              <a:rPr lang="en-US" sz="2000" baseline="30000" dirty="0" smtClean="0">
                <a:solidFill>
                  <a:srgbClr val="0070C0"/>
                </a:solidFill>
              </a:rPr>
              <a:t>-1</a:t>
            </a:r>
            <a:endParaRPr lang="en-US" sz="2000" dirty="0" smtClean="0">
              <a:solidFill>
                <a:srgbClr val="0070C0"/>
              </a:solidFill>
            </a:endParaRPr>
          </a:p>
          <a:p>
            <a:r>
              <a:rPr lang="en-US" sz="2000" dirty="0" smtClean="0"/>
              <a:t>Record high </a:t>
            </a:r>
            <a:r>
              <a:rPr lang="en-US" sz="2000" dirty="0" smtClean="0">
                <a:solidFill>
                  <a:srgbClr val="0070C0"/>
                </a:solidFill>
              </a:rPr>
              <a:t>50-65% polarization </a:t>
            </a:r>
            <a:r>
              <a:rPr lang="en-US" sz="2000" dirty="0" smtClean="0"/>
              <a:t>in beam with automatic </a:t>
            </a:r>
            <a:r>
              <a:rPr lang="en-US" sz="2000" dirty="0" smtClean="0">
                <a:solidFill>
                  <a:srgbClr val="0070C0"/>
                </a:solidFill>
              </a:rPr>
              <a:t>spin flip / 20min </a:t>
            </a:r>
          </a:p>
          <a:p>
            <a:r>
              <a:rPr lang="en-US" sz="2000" dirty="0" smtClean="0"/>
              <a:t>&lt;P&gt; = 55.4% ± 0.4% (stat. per spin state) ± 2.7 % (sys.)</a:t>
            </a:r>
          </a:p>
        </p:txBody>
      </p:sp>
      <p:sp>
        <p:nvSpPr>
          <p:cNvPr id="6" name="标题 5"/>
          <p:cNvSpPr>
            <a:spLocks noGrp="1"/>
          </p:cNvSpPr>
          <p:nvPr>
            <p:ph type="title"/>
          </p:nvPr>
        </p:nvSpPr>
        <p:spPr/>
        <p:txBody>
          <a:bodyPr/>
          <a:lstStyle/>
          <a:p>
            <a:r>
              <a:rPr lang="en-US" dirty="0" smtClean="0"/>
              <a:t>Performance of </a:t>
            </a:r>
            <a:r>
              <a:rPr lang="en-US" baseline="30000" dirty="0" smtClean="0"/>
              <a:t>3</a:t>
            </a:r>
            <a:r>
              <a:rPr lang="en-US" dirty="0" smtClean="0"/>
              <a:t>He Target</a:t>
            </a:r>
            <a:endParaRPr lang="en-US" dirty="0"/>
          </a:p>
        </p:txBody>
      </p:sp>
      <p:grpSp>
        <p:nvGrpSpPr>
          <p:cNvPr id="13" name="Group 25"/>
          <p:cNvGrpSpPr/>
          <p:nvPr/>
        </p:nvGrpSpPr>
        <p:grpSpPr>
          <a:xfrm>
            <a:off x="46841" y="3248799"/>
            <a:ext cx="9875967" cy="3048000"/>
            <a:chOff x="152400" y="3048000"/>
            <a:chExt cx="8978152" cy="3048000"/>
          </a:xfrm>
        </p:grpSpPr>
        <p:grpSp>
          <p:nvGrpSpPr>
            <p:cNvPr id="14" name="组合 34"/>
            <p:cNvGrpSpPr/>
            <p:nvPr/>
          </p:nvGrpSpPr>
          <p:grpSpPr>
            <a:xfrm>
              <a:off x="152400" y="3048000"/>
              <a:ext cx="8978152" cy="3048000"/>
              <a:chOff x="152400" y="3048000"/>
              <a:chExt cx="8978152" cy="3048000"/>
            </a:xfrm>
          </p:grpSpPr>
          <p:sp>
            <p:nvSpPr>
              <p:cNvPr id="31" name="圆角矩形 30"/>
              <p:cNvSpPr/>
              <p:nvPr/>
            </p:nvSpPr>
            <p:spPr>
              <a:xfrm>
                <a:off x="152400" y="3048000"/>
                <a:ext cx="4343400" cy="3048000"/>
              </a:xfrm>
              <a:prstGeom prst="roundRect">
                <a:avLst/>
              </a:prstGeom>
              <a:ln>
                <a:solidFill>
                  <a:srgbClr val="FFC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solidFill>
                    <a:srgbClr val="FFC000"/>
                  </a:solidFill>
                </a:endParaRPr>
              </a:p>
            </p:txBody>
          </p:sp>
          <p:sp>
            <p:nvSpPr>
              <p:cNvPr id="29" name="Oval 9"/>
              <p:cNvSpPr/>
              <p:nvPr/>
            </p:nvSpPr>
            <p:spPr>
              <a:xfrm>
                <a:off x="8415617" y="3075801"/>
                <a:ext cx="714935" cy="673268"/>
              </a:xfrm>
              <a:prstGeom prst="ellipse">
                <a:avLst/>
              </a:prstGeom>
              <a:noFill/>
              <a:ln cmpd="sng">
                <a:solidFill>
                  <a:srgbClr val="FFC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solidFill>
                    <a:srgbClr val="FFC000"/>
                  </a:solidFill>
                </a:endParaRPr>
              </a:p>
            </p:txBody>
          </p:sp>
          <p:cxnSp>
            <p:nvCxnSpPr>
              <p:cNvPr id="33" name="形状 32"/>
              <p:cNvCxnSpPr>
                <a:endCxn id="29" idx="4"/>
              </p:cNvCxnSpPr>
              <p:nvPr/>
            </p:nvCxnSpPr>
            <p:spPr>
              <a:xfrm flipV="1">
                <a:off x="4529417" y="3749069"/>
                <a:ext cx="4243668" cy="1536532"/>
              </a:xfrm>
              <a:prstGeom prst="curvedConnector2">
                <a:avLst/>
              </a:prstGeom>
              <a:ln w="28575">
                <a:solidFill>
                  <a:srgbClr val="FFC000"/>
                </a:solidFill>
                <a:tailEnd type="arrow"/>
              </a:ln>
            </p:spPr>
            <p:style>
              <a:lnRef idx="1">
                <a:schemeClr val="accent1"/>
              </a:lnRef>
              <a:fillRef idx="0">
                <a:schemeClr val="accent1"/>
              </a:fillRef>
              <a:effectRef idx="0">
                <a:schemeClr val="accent1"/>
              </a:effectRef>
              <a:fontRef idx="minor">
                <a:schemeClr val="tx1"/>
              </a:fontRef>
            </p:style>
          </p:cxnSp>
        </p:grpSp>
        <p:pic>
          <p:nvPicPr>
            <p:cNvPr id="604161" name="Picture 1"/>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228600" y="3124200"/>
              <a:ext cx="4209509" cy="2895600"/>
            </a:xfrm>
            <a:prstGeom prst="rect">
              <a:avLst/>
            </a:prstGeom>
            <a:noFill/>
            <a:ln w="9525">
              <a:noFill/>
              <a:miter lim="800000"/>
              <a:headEnd/>
              <a:tailEnd/>
            </a:ln>
          </p:spPr>
        </p:pic>
      </p:grpSp>
    </p:spTree>
  </p:cSld>
  <p:clrMapOvr>
    <a:masterClrMapping/>
  </p:clrMapOvr>
  <p:transition advTm="36442">
    <p:strips dir="ru"/>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075" name="Picture 4"/>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154" y="1585917"/>
            <a:ext cx="6537325" cy="4572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076" name="Title 1"/>
          <p:cNvSpPr>
            <a:spLocks noGrp="1"/>
          </p:cNvSpPr>
          <p:nvPr>
            <p:ph type="title"/>
          </p:nvPr>
        </p:nvSpPr>
        <p:spPr>
          <a:xfrm>
            <a:off x="0" y="34"/>
            <a:ext cx="10058400" cy="655060"/>
          </a:xfrm>
        </p:spPr>
        <p:txBody>
          <a:bodyPr/>
          <a:lstStyle/>
          <a:p>
            <a:pPr algn="ctr" eaLnBrk="1" hangingPunct="1"/>
            <a:r>
              <a:rPr lang="en-US" sz="2000" dirty="0" smtClean="0">
                <a:solidFill>
                  <a:schemeClr val="tx1"/>
                </a:solidFill>
              </a:rPr>
              <a:t>E06-010  </a:t>
            </a:r>
            <a:r>
              <a:rPr lang="en-US" sz="4000" b="1" baseline="30000" dirty="0" smtClean="0">
                <a:solidFill>
                  <a:srgbClr val="FF0000"/>
                </a:solidFill>
              </a:rPr>
              <a:t>3</a:t>
            </a:r>
            <a:r>
              <a:rPr lang="en-US" sz="4000" b="1" dirty="0" smtClean="0">
                <a:solidFill>
                  <a:srgbClr val="FF0000"/>
                </a:solidFill>
              </a:rPr>
              <a:t>He Target Single-Spin Asymmetry in SIDIS</a:t>
            </a:r>
            <a:endParaRPr lang="en-US" sz="1800" b="1" dirty="0">
              <a:solidFill>
                <a:schemeClr val="tx1"/>
              </a:solidFill>
            </a:endParaRPr>
          </a:p>
        </p:txBody>
      </p:sp>
      <p:graphicFrame>
        <p:nvGraphicFramePr>
          <p:cNvPr id="3074" name="Object 2"/>
          <p:cNvGraphicFramePr>
            <a:graphicFrameLocks noChangeAspect="1"/>
          </p:cNvGraphicFramePr>
          <p:nvPr/>
        </p:nvGraphicFramePr>
        <p:xfrm>
          <a:off x="2263776" y="1190935"/>
          <a:ext cx="2916238" cy="411163"/>
        </p:xfrm>
        <a:graphic>
          <a:graphicData uri="http://schemas.openxmlformats.org/presentationml/2006/ole">
            <p:oleObj spid="_x0000_s4121" name="Equation" r:id="rId4" imgW="1462680" imgH="219240" progId="Equation.3">
              <p:embed/>
            </p:oleObj>
          </a:graphicData>
        </a:graphic>
      </p:graphicFrame>
      <p:sp>
        <p:nvSpPr>
          <p:cNvPr id="3077" name="TextBox 18"/>
          <p:cNvSpPr txBox="1">
            <a:spLocks noChangeArrowheads="1"/>
          </p:cNvSpPr>
          <p:nvPr/>
        </p:nvSpPr>
        <p:spPr bwMode="auto">
          <a:xfrm>
            <a:off x="6503919" y="4859560"/>
            <a:ext cx="3041650" cy="70746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1016" tIns="45509" rIns="91016" bIns="45509">
            <a:spAutoFit/>
          </a:bodyPr>
          <a:lstStyle>
            <a:lvl1pPr>
              <a:defRPr sz="2800" b="1" i="1">
                <a:solidFill>
                  <a:schemeClr val="tx2"/>
                </a:solidFill>
                <a:latin typeface="Times New Roman" pitchFamily="18" charset="0"/>
              </a:defRPr>
            </a:lvl1pPr>
            <a:lvl2pPr marL="742950" indent="-285750">
              <a:defRPr sz="2800" b="1" i="1">
                <a:solidFill>
                  <a:schemeClr val="tx2"/>
                </a:solidFill>
                <a:latin typeface="Times New Roman" pitchFamily="18" charset="0"/>
              </a:defRPr>
            </a:lvl2pPr>
            <a:lvl3pPr marL="1143000" indent="-228600">
              <a:defRPr sz="2800" b="1" i="1">
                <a:solidFill>
                  <a:schemeClr val="tx2"/>
                </a:solidFill>
                <a:latin typeface="Times New Roman" pitchFamily="18" charset="0"/>
              </a:defRPr>
            </a:lvl3pPr>
            <a:lvl4pPr marL="1600200" indent="-228600">
              <a:defRPr sz="2800" b="1" i="1">
                <a:solidFill>
                  <a:schemeClr val="tx2"/>
                </a:solidFill>
                <a:latin typeface="Times New Roman" pitchFamily="18" charset="0"/>
              </a:defRPr>
            </a:lvl4pPr>
            <a:lvl5pPr marL="2057400" indent="-228600">
              <a:defRPr sz="2800" b="1" i="1">
                <a:solidFill>
                  <a:schemeClr val="tx2"/>
                </a:solidFill>
                <a:latin typeface="Times New Roman" pitchFamily="18" charset="0"/>
              </a:defRPr>
            </a:lvl5pPr>
            <a:lvl6pPr marL="2514600" indent="-228600" eaLnBrk="0" fontAlgn="base" hangingPunct="0">
              <a:spcBef>
                <a:spcPct val="0"/>
              </a:spcBef>
              <a:spcAft>
                <a:spcPct val="0"/>
              </a:spcAft>
              <a:defRPr sz="2800" b="1" i="1">
                <a:solidFill>
                  <a:schemeClr val="tx2"/>
                </a:solidFill>
                <a:latin typeface="Times New Roman" pitchFamily="18" charset="0"/>
              </a:defRPr>
            </a:lvl6pPr>
            <a:lvl7pPr marL="2971800" indent="-228600" eaLnBrk="0" fontAlgn="base" hangingPunct="0">
              <a:spcBef>
                <a:spcPct val="0"/>
              </a:spcBef>
              <a:spcAft>
                <a:spcPct val="0"/>
              </a:spcAft>
              <a:defRPr sz="2800" b="1" i="1">
                <a:solidFill>
                  <a:schemeClr val="tx2"/>
                </a:solidFill>
                <a:latin typeface="Times New Roman" pitchFamily="18" charset="0"/>
              </a:defRPr>
            </a:lvl7pPr>
            <a:lvl8pPr marL="3429000" indent="-228600" eaLnBrk="0" fontAlgn="base" hangingPunct="0">
              <a:spcBef>
                <a:spcPct val="0"/>
              </a:spcBef>
              <a:spcAft>
                <a:spcPct val="0"/>
              </a:spcAft>
              <a:defRPr sz="2800" b="1" i="1">
                <a:solidFill>
                  <a:schemeClr val="tx2"/>
                </a:solidFill>
                <a:latin typeface="Times New Roman" pitchFamily="18" charset="0"/>
              </a:defRPr>
            </a:lvl8pPr>
            <a:lvl9pPr marL="3886200" indent="-228600" eaLnBrk="0" fontAlgn="base" hangingPunct="0">
              <a:spcBef>
                <a:spcPct val="0"/>
              </a:spcBef>
              <a:spcAft>
                <a:spcPct val="0"/>
              </a:spcAft>
              <a:defRPr sz="2800" b="1" i="1">
                <a:solidFill>
                  <a:schemeClr val="tx2"/>
                </a:solidFill>
                <a:latin typeface="Times New Roman" pitchFamily="18" charset="0"/>
              </a:defRPr>
            </a:lvl9pPr>
          </a:lstStyle>
          <a:p>
            <a:pPr eaLnBrk="1" hangingPunct="1"/>
            <a:r>
              <a:rPr lang="en-US" sz="2000" i="0" baseline="30000" dirty="0">
                <a:solidFill>
                  <a:srgbClr val="000000"/>
                </a:solidFill>
                <a:latin typeface="Constantia" pitchFamily="18" charset="0"/>
              </a:rPr>
              <a:t>3</a:t>
            </a:r>
            <a:r>
              <a:rPr lang="en-US" sz="2000" i="0" dirty="0">
                <a:solidFill>
                  <a:srgbClr val="000000"/>
                </a:solidFill>
                <a:latin typeface="Constantia" pitchFamily="18" charset="0"/>
              </a:rPr>
              <a:t>He </a:t>
            </a:r>
            <a:r>
              <a:rPr lang="en-US" sz="2000" i="0" dirty="0" err="1">
                <a:solidFill>
                  <a:srgbClr val="000000"/>
                </a:solidFill>
                <a:latin typeface="Constantia" pitchFamily="18" charset="0"/>
              </a:rPr>
              <a:t>Sivers</a:t>
            </a:r>
            <a:r>
              <a:rPr lang="en-US" sz="2000" i="0" dirty="0">
                <a:solidFill>
                  <a:srgbClr val="000000"/>
                </a:solidFill>
                <a:latin typeface="Constantia" pitchFamily="18" charset="0"/>
              </a:rPr>
              <a:t> SSA:</a:t>
            </a:r>
          </a:p>
          <a:p>
            <a:pPr eaLnBrk="1" hangingPunct="1"/>
            <a:r>
              <a:rPr lang="en-US" sz="2000" i="0" dirty="0">
                <a:solidFill>
                  <a:srgbClr val="000000"/>
                </a:solidFill>
                <a:latin typeface="Constantia" pitchFamily="18" charset="0"/>
              </a:rPr>
              <a:t>negative for π</a:t>
            </a:r>
            <a:r>
              <a:rPr lang="en-US" sz="2000" i="0" baseline="30000" dirty="0">
                <a:solidFill>
                  <a:srgbClr val="000000"/>
                </a:solidFill>
                <a:latin typeface="Constantia" pitchFamily="18" charset="0"/>
              </a:rPr>
              <a:t>+,</a:t>
            </a:r>
            <a:r>
              <a:rPr lang="en-US" sz="2000" i="0" dirty="0">
                <a:solidFill>
                  <a:srgbClr val="000000"/>
                </a:solidFill>
                <a:latin typeface="Constantia" pitchFamily="18" charset="0"/>
              </a:rPr>
              <a:t>    </a:t>
            </a:r>
          </a:p>
        </p:txBody>
      </p:sp>
      <p:sp>
        <p:nvSpPr>
          <p:cNvPr id="3078" name="TextBox 19"/>
          <p:cNvSpPr txBox="1">
            <a:spLocks noChangeArrowheads="1"/>
          </p:cNvSpPr>
          <p:nvPr/>
        </p:nvSpPr>
        <p:spPr bwMode="auto">
          <a:xfrm>
            <a:off x="6488117" y="1700154"/>
            <a:ext cx="3570287" cy="70746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1016" tIns="45509" rIns="91016" bIns="45509">
            <a:spAutoFit/>
          </a:bodyPr>
          <a:lstStyle>
            <a:lvl1pPr>
              <a:defRPr sz="2800" b="1" i="1">
                <a:solidFill>
                  <a:schemeClr val="tx2"/>
                </a:solidFill>
                <a:latin typeface="Times New Roman" pitchFamily="18" charset="0"/>
              </a:defRPr>
            </a:lvl1pPr>
            <a:lvl2pPr marL="742950" indent="-285750">
              <a:defRPr sz="2800" b="1" i="1">
                <a:solidFill>
                  <a:schemeClr val="tx2"/>
                </a:solidFill>
                <a:latin typeface="Times New Roman" pitchFamily="18" charset="0"/>
              </a:defRPr>
            </a:lvl2pPr>
            <a:lvl3pPr marL="1143000" indent="-228600">
              <a:defRPr sz="2800" b="1" i="1">
                <a:solidFill>
                  <a:schemeClr val="tx2"/>
                </a:solidFill>
                <a:latin typeface="Times New Roman" pitchFamily="18" charset="0"/>
              </a:defRPr>
            </a:lvl3pPr>
            <a:lvl4pPr marL="1600200" indent="-228600">
              <a:defRPr sz="2800" b="1" i="1">
                <a:solidFill>
                  <a:schemeClr val="tx2"/>
                </a:solidFill>
                <a:latin typeface="Times New Roman" pitchFamily="18" charset="0"/>
              </a:defRPr>
            </a:lvl4pPr>
            <a:lvl5pPr marL="2057400" indent="-228600">
              <a:defRPr sz="2800" b="1" i="1">
                <a:solidFill>
                  <a:schemeClr val="tx2"/>
                </a:solidFill>
                <a:latin typeface="Times New Roman" pitchFamily="18" charset="0"/>
              </a:defRPr>
            </a:lvl5pPr>
            <a:lvl6pPr marL="2514600" indent="-228600" eaLnBrk="0" fontAlgn="base" hangingPunct="0">
              <a:spcBef>
                <a:spcPct val="0"/>
              </a:spcBef>
              <a:spcAft>
                <a:spcPct val="0"/>
              </a:spcAft>
              <a:defRPr sz="2800" b="1" i="1">
                <a:solidFill>
                  <a:schemeClr val="tx2"/>
                </a:solidFill>
                <a:latin typeface="Times New Roman" pitchFamily="18" charset="0"/>
              </a:defRPr>
            </a:lvl6pPr>
            <a:lvl7pPr marL="2971800" indent="-228600" eaLnBrk="0" fontAlgn="base" hangingPunct="0">
              <a:spcBef>
                <a:spcPct val="0"/>
              </a:spcBef>
              <a:spcAft>
                <a:spcPct val="0"/>
              </a:spcAft>
              <a:defRPr sz="2800" b="1" i="1">
                <a:solidFill>
                  <a:schemeClr val="tx2"/>
                </a:solidFill>
                <a:latin typeface="Times New Roman" pitchFamily="18" charset="0"/>
              </a:defRPr>
            </a:lvl7pPr>
            <a:lvl8pPr marL="3429000" indent="-228600" eaLnBrk="0" fontAlgn="base" hangingPunct="0">
              <a:spcBef>
                <a:spcPct val="0"/>
              </a:spcBef>
              <a:spcAft>
                <a:spcPct val="0"/>
              </a:spcAft>
              <a:defRPr sz="2800" b="1" i="1">
                <a:solidFill>
                  <a:schemeClr val="tx2"/>
                </a:solidFill>
                <a:latin typeface="Times New Roman" pitchFamily="18" charset="0"/>
              </a:defRPr>
            </a:lvl8pPr>
            <a:lvl9pPr marL="3886200" indent="-228600" eaLnBrk="0" fontAlgn="base" hangingPunct="0">
              <a:spcBef>
                <a:spcPct val="0"/>
              </a:spcBef>
              <a:spcAft>
                <a:spcPct val="0"/>
              </a:spcAft>
              <a:defRPr sz="2800" b="1" i="1">
                <a:solidFill>
                  <a:schemeClr val="tx2"/>
                </a:solidFill>
                <a:latin typeface="Times New Roman" pitchFamily="18" charset="0"/>
              </a:defRPr>
            </a:lvl9pPr>
          </a:lstStyle>
          <a:p>
            <a:pPr eaLnBrk="1" hangingPunct="1"/>
            <a:r>
              <a:rPr lang="en-US" sz="2000" i="0" baseline="30000" dirty="0">
                <a:solidFill>
                  <a:srgbClr val="000000"/>
                </a:solidFill>
                <a:latin typeface="Constantia" pitchFamily="18" charset="0"/>
              </a:rPr>
              <a:t>3</a:t>
            </a:r>
            <a:r>
              <a:rPr lang="en-US" sz="2000" i="0" dirty="0">
                <a:solidFill>
                  <a:srgbClr val="000000"/>
                </a:solidFill>
                <a:latin typeface="Constantia" pitchFamily="18" charset="0"/>
              </a:rPr>
              <a:t>He Collins SSA small </a:t>
            </a:r>
          </a:p>
          <a:p>
            <a:pPr eaLnBrk="1" hangingPunct="1"/>
            <a:r>
              <a:rPr lang="en-US" sz="2000" i="0" dirty="0">
                <a:solidFill>
                  <a:srgbClr val="000000"/>
                </a:solidFill>
                <a:latin typeface="Constantia" pitchFamily="18" charset="0"/>
              </a:rPr>
              <a:t>Non-zero at highest x for </a:t>
            </a:r>
            <a:r>
              <a:rPr lang="en-US" sz="2000" i="0" dirty="0">
                <a:solidFill>
                  <a:srgbClr val="000000"/>
                </a:solidFill>
                <a:latin typeface="Symbol" pitchFamily="18" charset="2"/>
              </a:rPr>
              <a:t>p</a:t>
            </a:r>
            <a:r>
              <a:rPr lang="en-US" sz="2000" i="0" dirty="0">
                <a:solidFill>
                  <a:srgbClr val="000000"/>
                </a:solidFill>
                <a:latin typeface="Constantia" pitchFamily="18" charset="0"/>
              </a:rPr>
              <a:t>+</a:t>
            </a:r>
          </a:p>
        </p:txBody>
      </p:sp>
      <p:sp>
        <p:nvSpPr>
          <p:cNvPr id="3079" name="TextBox 21"/>
          <p:cNvSpPr txBox="1">
            <a:spLocks noChangeArrowheads="1"/>
          </p:cNvSpPr>
          <p:nvPr/>
        </p:nvSpPr>
        <p:spPr bwMode="auto">
          <a:xfrm>
            <a:off x="1241455" y="6037538"/>
            <a:ext cx="7124700" cy="6459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1016" tIns="45509" rIns="91016" bIns="45509">
            <a:spAutoFit/>
          </a:bodyPr>
          <a:lstStyle>
            <a:lvl1pPr>
              <a:defRPr sz="2800" b="1" i="1">
                <a:solidFill>
                  <a:schemeClr val="tx2"/>
                </a:solidFill>
                <a:latin typeface="Times New Roman" pitchFamily="18" charset="0"/>
              </a:defRPr>
            </a:lvl1pPr>
            <a:lvl2pPr marL="742950" indent="-285750">
              <a:defRPr sz="2800" b="1" i="1">
                <a:solidFill>
                  <a:schemeClr val="tx2"/>
                </a:solidFill>
                <a:latin typeface="Times New Roman" pitchFamily="18" charset="0"/>
              </a:defRPr>
            </a:lvl2pPr>
            <a:lvl3pPr marL="1143000" indent="-228600">
              <a:defRPr sz="2800" b="1" i="1">
                <a:solidFill>
                  <a:schemeClr val="tx2"/>
                </a:solidFill>
                <a:latin typeface="Times New Roman" pitchFamily="18" charset="0"/>
              </a:defRPr>
            </a:lvl3pPr>
            <a:lvl4pPr marL="1600200" indent="-228600">
              <a:defRPr sz="2800" b="1" i="1">
                <a:solidFill>
                  <a:schemeClr val="tx2"/>
                </a:solidFill>
                <a:latin typeface="Times New Roman" pitchFamily="18" charset="0"/>
              </a:defRPr>
            </a:lvl4pPr>
            <a:lvl5pPr marL="2057400" indent="-228600">
              <a:defRPr sz="2800" b="1" i="1">
                <a:solidFill>
                  <a:schemeClr val="tx2"/>
                </a:solidFill>
                <a:latin typeface="Times New Roman" pitchFamily="18" charset="0"/>
              </a:defRPr>
            </a:lvl5pPr>
            <a:lvl6pPr marL="2514600" indent="-228600" eaLnBrk="0" fontAlgn="base" hangingPunct="0">
              <a:spcBef>
                <a:spcPct val="0"/>
              </a:spcBef>
              <a:spcAft>
                <a:spcPct val="0"/>
              </a:spcAft>
              <a:defRPr sz="2800" b="1" i="1">
                <a:solidFill>
                  <a:schemeClr val="tx2"/>
                </a:solidFill>
                <a:latin typeface="Times New Roman" pitchFamily="18" charset="0"/>
              </a:defRPr>
            </a:lvl6pPr>
            <a:lvl7pPr marL="2971800" indent="-228600" eaLnBrk="0" fontAlgn="base" hangingPunct="0">
              <a:spcBef>
                <a:spcPct val="0"/>
              </a:spcBef>
              <a:spcAft>
                <a:spcPct val="0"/>
              </a:spcAft>
              <a:defRPr sz="2800" b="1" i="1">
                <a:solidFill>
                  <a:schemeClr val="tx2"/>
                </a:solidFill>
                <a:latin typeface="Times New Roman" pitchFamily="18" charset="0"/>
              </a:defRPr>
            </a:lvl7pPr>
            <a:lvl8pPr marL="3429000" indent="-228600" eaLnBrk="0" fontAlgn="base" hangingPunct="0">
              <a:spcBef>
                <a:spcPct val="0"/>
              </a:spcBef>
              <a:spcAft>
                <a:spcPct val="0"/>
              </a:spcAft>
              <a:defRPr sz="2800" b="1" i="1">
                <a:solidFill>
                  <a:schemeClr val="tx2"/>
                </a:solidFill>
                <a:latin typeface="Times New Roman" pitchFamily="18" charset="0"/>
              </a:defRPr>
            </a:lvl8pPr>
            <a:lvl9pPr marL="3886200" indent="-228600" eaLnBrk="0" fontAlgn="base" hangingPunct="0">
              <a:spcBef>
                <a:spcPct val="0"/>
              </a:spcBef>
              <a:spcAft>
                <a:spcPct val="0"/>
              </a:spcAft>
              <a:defRPr sz="2800" b="1" i="1">
                <a:solidFill>
                  <a:schemeClr val="tx2"/>
                </a:solidFill>
                <a:latin typeface="Times New Roman" pitchFamily="18" charset="0"/>
              </a:defRPr>
            </a:lvl9pPr>
          </a:lstStyle>
          <a:p>
            <a:pPr eaLnBrk="1" hangingPunct="1"/>
            <a:r>
              <a:rPr lang="en-US" sz="1800" i="0">
                <a:solidFill>
                  <a:srgbClr val="0606BA"/>
                </a:solidFill>
                <a:latin typeface="Constantia" pitchFamily="18" charset="0"/>
              </a:rPr>
              <a:t>Blue band</a:t>
            </a:r>
            <a:r>
              <a:rPr lang="en-US" sz="1800" b="0" i="0">
                <a:solidFill>
                  <a:srgbClr val="000000"/>
                </a:solidFill>
                <a:latin typeface="Constantia" pitchFamily="18" charset="0"/>
              </a:rPr>
              <a:t>: model (fitting) uncertainties </a:t>
            </a:r>
          </a:p>
          <a:p>
            <a:pPr eaLnBrk="1" hangingPunct="1"/>
            <a:r>
              <a:rPr lang="en-US" sz="1800" i="0">
                <a:solidFill>
                  <a:srgbClr val="FF0000"/>
                </a:solidFill>
                <a:latin typeface="Constantia" pitchFamily="18" charset="0"/>
              </a:rPr>
              <a:t>Red band</a:t>
            </a:r>
            <a:r>
              <a:rPr lang="en-US" sz="1800" b="0" i="0">
                <a:solidFill>
                  <a:srgbClr val="000000"/>
                </a:solidFill>
                <a:latin typeface="Constantia" pitchFamily="18" charset="0"/>
              </a:rPr>
              <a:t>: other systematic uncertainties</a:t>
            </a:r>
          </a:p>
        </p:txBody>
      </p:sp>
      <p:sp>
        <p:nvSpPr>
          <p:cNvPr id="3" name="Rectangle 2"/>
          <p:cNvSpPr/>
          <p:nvPr/>
        </p:nvSpPr>
        <p:spPr>
          <a:xfrm>
            <a:off x="3039441" y="698534"/>
            <a:ext cx="4129657" cy="40011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04617B"/>
                </a:solidFill>
                <a:effectLst/>
                <a:uLnTx/>
                <a:uFillTx/>
              </a:rPr>
              <a:t>X. </a:t>
            </a:r>
            <a:r>
              <a:rPr kumimoji="0" lang="en-US" sz="2000" b="0" i="0" u="none" strike="noStrike" kern="0" cap="none" spc="0" normalizeH="0" baseline="0" noProof="0" dirty="0" err="1">
                <a:ln>
                  <a:noFill/>
                </a:ln>
                <a:solidFill>
                  <a:srgbClr val="04617B"/>
                </a:solidFill>
                <a:effectLst/>
                <a:uLnTx/>
                <a:uFillTx/>
              </a:rPr>
              <a:t>Qian</a:t>
            </a:r>
            <a:r>
              <a:rPr kumimoji="0" lang="en-US" sz="2000" b="0" i="0" u="none" strike="noStrike" kern="0" cap="none" spc="0" normalizeH="0" baseline="0" noProof="0" dirty="0">
                <a:ln>
                  <a:noFill/>
                </a:ln>
                <a:solidFill>
                  <a:srgbClr val="04617B"/>
                </a:solidFill>
                <a:effectLst/>
                <a:uLnTx/>
                <a:uFillTx/>
              </a:rPr>
              <a:t> at al., </a:t>
            </a:r>
            <a:r>
              <a:rPr kumimoji="0" lang="en-US" sz="2000" b="0" i="0" u="none" strike="noStrike" kern="0" cap="none" spc="0" normalizeH="0" baseline="0" noProof="0" dirty="0">
                <a:ln>
                  <a:noFill/>
                </a:ln>
                <a:solidFill>
                  <a:srgbClr val="C00000"/>
                </a:solidFill>
                <a:effectLst/>
                <a:uLnTx/>
                <a:uFillTx/>
              </a:rPr>
              <a:t>PRL 107:072003(2011)</a:t>
            </a:r>
          </a:p>
        </p:txBody>
      </p:sp>
      <p:pic>
        <p:nvPicPr>
          <p:cNvPr id="9" name="Picture 8" descr="muldtab1"/>
          <p:cNvPicPr>
            <a:picLocks noChangeAspect="1" noChangeArrowheads="1"/>
          </p:cNvPicPr>
          <p:nvPr/>
        </p:nvPicPr>
        <p:blipFill>
          <a:blip r:embed="rId5" cstate="print"/>
          <a:srcRect/>
          <a:stretch>
            <a:fillRect/>
          </a:stretch>
        </p:blipFill>
        <p:spPr bwMode="auto">
          <a:xfrm>
            <a:off x="6981188" y="2958004"/>
            <a:ext cx="2415064" cy="1352550"/>
          </a:xfrm>
          <a:prstGeom prst="rect">
            <a:avLst/>
          </a:prstGeom>
          <a:noFill/>
          <a:ln w="9525">
            <a:noFill/>
            <a:miter lim="800000"/>
            <a:headEnd/>
            <a:tailEnd/>
          </a:ln>
        </p:spPr>
      </p:pic>
      <p:sp>
        <p:nvSpPr>
          <p:cNvPr id="10" name="Oval 9"/>
          <p:cNvSpPr/>
          <p:nvPr/>
        </p:nvSpPr>
        <p:spPr>
          <a:xfrm>
            <a:off x="7520156" y="3988678"/>
            <a:ext cx="409903" cy="23648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8734099" y="4035975"/>
            <a:ext cx="378373" cy="252249"/>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p:cNvCxnSpPr/>
          <p:nvPr/>
        </p:nvCxnSpPr>
        <p:spPr>
          <a:xfrm flipV="1">
            <a:off x="6511160" y="4272463"/>
            <a:ext cx="1024758" cy="441435"/>
          </a:xfrm>
          <a:prstGeom prst="straightConnector1">
            <a:avLst/>
          </a:prstGeom>
          <a:ln>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6542690" y="2932386"/>
            <a:ext cx="2159876" cy="1150883"/>
          </a:xfrm>
          <a:prstGeom prst="straightConnector1">
            <a:avLst/>
          </a:prstGeom>
          <a:ln>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3557522988"/>
      </p:ext>
    </p:extLst>
  </p:cSld>
  <p:clrMapOvr>
    <a:masterClrMapping/>
  </p:clrMapOvr>
  <p:transition spd="med" advClick="0"/>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7" name="Picture 8" descr="muldtab1"/>
          <p:cNvPicPr>
            <a:picLocks noChangeAspect="1" noChangeArrowheads="1"/>
          </p:cNvPicPr>
          <p:nvPr/>
        </p:nvPicPr>
        <p:blipFill>
          <a:blip r:embed="rId4" cstate="print"/>
          <a:srcRect/>
          <a:stretch>
            <a:fillRect/>
          </a:stretch>
        </p:blipFill>
        <p:spPr bwMode="auto">
          <a:xfrm>
            <a:off x="7643336" y="2343150"/>
            <a:ext cx="2415064" cy="1352550"/>
          </a:xfrm>
          <a:prstGeom prst="rect">
            <a:avLst/>
          </a:prstGeom>
          <a:noFill/>
          <a:ln w="9525">
            <a:noFill/>
            <a:miter lim="800000"/>
            <a:headEnd/>
            <a:tailEnd/>
          </a:ln>
        </p:spPr>
      </p:pic>
      <p:sp>
        <p:nvSpPr>
          <p:cNvPr id="18" name="Oval 17"/>
          <p:cNvSpPr/>
          <p:nvPr/>
        </p:nvSpPr>
        <p:spPr>
          <a:xfrm>
            <a:off x="8801100" y="3429000"/>
            <a:ext cx="457200" cy="2667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23" name="标题 5"/>
          <p:cNvSpPr>
            <a:spLocks noGrp="1"/>
          </p:cNvSpPr>
          <p:nvPr>
            <p:ph type="title"/>
          </p:nvPr>
        </p:nvSpPr>
        <p:spPr>
          <a:xfrm>
            <a:off x="5" y="8"/>
            <a:ext cx="8550275" cy="592137"/>
          </a:xfrm>
        </p:spPr>
        <p:txBody>
          <a:bodyPr/>
          <a:lstStyle/>
          <a:p>
            <a:pPr eaLnBrk="1" hangingPunct="1"/>
            <a:r>
              <a:rPr lang="en-US" sz="3600" b="1" dirty="0" smtClean="0">
                <a:solidFill>
                  <a:srgbClr val="FF0000"/>
                </a:solidFill>
              </a:rPr>
              <a:t>Asymmetry </a:t>
            </a:r>
            <a:r>
              <a:rPr lang="en-US" sz="3600" b="1" dirty="0">
                <a:solidFill>
                  <a:srgbClr val="FF0000"/>
                </a:solidFill>
              </a:rPr>
              <a:t>A</a:t>
            </a:r>
            <a:r>
              <a:rPr lang="en-US" sz="3600" b="1" baseline="-25000" dirty="0">
                <a:solidFill>
                  <a:srgbClr val="FF0000"/>
                </a:solidFill>
              </a:rPr>
              <a:t>LT</a:t>
            </a:r>
            <a:r>
              <a:rPr lang="en-US" sz="3600" b="1" dirty="0">
                <a:solidFill>
                  <a:srgbClr val="FF0000"/>
                </a:solidFill>
              </a:rPr>
              <a:t> Result</a:t>
            </a:r>
          </a:p>
        </p:txBody>
      </p:sp>
      <p:sp>
        <p:nvSpPr>
          <p:cNvPr id="5124" name="内容占位符 1"/>
          <p:cNvSpPr>
            <a:spLocks noGrp="1"/>
          </p:cNvSpPr>
          <p:nvPr>
            <p:ph idx="1"/>
          </p:nvPr>
        </p:nvSpPr>
        <p:spPr>
          <a:xfrm>
            <a:off x="1809750" y="2440268"/>
            <a:ext cx="6521450" cy="579437"/>
          </a:xfrm>
        </p:spPr>
        <p:txBody>
          <a:bodyPr/>
          <a:lstStyle/>
          <a:p>
            <a:pPr eaLnBrk="1" hangingPunct="1"/>
            <a:r>
              <a:rPr lang="en-US" sz="2400" b="1" baseline="30000" dirty="0"/>
              <a:t>3</a:t>
            </a:r>
            <a:r>
              <a:rPr lang="en-US" sz="2400" b="1" dirty="0"/>
              <a:t>He </a:t>
            </a:r>
            <a:r>
              <a:rPr lang="en-US" sz="2400" b="1" i="1" dirty="0"/>
              <a:t>A</a:t>
            </a:r>
            <a:r>
              <a:rPr lang="en-US" sz="2400" b="1" baseline="-25000" dirty="0"/>
              <a:t>LT :    </a:t>
            </a:r>
            <a:r>
              <a:rPr lang="en-US" sz="2400" b="1" dirty="0"/>
              <a:t> Positive for </a:t>
            </a:r>
            <a:r>
              <a:rPr lang="en-US" sz="2400" b="1" dirty="0">
                <a:latin typeface="Symbol" pitchFamily="18" charset="2"/>
              </a:rPr>
              <a:t>p</a:t>
            </a:r>
            <a:r>
              <a:rPr lang="en-US" sz="2400" b="1" dirty="0"/>
              <a:t>-</a:t>
            </a:r>
          </a:p>
        </p:txBody>
      </p:sp>
      <p:grpSp>
        <p:nvGrpSpPr>
          <p:cNvPr id="5125" name="组合 9"/>
          <p:cNvGrpSpPr>
            <a:grpSpLocks/>
          </p:cNvGrpSpPr>
          <p:nvPr/>
        </p:nvGrpSpPr>
        <p:grpSpPr bwMode="auto">
          <a:xfrm>
            <a:off x="1463524" y="1310529"/>
            <a:ext cx="5370512" cy="1020762"/>
            <a:chOff x="4680840" y="4858153"/>
            <a:chExt cx="3740405" cy="791079"/>
          </a:xfrm>
        </p:grpSpPr>
        <p:graphicFrame>
          <p:nvGraphicFramePr>
            <p:cNvPr id="5122" name="Object 6"/>
            <p:cNvGraphicFramePr>
              <a:graphicFrameLocks noChangeAspect="1"/>
            </p:cNvGraphicFramePr>
            <p:nvPr/>
          </p:nvGraphicFramePr>
          <p:xfrm>
            <a:off x="5011105" y="5168220"/>
            <a:ext cx="3410140" cy="481012"/>
          </p:xfrm>
          <a:graphic>
            <a:graphicData uri="http://schemas.openxmlformats.org/presentationml/2006/ole">
              <p:oleObj spid="_x0000_s6169" name="Equation" r:id="rId5" imgW="2070100" imgH="292100" progId="Equation.3">
                <p:embed/>
              </p:oleObj>
            </a:graphicData>
          </a:graphic>
        </p:graphicFrame>
        <p:sp>
          <p:nvSpPr>
            <p:cNvPr id="5133" name="矩形 8"/>
            <p:cNvSpPr>
              <a:spLocks noChangeArrowheads="1"/>
            </p:cNvSpPr>
            <p:nvPr/>
          </p:nvSpPr>
          <p:spPr bwMode="auto">
            <a:xfrm>
              <a:off x="4680840" y="4858153"/>
              <a:ext cx="1571061" cy="31008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r>
                <a:rPr lang="en-US" sz="2000" b="0" dirty="0">
                  <a:solidFill>
                    <a:srgbClr val="1F497D"/>
                  </a:solidFill>
                  <a:latin typeface="Lucida Sans Unicode" pitchFamily="34" charset="0"/>
                </a:rPr>
                <a:t>To leading twist:</a:t>
              </a:r>
            </a:p>
          </p:txBody>
        </p:sp>
      </p:grpSp>
      <p:pic>
        <p:nvPicPr>
          <p:cNvPr id="5126" name="Picture 1"/>
          <p:cNvPicPr>
            <a:picLocks noChangeAspect="1" noChangeArrowheads="1"/>
          </p:cNvPicPr>
          <p:nvPr/>
        </p:nvPicPr>
        <p:blipFill>
          <a:blip r:embed="rId6" cstate="print">
            <a:clrChange>
              <a:clrFrom>
                <a:srgbClr val="FFFFFF"/>
              </a:clrFrom>
              <a:clrTo>
                <a:srgbClr val="FFFFFF">
                  <a:alpha val="0"/>
                </a:srgbClr>
              </a:clrTo>
            </a:clrChange>
            <a:extLst>
              <a:ext uri="{28A0092B-C50C-407E-A947-70E740481C1C}">
                <a14:useLocalDpi xmlns="" xmlns:a14="http://schemas.microsoft.com/office/drawing/2010/main" val="0"/>
              </a:ext>
            </a:extLst>
          </a:blip>
          <a:srcRect b="26224"/>
          <a:stretch>
            <a:fillRect/>
          </a:stretch>
        </p:blipFill>
        <p:spPr bwMode="auto">
          <a:xfrm>
            <a:off x="636819" y="2960688"/>
            <a:ext cx="7242175" cy="38973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nvGrpSpPr>
          <p:cNvPr id="5128" name="组合 7"/>
          <p:cNvGrpSpPr>
            <a:grpSpLocks/>
          </p:cNvGrpSpPr>
          <p:nvPr/>
        </p:nvGrpSpPr>
        <p:grpSpPr bwMode="auto">
          <a:xfrm>
            <a:off x="8058150" y="323858"/>
            <a:ext cx="1714500" cy="1899475"/>
            <a:chOff x="6553200" y="762000"/>
            <a:chExt cx="2405228" cy="2963212"/>
          </a:xfrm>
        </p:grpSpPr>
        <p:grpSp>
          <p:nvGrpSpPr>
            <p:cNvPr id="5129" name="组合 150"/>
            <p:cNvGrpSpPr>
              <a:grpSpLocks/>
            </p:cNvGrpSpPr>
            <p:nvPr/>
          </p:nvGrpSpPr>
          <p:grpSpPr bwMode="auto">
            <a:xfrm>
              <a:off x="6553200" y="762000"/>
              <a:ext cx="1828800" cy="2963212"/>
              <a:chOff x="6096000" y="1295400"/>
              <a:chExt cx="2209800" cy="3580550"/>
            </a:xfrm>
          </p:grpSpPr>
          <p:pic>
            <p:nvPicPr>
              <p:cNvPr id="5131" name="Picture 3"/>
              <p:cNvPicPr>
                <a:picLocks noChangeAspect="1" noChangeArrowheads="1"/>
              </p:cNvPicPr>
              <p:nvPr/>
            </p:nvPicPr>
            <p:blipFill>
              <a:blip r:embed="rId7" cstate="print">
                <a:extLst>
                  <a:ext uri="{28A0092B-C50C-407E-A947-70E740481C1C}">
                    <a14:useLocalDpi xmlns="" xmlns:a14="http://schemas.microsoft.com/office/drawing/2010/main" val="0"/>
                  </a:ext>
                </a:extLst>
              </a:blip>
              <a:srcRect/>
              <a:stretch>
                <a:fillRect/>
              </a:stretch>
            </p:blipFill>
            <p:spPr bwMode="auto">
              <a:xfrm>
                <a:off x="6096000" y="1295400"/>
                <a:ext cx="2209800" cy="243638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132" name="矩形 11"/>
              <p:cNvSpPr>
                <a:spLocks noChangeArrowheads="1"/>
              </p:cNvSpPr>
              <p:nvPr/>
            </p:nvSpPr>
            <p:spPr bwMode="auto">
              <a:xfrm>
                <a:off x="7033913" y="3657603"/>
                <a:ext cx="313145" cy="121834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pPr algn="ctr"/>
                <a:endParaRPr lang="en-US" altLang="zh-CN" sz="3600">
                  <a:solidFill>
                    <a:srgbClr val="1F497D"/>
                  </a:solidFill>
                </a:endParaRPr>
              </a:p>
            </p:txBody>
          </p:sp>
        </p:grpSp>
        <p:sp>
          <p:nvSpPr>
            <p:cNvPr id="13" name="右箭头 9"/>
            <p:cNvSpPr/>
            <p:nvPr/>
          </p:nvSpPr>
          <p:spPr>
            <a:xfrm rot="584170">
              <a:off x="8196428" y="823139"/>
              <a:ext cx="762000" cy="457200"/>
            </a:xfrm>
            <a:prstGeom prst="rightArrow">
              <a:avLst>
                <a:gd name="adj1" fmla="val 50000"/>
                <a:gd name="adj2" fmla="val 47944"/>
              </a:avLst>
            </a:prstGeom>
            <a:ln w="12700" cmpd="sng">
              <a:solidFill>
                <a:schemeClr val="tx1"/>
              </a:solidFill>
            </a:ln>
            <a:scene3d>
              <a:camera prst="perspectiveContrastingRightFacing"/>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grpSp>
      <p:sp>
        <p:nvSpPr>
          <p:cNvPr id="14" name="Rectangle 14"/>
          <p:cNvSpPr>
            <a:spLocks noChangeArrowheads="1"/>
          </p:cNvSpPr>
          <p:nvPr/>
        </p:nvSpPr>
        <p:spPr bwMode="auto">
          <a:xfrm>
            <a:off x="2313697" y="656998"/>
            <a:ext cx="4478142" cy="39962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0960" tIns="45481" rIns="90960" bIns="45481">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4617B"/>
                </a:solidFill>
                <a:effectLst/>
                <a:uLnTx/>
                <a:uFillTx/>
              </a:rPr>
              <a:t>J. Huang et al.,</a:t>
            </a:r>
            <a:r>
              <a:rPr kumimoji="0" lang="en-US" sz="2000" b="0" i="0" u="none" strike="noStrike" kern="0" cap="none" spc="0" normalizeH="0" baseline="0" noProof="0" dirty="0" smtClean="0">
                <a:ln>
                  <a:noFill/>
                </a:ln>
                <a:solidFill>
                  <a:srgbClr val="C00000"/>
                </a:solidFill>
                <a:effectLst/>
                <a:uLnTx/>
                <a:uFillTx/>
              </a:rPr>
              <a:t> PRL. 108, 052001 (2012).</a:t>
            </a:r>
          </a:p>
        </p:txBody>
      </p:sp>
      <p:sp>
        <p:nvSpPr>
          <p:cNvPr id="15" name="Rectangle 14"/>
          <p:cNvSpPr>
            <a:spLocks noChangeArrowheads="1"/>
          </p:cNvSpPr>
          <p:nvPr/>
        </p:nvSpPr>
        <p:spPr bwMode="auto">
          <a:xfrm>
            <a:off x="8163474" y="1715250"/>
            <a:ext cx="1485335" cy="39962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0960" tIns="45481" rIns="90960" bIns="45481">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4617B"/>
                </a:solidFill>
                <a:effectLst/>
                <a:uLnTx/>
                <a:uFillTx/>
              </a:rPr>
              <a:t>Worm-Gear</a:t>
            </a:r>
            <a:r>
              <a:rPr kumimoji="0" lang="en-US" sz="2000" b="0" i="0" u="none" strike="noStrike" kern="0" cap="none" spc="0" normalizeH="0" baseline="0" noProof="0" dirty="0" smtClean="0">
                <a:ln>
                  <a:noFill/>
                </a:ln>
                <a:solidFill>
                  <a:srgbClr val="C00000"/>
                </a:solidFill>
                <a:effectLst/>
                <a:uLnTx/>
                <a:uFillTx/>
              </a:rPr>
              <a:t>.</a:t>
            </a:r>
          </a:p>
        </p:txBody>
      </p:sp>
      <p:cxnSp>
        <p:nvCxnSpPr>
          <p:cNvPr id="20" name="Straight Arrow Connector 19"/>
          <p:cNvCxnSpPr/>
          <p:nvPr/>
        </p:nvCxnSpPr>
        <p:spPr>
          <a:xfrm>
            <a:off x="6100552" y="2402014"/>
            <a:ext cx="2647666" cy="1064525"/>
          </a:xfrm>
          <a:prstGeom prst="straightConnector1">
            <a:avLst/>
          </a:prstGeom>
          <a:ln>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2033861085"/>
      </p:ext>
    </p:extLst>
  </p:cSld>
  <p:clrMapOvr>
    <a:masterClrMapping/>
  </p:clrMapOvr>
  <p:transition spd="med" advClick="0"/>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7" name="Table 7"/>
          <p:cNvGraphicFramePr>
            <a:graphicFrameLocks noGrp="1"/>
          </p:cNvGraphicFramePr>
          <p:nvPr/>
        </p:nvGraphicFramePr>
        <p:xfrm>
          <a:off x="328171" y="1092364"/>
          <a:ext cx="9478774" cy="4851236"/>
        </p:xfrm>
        <a:graphic>
          <a:graphicData uri="http://schemas.openxmlformats.org/drawingml/2006/table">
            <a:tbl>
              <a:tblPr firstRow="1" bandRow="1">
                <a:effectLst>
                  <a:outerShdw blurRad="50800" dist="38100" dir="2700000" algn="tl" rotWithShape="0">
                    <a:prstClr val="black">
                      <a:alpha val="40000"/>
                    </a:prstClr>
                  </a:outerShdw>
                </a:effectLst>
                <a:tableStyleId>{7E9639D4-E3E2-4D34-9284-5A2195B3D0D7}</a:tableStyleId>
              </a:tblPr>
              <a:tblGrid>
                <a:gridCol w="543360"/>
                <a:gridCol w="483516"/>
                <a:gridCol w="2818288"/>
                <a:gridCol w="2816805"/>
                <a:gridCol w="2816805"/>
              </a:tblGrid>
              <a:tr h="489045">
                <a:tc rowSpan="2" gridSpan="2">
                  <a:txBody>
                    <a:bodyPr/>
                    <a:lstStyle/>
                    <a:p>
                      <a:pPr algn="ctr"/>
                      <a:endParaRPr lang="en-US" sz="1800" dirty="0"/>
                    </a:p>
                  </a:txBody>
                  <a:tcPr marL="100584" marR="100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rowSpan="2" hMerge="1">
                  <a:txBody>
                    <a:bodyPr/>
                    <a:lstStyle/>
                    <a:p>
                      <a:endParaRPr lang="en-US" dirty="0"/>
                    </a:p>
                  </a:txBody>
                  <a:tcPr/>
                </a:tc>
                <a:tc gridSpan="3">
                  <a:txBody>
                    <a:bodyPr/>
                    <a:lstStyle/>
                    <a:p>
                      <a:pPr algn="ctr"/>
                      <a:r>
                        <a:rPr lang="en-US" sz="1800" dirty="0" smtClean="0">
                          <a:ln>
                            <a:noFill/>
                          </a:ln>
                        </a:rPr>
                        <a:t>Quark polarization</a:t>
                      </a:r>
                      <a:endParaRPr lang="en-US" sz="1800" b="1" dirty="0">
                        <a:ln>
                          <a:noFill/>
                        </a:ln>
                        <a:solidFill>
                          <a:sysClr val="windowText" lastClr="000000"/>
                        </a:solidFill>
                      </a:endParaRPr>
                    </a:p>
                  </a:txBody>
                  <a:tcPr marL="100584" marR="100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50000"/>
                      </a:schemeClr>
                    </a:solidFill>
                  </a:tcPr>
                </a:tc>
                <a:tc hMerge="1">
                  <a:txBody>
                    <a:bodyPr/>
                    <a:lstStyle/>
                    <a:p>
                      <a:endParaRPr lang="en-US" dirty="0"/>
                    </a:p>
                  </a:txBody>
                  <a:tcPr/>
                </a:tc>
                <a:tc hMerge="1">
                  <a:txBody>
                    <a:bodyPr/>
                    <a:lstStyle/>
                    <a:p>
                      <a:endParaRPr lang="en-US" dirty="0"/>
                    </a:p>
                  </a:txBody>
                  <a:tcPr/>
                </a:tc>
              </a:tr>
              <a:tr h="855828">
                <a:tc gridSpan="2" vMerge="1">
                  <a:txBody>
                    <a:bodyPr/>
                    <a:lstStyle/>
                    <a:p>
                      <a:endParaRPr lang="en-US" dirty="0"/>
                    </a:p>
                  </a:txBody>
                  <a:tcPr/>
                </a:tc>
                <a:tc hMerge="1" vMerge="1">
                  <a:txBody>
                    <a:bodyPr/>
                    <a:lstStyle/>
                    <a:p>
                      <a:endParaRPr lang="en-US"/>
                    </a:p>
                  </a:txBody>
                  <a:tcPr/>
                </a:tc>
                <a:tc>
                  <a:txBody>
                    <a:bodyPr/>
                    <a:lstStyle/>
                    <a:p>
                      <a:pPr algn="ctr"/>
                      <a:r>
                        <a:rPr lang="en-US" sz="1800" b="1" dirty="0" err="1" smtClean="0">
                          <a:solidFill>
                            <a:schemeClr val="bg1"/>
                          </a:solidFill>
                        </a:rPr>
                        <a:t>Unpolarized</a:t>
                      </a:r>
                      <a:endParaRPr lang="en-US" sz="1800" b="1" dirty="0" smtClean="0">
                        <a:solidFill>
                          <a:schemeClr val="bg1"/>
                        </a:solidFill>
                      </a:endParaRPr>
                    </a:p>
                    <a:p>
                      <a:pPr algn="ctr"/>
                      <a:r>
                        <a:rPr lang="en-US" sz="1800" b="1" dirty="0" smtClean="0">
                          <a:solidFill>
                            <a:schemeClr val="bg1"/>
                          </a:solidFill>
                        </a:rPr>
                        <a:t>(U)</a:t>
                      </a:r>
                      <a:endParaRPr lang="en-US" sz="1800" b="1" dirty="0">
                        <a:solidFill>
                          <a:schemeClr val="bg1"/>
                        </a:solidFill>
                      </a:endParaRPr>
                    </a:p>
                  </a:txBody>
                  <a:tcPr marL="100584" marR="100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75000"/>
                      </a:schemeClr>
                    </a:solidFill>
                  </a:tcPr>
                </a:tc>
                <a:tc>
                  <a:txBody>
                    <a:bodyPr/>
                    <a:lstStyle/>
                    <a:p>
                      <a:pPr algn="ctr"/>
                      <a:r>
                        <a:rPr lang="en-US" sz="1800" b="1" dirty="0" smtClean="0">
                          <a:solidFill>
                            <a:schemeClr val="bg1"/>
                          </a:solidFill>
                        </a:rPr>
                        <a:t>Longitudinally Polarized (L)</a:t>
                      </a:r>
                      <a:endParaRPr lang="en-US" sz="1800" b="1" dirty="0">
                        <a:solidFill>
                          <a:schemeClr val="bg1"/>
                        </a:solidFill>
                      </a:endParaRPr>
                    </a:p>
                  </a:txBody>
                  <a:tcPr marL="100584" marR="100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75000"/>
                      </a:schemeClr>
                    </a:solidFill>
                  </a:tcPr>
                </a:tc>
                <a:tc>
                  <a:txBody>
                    <a:bodyPr/>
                    <a:lstStyle/>
                    <a:p>
                      <a:pPr algn="ctr"/>
                      <a:r>
                        <a:rPr lang="en-US" sz="1800" b="1" dirty="0" smtClean="0">
                          <a:solidFill>
                            <a:schemeClr val="bg1"/>
                          </a:solidFill>
                        </a:rPr>
                        <a:t>Transversely Polarized (T)</a:t>
                      </a:r>
                      <a:endParaRPr lang="en-US" sz="1800" b="1" dirty="0">
                        <a:solidFill>
                          <a:schemeClr val="bg1"/>
                        </a:solidFill>
                      </a:endParaRPr>
                    </a:p>
                  </a:txBody>
                  <a:tcPr marL="100584" marR="100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75000"/>
                      </a:schemeClr>
                    </a:solidFill>
                  </a:tcPr>
                </a:tc>
              </a:tr>
              <a:tr h="984075">
                <a:tc rowSpan="3">
                  <a:txBody>
                    <a:bodyPr/>
                    <a:lstStyle/>
                    <a:p>
                      <a:pPr algn="ctr"/>
                      <a:r>
                        <a:rPr lang="en-US" sz="1800" dirty="0" smtClean="0">
                          <a:ln>
                            <a:noFill/>
                          </a:ln>
                        </a:rPr>
                        <a:t>Nucleon</a:t>
                      </a:r>
                      <a:r>
                        <a:rPr lang="en-US" sz="1800" baseline="0" dirty="0" smtClean="0">
                          <a:ln>
                            <a:noFill/>
                          </a:ln>
                        </a:rPr>
                        <a:t> Polarization</a:t>
                      </a:r>
                      <a:endParaRPr lang="en-US" sz="1800" b="1" dirty="0">
                        <a:ln>
                          <a:noFill/>
                        </a:ln>
                        <a:solidFill>
                          <a:sysClr val="windowText" lastClr="000000"/>
                        </a:solidFill>
                      </a:endParaRPr>
                    </a:p>
                  </a:txBody>
                  <a:tcPr marL="100584" marR="100584" vert="vert2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75000"/>
                      </a:schemeClr>
                    </a:solidFill>
                  </a:tcPr>
                </a:tc>
                <a:tc>
                  <a:txBody>
                    <a:bodyPr/>
                    <a:lstStyle/>
                    <a:p>
                      <a:pPr algn="ctr"/>
                      <a:r>
                        <a:rPr lang="en-US" sz="1800" dirty="0" smtClean="0"/>
                        <a:t>U</a:t>
                      </a:r>
                      <a:endParaRPr lang="en-US" sz="1800" dirty="0"/>
                    </a:p>
                  </a:txBody>
                  <a:tcPr marL="100584" marR="100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60000"/>
                        <a:lumOff val="40000"/>
                      </a:schemeClr>
                    </a:solidFill>
                  </a:tcPr>
                </a:tc>
                <a:tc>
                  <a:txBody>
                    <a:bodyPr/>
                    <a:lstStyle/>
                    <a:p>
                      <a:pPr algn="ctr"/>
                      <a:endParaRPr lang="en-US" sz="1800" dirty="0"/>
                    </a:p>
                  </a:txBody>
                  <a:tcPr marL="100584" marR="100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1800"/>
                    </a:p>
                  </a:txBody>
                  <a:tcPr marL="100584" marR="100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1800" dirty="0"/>
                    </a:p>
                  </a:txBody>
                  <a:tcPr marL="100584" marR="100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939676">
                <a:tc vMerge="1">
                  <a:txBody>
                    <a:bodyPr/>
                    <a:lstStyle/>
                    <a:p>
                      <a:endParaRPr lang="en-US" dirty="0"/>
                    </a:p>
                  </a:txBody>
                  <a:tcPr/>
                </a:tc>
                <a:tc>
                  <a:txBody>
                    <a:bodyPr/>
                    <a:lstStyle/>
                    <a:p>
                      <a:pPr algn="ctr"/>
                      <a:r>
                        <a:rPr lang="en-US" sz="1800" dirty="0" smtClean="0"/>
                        <a:t>L</a:t>
                      </a:r>
                      <a:endParaRPr lang="en-US" sz="1800" dirty="0"/>
                    </a:p>
                  </a:txBody>
                  <a:tcPr marL="100584" marR="100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60000"/>
                        <a:lumOff val="40000"/>
                      </a:schemeClr>
                    </a:solidFill>
                  </a:tcPr>
                </a:tc>
                <a:tc>
                  <a:txBody>
                    <a:bodyPr/>
                    <a:lstStyle/>
                    <a:p>
                      <a:pPr algn="ctr"/>
                      <a:endParaRPr lang="en-US" sz="1800" dirty="0"/>
                    </a:p>
                  </a:txBody>
                  <a:tcPr marL="100584" marR="100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1800"/>
                    </a:p>
                  </a:txBody>
                  <a:tcPr marL="100584" marR="100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1800" dirty="0"/>
                    </a:p>
                  </a:txBody>
                  <a:tcPr marL="100584" marR="100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582612">
                <a:tc vMerge="1">
                  <a:txBody>
                    <a:bodyPr/>
                    <a:lstStyle/>
                    <a:p>
                      <a:endParaRPr lang="en-US" dirty="0"/>
                    </a:p>
                  </a:txBody>
                  <a:tcPr/>
                </a:tc>
                <a:tc>
                  <a:txBody>
                    <a:bodyPr/>
                    <a:lstStyle/>
                    <a:p>
                      <a:pPr algn="ctr"/>
                      <a:r>
                        <a:rPr lang="en-US" sz="1800" dirty="0" smtClean="0"/>
                        <a:t>T</a:t>
                      </a:r>
                      <a:endParaRPr lang="en-US" sz="1800" dirty="0"/>
                    </a:p>
                  </a:txBody>
                  <a:tcPr marL="100584" marR="100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60000"/>
                        <a:lumOff val="40000"/>
                      </a:schemeClr>
                    </a:solidFill>
                  </a:tcPr>
                </a:tc>
                <a:tc>
                  <a:txBody>
                    <a:bodyPr/>
                    <a:lstStyle/>
                    <a:p>
                      <a:pPr algn="ctr"/>
                      <a:endParaRPr lang="en-US" sz="1800" dirty="0"/>
                    </a:p>
                  </a:txBody>
                  <a:tcPr marL="100584" marR="100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1800" dirty="0"/>
                    </a:p>
                  </a:txBody>
                  <a:tcPr marL="100584" marR="100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1800" dirty="0"/>
                    </a:p>
                  </a:txBody>
                  <a:tcPr marL="100584" marR="100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sp>
        <p:nvSpPr>
          <p:cNvPr id="43" name="椭圆 42"/>
          <p:cNvSpPr/>
          <p:nvPr/>
        </p:nvSpPr>
        <p:spPr>
          <a:xfrm>
            <a:off x="4262476" y="4743450"/>
            <a:ext cx="2681287" cy="1009650"/>
          </a:xfrm>
          <a:prstGeom prst="ellipse">
            <a:avLst/>
          </a:prstGeom>
          <a:noFill/>
          <a:ln w="31750" cmpd="dbl">
            <a:solidFill>
              <a:srgbClr val="FFC000"/>
            </a:solidFill>
          </a:ln>
          <a:effectLst/>
        </p:spPr>
        <p:style>
          <a:lnRef idx="1">
            <a:schemeClr val="accent6"/>
          </a:lnRef>
          <a:fillRef idx="2">
            <a:schemeClr val="accent6"/>
          </a:fillRef>
          <a:effectRef idx="1">
            <a:schemeClr val="accent6"/>
          </a:effectRef>
          <a:fontRef idx="minor">
            <a:schemeClr val="dk1"/>
          </a:fontRef>
        </p:style>
        <p:txBody>
          <a:bodyPr lIns="90960" tIns="45481" rIns="90960" bIns="45481" anchor="ctr"/>
          <a:lstStyle/>
          <a:p>
            <a:pPr algn="ctr"/>
            <a:endParaRPr lang="en-US" smtClean="0">
              <a:solidFill>
                <a:srgbClr val="FFC000"/>
              </a:solidFill>
            </a:endParaRPr>
          </a:p>
        </p:txBody>
      </p:sp>
      <p:sp>
        <p:nvSpPr>
          <p:cNvPr id="44" name="椭圆 43"/>
          <p:cNvSpPr/>
          <p:nvPr/>
        </p:nvSpPr>
        <p:spPr>
          <a:xfrm>
            <a:off x="7040617" y="4343685"/>
            <a:ext cx="2682875" cy="1573213"/>
          </a:xfrm>
          <a:prstGeom prst="ellipse">
            <a:avLst/>
          </a:prstGeom>
          <a:noFill/>
          <a:ln w="31750" cmpd="dbl">
            <a:solidFill>
              <a:srgbClr val="FFC000"/>
            </a:solidFill>
          </a:ln>
          <a:effectLst/>
        </p:spPr>
        <p:style>
          <a:lnRef idx="1">
            <a:schemeClr val="accent6"/>
          </a:lnRef>
          <a:fillRef idx="2">
            <a:schemeClr val="accent6"/>
          </a:fillRef>
          <a:effectRef idx="1">
            <a:schemeClr val="accent6"/>
          </a:effectRef>
          <a:fontRef idx="minor">
            <a:schemeClr val="dk1"/>
          </a:fontRef>
        </p:style>
        <p:txBody>
          <a:bodyPr lIns="90960" tIns="45481" rIns="90960" bIns="45481" anchor="ctr"/>
          <a:lstStyle/>
          <a:p>
            <a:pPr algn="ctr"/>
            <a:endParaRPr lang="en-US" smtClean="0">
              <a:solidFill>
                <a:srgbClr val="000000"/>
              </a:solidFill>
            </a:endParaRPr>
          </a:p>
        </p:txBody>
      </p:sp>
      <p:sp>
        <p:nvSpPr>
          <p:cNvPr id="221189" name="标题 5"/>
          <p:cNvSpPr>
            <a:spLocks noGrp="1"/>
          </p:cNvSpPr>
          <p:nvPr>
            <p:ph type="title"/>
          </p:nvPr>
        </p:nvSpPr>
        <p:spPr>
          <a:xfrm>
            <a:off x="0" y="190878"/>
            <a:ext cx="10058400" cy="715274"/>
          </a:xfrm>
        </p:spPr>
        <p:txBody>
          <a:bodyPr/>
          <a:lstStyle/>
          <a:p>
            <a:r>
              <a:rPr lang="en-US" sz="4000" dirty="0">
                <a:solidFill>
                  <a:srgbClr val="FF0000"/>
                </a:solidFill>
              </a:rPr>
              <a:t>Leading-Twist TMD PDFs</a:t>
            </a:r>
          </a:p>
        </p:txBody>
      </p:sp>
      <p:grpSp>
        <p:nvGrpSpPr>
          <p:cNvPr id="221190" name="组合 38"/>
          <p:cNvGrpSpPr>
            <a:grpSpLocks/>
          </p:cNvGrpSpPr>
          <p:nvPr/>
        </p:nvGrpSpPr>
        <p:grpSpPr bwMode="auto">
          <a:xfrm>
            <a:off x="1719447" y="2693957"/>
            <a:ext cx="1195387" cy="523220"/>
            <a:chOff x="1527744" y="3152766"/>
            <a:chExt cx="1086869" cy="521916"/>
          </a:xfrm>
        </p:grpSpPr>
        <p:sp>
          <p:nvSpPr>
            <p:cNvPr id="221234" name="TextBox 8"/>
            <p:cNvSpPr txBox="1">
              <a:spLocks noChangeArrowheads="1"/>
            </p:cNvSpPr>
            <p:nvPr/>
          </p:nvSpPr>
          <p:spPr bwMode="auto">
            <a:xfrm>
              <a:off x="1527744" y="3152766"/>
              <a:ext cx="654701" cy="52191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800" b="1" i="1">
                  <a:solidFill>
                    <a:schemeClr val="tx2"/>
                  </a:solidFill>
                  <a:latin typeface="Times New Roman" pitchFamily="18" charset="0"/>
                </a:defRPr>
              </a:lvl1pPr>
              <a:lvl2pPr marL="742950" indent="-285750">
                <a:defRPr sz="2800" b="1" i="1">
                  <a:solidFill>
                    <a:schemeClr val="tx2"/>
                  </a:solidFill>
                  <a:latin typeface="Times New Roman" pitchFamily="18" charset="0"/>
                </a:defRPr>
              </a:lvl2pPr>
              <a:lvl3pPr marL="1143000" indent="-228600">
                <a:defRPr sz="2800" b="1" i="1">
                  <a:solidFill>
                    <a:schemeClr val="tx2"/>
                  </a:solidFill>
                  <a:latin typeface="Times New Roman" pitchFamily="18" charset="0"/>
                </a:defRPr>
              </a:lvl3pPr>
              <a:lvl4pPr marL="1600200" indent="-228600">
                <a:defRPr sz="2800" b="1" i="1">
                  <a:solidFill>
                    <a:schemeClr val="tx2"/>
                  </a:solidFill>
                  <a:latin typeface="Times New Roman" pitchFamily="18" charset="0"/>
                </a:defRPr>
              </a:lvl4pPr>
              <a:lvl5pPr marL="2057400" indent="-228600">
                <a:defRPr sz="2800" b="1" i="1">
                  <a:solidFill>
                    <a:schemeClr val="tx2"/>
                  </a:solidFill>
                  <a:latin typeface="Times New Roman" pitchFamily="18" charset="0"/>
                </a:defRPr>
              </a:lvl5pPr>
              <a:lvl6pPr marL="2514600" indent="-228600" eaLnBrk="0" fontAlgn="base" hangingPunct="0">
                <a:spcBef>
                  <a:spcPct val="0"/>
                </a:spcBef>
                <a:spcAft>
                  <a:spcPct val="0"/>
                </a:spcAft>
                <a:defRPr sz="2800" b="1" i="1">
                  <a:solidFill>
                    <a:schemeClr val="tx2"/>
                  </a:solidFill>
                  <a:latin typeface="Times New Roman" pitchFamily="18" charset="0"/>
                </a:defRPr>
              </a:lvl6pPr>
              <a:lvl7pPr marL="2971800" indent="-228600" eaLnBrk="0" fontAlgn="base" hangingPunct="0">
                <a:spcBef>
                  <a:spcPct val="0"/>
                </a:spcBef>
                <a:spcAft>
                  <a:spcPct val="0"/>
                </a:spcAft>
                <a:defRPr sz="2800" b="1" i="1">
                  <a:solidFill>
                    <a:schemeClr val="tx2"/>
                  </a:solidFill>
                  <a:latin typeface="Times New Roman" pitchFamily="18" charset="0"/>
                </a:defRPr>
              </a:lvl7pPr>
              <a:lvl8pPr marL="3429000" indent="-228600" eaLnBrk="0" fontAlgn="base" hangingPunct="0">
                <a:spcBef>
                  <a:spcPct val="0"/>
                </a:spcBef>
                <a:spcAft>
                  <a:spcPct val="0"/>
                </a:spcAft>
                <a:defRPr sz="2800" b="1" i="1">
                  <a:solidFill>
                    <a:schemeClr val="tx2"/>
                  </a:solidFill>
                  <a:latin typeface="Times New Roman" pitchFamily="18" charset="0"/>
                </a:defRPr>
              </a:lvl8pPr>
              <a:lvl9pPr marL="3886200" indent="-228600" eaLnBrk="0" fontAlgn="base" hangingPunct="0">
                <a:spcBef>
                  <a:spcPct val="0"/>
                </a:spcBef>
                <a:spcAft>
                  <a:spcPct val="0"/>
                </a:spcAft>
                <a:defRPr sz="2800" b="1" i="1">
                  <a:solidFill>
                    <a:schemeClr val="tx2"/>
                  </a:solidFill>
                  <a:latin typeface="Times New Roman" pitchFamily="18" charset="0"/>
                </a:defRPr>
              </a:lvl9pPr>
            </a:lstStyle>
            <a:p>
              <a:r>
                <a:rPr lang="en-US" smtClean="0">
                  <a:solidFill>
                    <a:srgbClr val="0070C0"/>
                  </a:solidFill>
                </a:rPr>
                <a:t>f</a:t>
              </a:r>
              <a:r>
                <a:rPr lang="en-US" baseline="-25000" smtClean="0">
                  <a:solidFill>
                    <a:srgbClr val="0070C0"/>
                  </a:solidFill>
                </a:rPr>
                <a:t>1</a:t>
              </a:r>
              <a:r>
                <a:rPr lang="en-US" smtClean="0">
                  <a:solidFill>
                    <a:srgbClr val="000000"/>
                  </a:solidFill>
                </a:rPr>
                <a:t> =</a:t>
              </a:r>
            </a:p>
          </p:txBody>
        </p:sp>
        <p:pic>
          <p:nvPicPr>
            <p:cNvPr id="221235" name="Picture 1"/>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 xmlns:a14="http://schemas.microsoft.com/office/drawing/2010/main" val="0"/>
                </a:ext>
              </a:extLst>
            </a:blip>
            <a:srcRect/>
            <a:stretch>
              <a:fillRect/>
            </a:stretch>
          </p:blipFill>
          <p:spPr bwMode="auto">
            <a:xfrm>
              <a:off x="2286000" y="3200400"/>
              <a:ext cx="328613" cy="3286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grpSp>
        <p:nvGrpSpPr>
          <p:cNvPr id="221191" name="组合 58"/>
          <p:cNvGrpSpPr>
            <a:grpSpLocks/>
          </p:cNvGrpSpPr>
          <p:nvPr/>
        </p:nvGrpSpPr>
        <p:grpSpPr bwMode="auto">
          <a:xfrm>
            <a:off x="1462120" y="4761135"/>
            <a:ext cx="2270125" cy="878301"/>
            <a:chOff x="1328570" y="4759923"/>
            <a:chExt cx="2063858" cy="878086"/>
          </a:xfrm>
        </p:grpSpPr>
        <p:sp>
          <p:nvSpPr>
            <p:cNvPr id="221231" name="TextBox 7"/>
            <p:cNvSpPr txBox="1">
              <a:spLocks noChangeArrowheads="1"/>
            </p:cNvSpPr>
            <p:nvPr/>
          </p:nvSpPr>
          <p:spPr bwMode="auto">
            <a:xfrm>
              <a:off x="1328570" y="4877313"/>
              <a:ext cx="984004" cy="52309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800" b="1" i="1">
                  <a:solidFill>
                    <a:schemeClr val="tx2"/>
                  </a:solidFill>
                  <a:latin typeface="Times New Roman" pitchFamily="18" charset="0"/>
                </a:defRPr>
              </a:lvl1pPr>
              <a:lvl2pPr marL="742950" indent="-285750">
                <a:defRPr sz="2800" b="1" i="1">
                  <a:solidFill>
                    <a:schemeClr val="tx2"/>
                  </a:solidFill>
                  <a:latin typeface="Times New Roman" pitchFamily="18" charset="0"/>
                </a:defRPr>
              </a:lvl2pPr>
              <a:lvl3pPr marL="1143000" indent="-228600">
                <a:defRPr sz="2800" b="1" i="1">
                  <a:solidFill>
                    <a:schemeClr val="tx2"/>
                  </a:solidFill>
                  <a:latin typeface="Times New Roman" pitchFamily="18" charset="0"/>
                </a:defRPr>
              </a:lvl3pPr>
              <a:lvl4pPr marL="1600200" indent="-228600">
                <a:defRPr sz="2800" b="1" i="1">
                  <a:solidFill>
                    <a:schemeClr val="tx2"/>
                  </a:solidFill>
                  <a:latin typeface="Times New Roman" pitchFamily="18" charset="0"/>
                </a:defRPr>
              </a:lvl4pPr>
              <a:lvl5pPr marL="2057400" indent="-228600">
                <a:defRPr sz="2800" b="1" i="1">
                  <a:solidFill>
                    <a:schemeClr val="tx2"/>
                  </a:solidFill>
                  <a:latin typeface="Times New Roman" pitchFamily="18" charset="0"/>
                </a:defRPr>
              </a:lvl5pPr>
              <a:lvl6pPr marL="2514600" indent="-228600" eaLnBrk="0" fontAlgn="base" hangingPunct="0">
                <a:spcBef>
                  <a:spcPct val="0"/>
                </a:spcBef>
                <a:spcAft>
                  <a:spcPct val="0"/>
                </a:spcAft>
                <a:defRPr sz="2800" b="1" i="1">
                  <a:solidFill>
                    <a:schemeClr val="tx2"/>
                  </a:solidFill>
                  <a:latin typeface="Times New Roman" pitchFamily="18" charset="0"/>
                </a:defRPr>
              </a:lvl6pPr>
              <a:lvl7pPr marL="2971800" indent="-228600" eaLnBrk="0" fontAlgn="base" hangingPunct="0">
                <a:spcBef>
                  <a:spcPct val="0"/>
                </a:spcBef>
                <a:spcAft>
                  <a:spcPct val="0"/>
                </a:spcAft>
                <a:defRPr sz="2800" b="1" i="1">
                  <a:solidFill>
                    <a:schemeClr val="tx2"/>
                  </a:solidFill>
                  <a:latin typeface="Times New Roman" pitchFamily="18" charset="0"/>
                </a:defRPr>
              </a:lvl7pPr>
              <a:lvl8pPr marL="3429000" indent="-228600" eaLnBrk="0" fontAlgn="base" hangingPunct="0">
                <a:spcBef>
                  <a:spcPct val="0"/>
                </a:spcBef>
                <a:spcAft>
                  <a:spcPct val="0"/>
                </a:spcAft>
                <a:defRPr sz="2800" b="1" i="1">
                  <a:solidFill>
                    <a:schemeClr val="tx2"/>
                  </a:solidFill>
                  <a:latin typeface="Times New Roman" pitchFamily="18" charset="0"/>
                </a:defRPr>
              </a:lvl8pPr>
              <a:lvl9pPr marL="3886200" indent="-228600" eaLnBrk="0" fontAlgn="base" hangingPunct="0">
                <a:spcBef>
                  <a:spcPct val="0"/>
                </a:spcBef>
                <a:spcAft>
                  <a:spcPct val="0"/>
                </a:spcAft>
                <a:defRPr sz="2800" b="1" i="1">
                  <a:solidFill>
                    <a:schemeClr val="tx2"/>
                  </a:solidFill>
                  <a:latin typeface="Times New Roman" pitchFamily="18" charset="0"/>
                </a:defRPr>
              </a:lvl9pPr>
            </a:lstStyle>
            <a:p>
              <a:r>
                <a:rPr lang="en-US" smtClean="0">
                  <a:solidFill>
                    <a:srgbClr val="00B050"/>
                  </a:solidFill>
                </a:rPr>
                <a:t>f</a:t>
              </a:r>
              <a:r>
                <a:rPr lang="en-US" baseline="-25000" smtClean="0">
                  <a:solidFill>
                    <a:srgbClr val="00B050"/>
                  </a:solidFill>
                  <a:sym typeface="Symbol" pitchFamily="18" charset="2"/>
                </a:rPr>
                <a:t> </a:t>
              </a:r>
              <a:r>
                <a:rPr lang="en-US" baseline="-25000" smtClean="0">
                  <a:solidFill>
                    <a:srgbClr val="00B050"/>
                  </a:solidFill>
                </a:rPr>
                <a:t>1T</a:t>
              </a:r>
              <a:r>
                <a:rPr lang="en-US" baseline="30000" smtClean="0">
                  <a:solidFill>
                    <a:srgbClr val="00B050"/>
                  </a:solidFill>
                  <a:sym typeface="Symbol" pitchFamily="18" charset="2"/>
                </a:rPr>
                <a:t></a:t>
              </a:r>
              <a:r>
                <a:rPr lang="en-US" smtClean="0">
                  <a:solidFill>
                    <a:srgbClr val="00B050"/>
                  </a:solidFill>
                  <a:sym typeface="Symbol" pitchFamily="18" charset="2"/>
                </a:rPr>
                <a:t> </a:t>
              </a:r>
              <a:r>
                <a:rPr lang="en-US" smtClean="0">
                  <a:solidFill>
                    <a:srgbClr val="000000"/>
                  </a:solidFill>
                </a:rPr>
                <a:t>=</a:t>
              </a:r>
            </a:p>
          </p:txBody>
        </p:sp>
        <p:sp>
          <p:nvSpPr>
            <p:cNvPr id="19" name="TextBox 18"/>
            <p:cNvSpPr txBox="1"/>
            <p:nvPr/>
          </p:nvSpPr>
          <p:spPr>
            <a:xfrm>
              <a:off x="2167102" y="5299538"/>
              <a:ext cx="635697" cy="338471"/>
            </a:xfrm>
            <a:prstGeom prst="rect">
              <a:avLst/>
            </a:prstGeom>
            <a:noFill/>
          </p:spPr>
          <p:txBody>
            <a:bodyPr wrap="none">
              <a:spAutoFit/>
            </a:bodyPr>
            <a:lstStyle/>
            <a:p>
              <a:pPr>
                <a:defRPr/>
              </a:pPr>
              <a:r>
                <a:rPr lang="en-US" sz="1600" dirty="0">
                  <a:solidFill>
                    <a:srgbClr val="00B050"/>
                  </a:solidFill>
                  <a:effectLst>
                    <a:outerShdw blurRad="38100" dist="38100" dir="2700000" algn="tl">
                      <a:srgbClr val="000000">
                        <a:alpha val="43137"/>
                      </a:srgbClr>
                    </a:outerShdw>
                  </a:effectLst>
                </a:rPr>
                <a:t>Sivers</a:t>
              </a:r>
            </a:p>
          </p:txBody>
        </p:sp>
        <p:pic>
          <p:nvPicPr>
            <p:cNvPr id="221233" name="Picture 2"/>
            <p:cNvPicPr>
              <a:picLocks noChangeAspect="1" noChangeArrowheads="1"/>
            </p:cNvPicPr>
            <p:nvPr/>
          </p:nvPicPr>
          <p:blipFill>
            <a:blip r:embed="rId5" cstate="print">
              <a:clrChange>
                <a:clrFrom>
                  <a:srgbClr val="FFFFFF"/>
                </a:clrFrom>
                <a:clrTo>
                  <a:srgbClr val="FFFFFF">
                    <a:alpha val="0"/>
                  </a:srgbClr>
                </a:clrTo>
              </a:clrChange>
              <a:extLst>
                <a:ext uri="{28A0092B-C50C-407E-A947-70E740481C1C}">
                  <a14:useLocalDpi xmlns="" xmlns:a14="http://schemas.microsoft.com/office/drawing/2010/main" val="0"/>
                </a:ext>
              </a:extLst>
            </a:blip>
            <a:srcRect/>
            <a:stretch>
              <a:fillRect/>
            </a:stretch>
          </p:blipFill>
          <p:spPr bwMode="auto">
            <a:xfrm>
              <a:off x="2092265" y="4759923"/>
              <a:ext cx="1300163" cy="64865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grpSp>
        <p:nvGrpSpPr>
          <p:cNvPr id="221192" name="组合 62"/>
          <p:cNvGrpSpPr>
            <a:grpSpLocks/>
          </p:cNvGrpSpPr>
          <p:nvPr/>
        </p:nvGrpSpPr>
        <p:grpSpPr bwMode="auto">
          <a:xfrm>
            <a:off x="4375150" y="3655980"/>
            <a:ext cx="2298700" cy="686216"/>
            <a:chOff x="3977308" y="3655976"/>
            <a:chExt cx="2089740" cy="686631"/>
          </a:xfrm>
        </p:grpSpPr>
        <p:sp>
          <p:nvSpPr>
            <p:cNvPr id="20" name="TextBox 19"/>
            <p:cNvSpPr txBox="1"/>
            <p:nvPr/>
          </p:nvSpPr>
          <p:spPr>
            <a:xfrm>
              <a:off x="4683029" y="4003848"/>
              <a:ext cx="772653" cy="338759"/>
            </a:xfrm>
            <a:prstGeom prst="rect">
              <a:avLst/>
            </a:prstGeom>
            <a:noFill/>
          </p:spPr>
          <p:txBody>
            <a:bodyPr wrap="none">
              <a:spAutoFit/>
            </a:bodyPr>
            <a:lstStyle/>
            <a:p>
              <a:pPr>
                <a:defRPr/>
              </a:pPr>
              <a:r>
                <a:rPr lang="en-US" sz="1600" dirty="0">
                  <a:solidFill>
                    <a:srgbClr val="0070C0"/>
                  </a:solidFill>
                  <a:effectLst>
                    <a:outerShdw blurRad="38100" dist="38100" dir="2700000" algn="tl">
                      <a:srgbClr val="000000">
                        <a:alpha val="43137"/>
                      </a:srgbClr>
                    </a:outerShdw>
                  </a:effectLst>
                </a:rPr>
                <a:t>Helicity</a:t>
              </a:r>
            </a:p>
          </p:txBody>
        </p:sp>
        <p:grpSp>
          <p:nvGrpSpPr>
            <p:cNvPr id="221228" name="组合 37"/>
            <p:cNvGrpSpPr>
              <a:grpSpLocks/>
            </p:cNvGrpSpPr>
            <p:nvPr/>
          </p:nvGrpSpPr>
          <p:grpSpPr bwMode="auto">
            <a:xfrm>
              <a:off x="3977308" y="3655976"/>
              <a:ext cx="2089740" cy="523537"/>
              <a:chOff x="3942443" y="4114800"/>
              <a:chExt cx="2089740" cy="523537"/>
            </a:xfrm>
          </p:grpSpPr>
          <p:sp>
            <p:nvSpPr>
              <p:cNvPr id="221229" name="TextBox 9"/>
              <p:cNvSpPr txBox="1">
                <a:spLocks noChangeArrowheads="1"/>
              </p:cNvSpPr>
              <p:nvPr/>
            </p:nvSpPr>
            <p:spPr bwMode="auto">
              <a:xfrm>
                <a:off x="3942443" y="4114801"/>
                <a:ext cx="708532" cy="52353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800" b="1" i="1">
                    <a:solidFill>
                      <a:schemeClr val="tx2"/>
                    </a:solidFill>
                    <a:latin typeface="Times New Roman" pitchFamily="18" charset="0"/>
                  </a:defRPr>
                </a:lvl1pPr>
                <a:lvl2pPr marL="742950" indent="-285750">
                  <a:defRPr sz="2800" b="1" i="1">
                    <a:solidFill>
                      <a:schemeClr val="tx2"/>
                    </a:solidFill>
                    <a:latin typeface="Times New Roman" pitchFamily="18" charset="0"/>
                  </a:defRPr>
                </a:lvl2pPr>
                <a:lvl3pPr marL="1143000" indent="-228600">
                  <a:defRPr sz="2800" b="1" i="1">
                    <a:solidFill>
                      <a:schemeClr val="tx2"/>
                    </a:solidFill>
                    <a:latin typeface="Times New Roman" pitchFamily="18" charset="0"/>
                  </a:defRPr>
                </a:lvl3pPr>
                <a:lvl4pPr marL="1600200" indent="-228600">
                  <a:defRPr sz="2800" b="1" i="1">
                    <a:solidFill>
                      <a:schemeClr val="tx2"/>
                    </a:solidFill>
                    <a:latin typeface="Times New Roman" pitchFamily="18" charset="0"/>
                  </a:defRPr>
                </a:lvl4pPr>
                <a:lvl5pPr marL="2057400" indent="-228600">
                  <a:defRPr sz="2800" b="1" i="1">
                    <a:solidFill>
                      <a:schemeClr val="tx2"/>
                    </a:solidFill>
                    <a:latin typeface="Times New Roman" pitchFamily="18" charset="0"/>
                  </a:defRPr>
                </a:lvl5pPr>
                <a:lvl6pPr marL="2514600" indent="-228600" eaLnBrk="0" fontAlgn="base" hangingPunct="0">
                  <a:spcBef>
                    <a:spcPct val="0"/>
                  </a:spcBef>
                  <a:spcAft>
                    <a:spcPct val="0"/>
                  </a:spcAft>
                  <a:defRPr sz="2800" b="1" i="1">
                    <a:solidFill>
                      <a:schemeClr val="tx2"/>
                    </a:solidFill>
                    <a:latin typeface="Times New Roman" pitchFamily="18" charset="0"/>
                  </a:defRPr>
                </a:lvl6pPr>
                <a:lvl7pPr marL="2971800" indent="-228600" eaLnBrk="0" fontAlgn="base" hangingPunct="0">
                  <a:spcBef>
                    <a:spcPct val="0"/>
                  </a:spcBef>
                  <a:spcAft>
                    <a:spcPct val="0"/>
                  </a:spcAft>
                  <a:defRPr sz="2800" b="1" i="1">
                    <a:solidFill>
                      <a:schemeClr val="tx2"/>
                    </a:solidFill>
                    <a:latin typeface="Times New Roman" pitchFamily="18" charset="0"/>
                  </a:defRPr>
                </a:lvl7pPr>
                <a:lvl8pPr marL="3429000" indent="-228600" eaLnBrk="0" fontAlgn="base" hangingPunct="0">
                  <a:spcBef>
                    <a:spcPct val="0"/>
                  </a:spcBef>
                  <a:spcAft>
                    <a:spcPct val="0"/>
                  </a:spcAft>
                  <a:defRPr sz="2800" b="1" i="1">
                    <a:solidFill>
                      <a:schemeClr val="tx2"/>
                    </a:solidFill>
                    <a:latin typeface="Times New Roman" pitchFamily="18" charset="0"/>
                  </a:defRPr>
                </a:lvl8pPr>
                <a:lvl9pPr marL="3886200" indent="-228600" eaLnBrk="0" fontAlgn="base" hangingPunct="0">
                  <a:spcBef>
                    <a:spcPct val="0"/>
                  </a:spcBef>
                  <a:spcAft>
                    <a:spcPct val="0"/>
                  </a:spcAft>
                  <a:defRPr sz="2800" b="1" i="1">
                    <a:solidFill>
                      <a:schemeClr val="tx2"/>
                    </a:solidFill>
                    <a:latin typeface="Times New Roman" pitchFamily="18" charset="0"/>
                  </a:defRPr>
                </a:lvl9pPr>
              </a:lstStyle>
              <a:p>
                <a:r>
                  <a:rPr lang="en-US" smtClean="0">
                    <a:solidFill>
                      <a:srgbClr val="0070C0"/>
                    </a:solidFill>
                  </a:rPr>
                  <a:t>g</a:t>
                </a:r>
                <a:r>
                  <a:rPr lang="en-US" baseline="-25000" smtClean="0">
                    <a:solidFill>
                      <a:srgbClr val="0070C0"/>
                    </a:solidFill>
                  </a:rPr>
                  <a:t>1</a:t>
                </a:r>
                <a:r>
                  <a:rPr lang="en-US" smtClean="0">
                    <a:solidFill>
                      <a:srgbClr val="000000"/>
                    </a:solidFill>
                  </a:rPr>
                  <a:t> =</a:t>
                </a:r>
              </a:p>
            </p:txBody>
          </p:sp>
          <p:pic>
            <p:nvPicPr>
              <p:cNvPr id="221230" name="Picture 3"/>
              <p:cNvPicPr>
                <a:picLocks noChangeAspect="1" noChangeArrowheads="1"/>
              </p:cNvPicPr>
              <p:nvPr/>
            </p:nvPicPr>
            <p:blipFill>
              <a:blip r:embed="rId6" cstate="print">
                <a:clrChange>
                  <a:clrFrom>
                    <a:srgbClr val="FFFFFF"/>
                  </a:clrFrom>
                  <a:clrTo>
                    <a:srgbClr val="FFFFFF">
                      <a:alpha val="0"/>
                    </a:srgbClr>
                  </a:clrTo>
                </a:clrChange>
                <a:extLst>
                  <a:ext uri="{28A0092B-C50C-407E-A947-70E740481C1C}">
                    <a14:useLocalDpi xmlns="" xmlns:a14="http://schemas.microsoft.com/office/drawing/2010/main" val="0"/>
                  </a:ext>
                </a:extLst>
              </a:blip>
              <a:srcRect/>
              <a:stretch>
                <a:fillRect/>
              </a:stretch>
            </p:blipFill>
            <p:spPr bwMode="auto">
              <a:xfrm>
                <a:off x="4572000" y="4114800"/>
                <a:ext cx="1460183" cy="3286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grpSp>
      <p:grpSp>
        <p:nvGrpSpPr>
          <p:cNvPr id="221193" name="组合 60"/>
          <p:cNvGrpSpPr>
            <a:grpSpLocks/>
          </p:cNvGrpSpPr>
          <p:nvPr/>
        </p:nvGrpSpPr>
        <p:grpSpPr bwMode="auto">
          <a:xfrm>
            <a:off x="7148550" y="4418290"/>
            <a:ext cx="2198687" cy="759241"/>
            <a:chOff x="6498554" y="4417976"/>
            <a:chExt cx="1999274" cy="760165"/>
          </a:xfrm>
        </p:grpSpPr>
        <p:sp>
          <p:nvSpPr>
            <p:cNvPr id="221224" name="TextBox 13"/>
            <p:cNvSpPr txBox="1">
              <a:spLocks noChangeArrowheads="1"/>
            </p:cNvSpPr>
            <p:nvPr/>
          </p:nvSpPr>
          <p:spPr bwMode="auto">
            <a:xfrm>
              <a:off x="6498554" y="4515396"/>
              <a:ext cx="727642" cy="52385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800" b="1" i="1">
                  <a:solidFill>
                    <a:schemeClr val="tx2"/>
                  </a:solidFill>
                  <a:latin typeface="Times New Roman" pitchFamily="18" charset="0"/>
                </a:defRPr>
              </a:lvl1pPr>
              <a:lvl2pPr marL="742950" indent="-285750">
                <a:defRPr sz="2800" b="1" i="1">
                  <a:solidFill>
                    <a:schemeClr val="tx2"/>
                  </a:solidFill>
                  <a:latin typeface="Times New Roman" pitchFamily="18" charset="0"/>
                </a:defRPr>
              </a:lvl2pPr>
              <a:lvl3pPr marL="1143000" indent="-228600">
                <a:defRPr sz="2800" b="1" i="1">
                  <a:solidFill>
                    <a:schemeClr val="tx2"/>
                  </a:solidFill>
                  <a:latin typeface="Times New Roman" pitchFamily="18" charset="0"/>
                </a:defRPr>
              </a:lvl3pPr>
              <a:lvl4pPr marL="1600200" indent="-228600">
                <a:defRPr sz="2800" b="1" i="1">
                  <a:solidFill>
                    <a:schemeClr val="tx2"/>
                  </a:solidFill>
                  <a:latin typeface="Times New Roman" pitchFamily="18" charset="0"/>
                </a:defRPr>
              </a:lvl4pPr>
              <a:lvl5pPr marL="2057400" indent="-228600">
                <a:defRPr sz="2800" b="1" i="1">
                  <a:solidFill>
                    <a:schemeClr val="tx2"/>
                  </a:solidFill>
                  <a:latin typeface="Times New Roman" pitchFamily="18" charset="0"/>
                </a:defRPr>
              </a:lvl5pPr>
              <a:lvl6pPr marL="2514600" indent="-228600" eaLnBrk="0" fontAlgn="base" hangingPunct="0">
                <a:spcBef>
                  <a:spcPct val="0"/>
                </a:spcBef>
                <a:spcAft>
                  <a:spcPct val="0"/>
                </a:spcAft>
                <a:defRPr sz="2800" b="1" i="1">
                  <a:solidFill>
                    <a:schemeClr val="tx2"/>
                  </a:solidFill>
                  <a:latin typeface="Times New Roman" pitchFamily="18" charset="0"/>
                </a:defRPr>
              </a:lvl6pPr>
              <a:lvl7pPr marL="2971800" indent="-228600" eaLnBrk="0" fontAlgn="base" hangingPunct="0">
                <a:spcBef>
                  <a:spcPct val="0"/>
                </a:spcBef>
                <a:spcAft>
                  <a:spcPct val="0"/>
                </a:spcAft>
                <a:defRPr sz="2800" b="1" i="1">
                  <a:solidFill>
                    <a:schemeClr val="tx2"/>
                  </a:solidFill>
                  <a:latin typeface="Times New Roman" pitchFamily="18" charset="0"/>
                </a:defRPr>
              </a:lvl7pPr>
              <a:lvl8pPr marL="3429000" indent="-228600" eaLnBrk="0" fontAlgn="base" hangingPunct="0">
                <a:spcBef>
                  <a:spcPct val="0"/>
                </a:spcBef>
                <a:spcAft>
                  <a:spcPct val="0"/>
                </a:spcAft>
                <a:defRPr sz="2800" b="1" i="1">
                  <a:solidFill>
                    <a:schemeClr val="tx2"/>
                  </a:solidFill>
                  <a:latin typeface="Times New Roman" pitchFamily="18" charset="0"/>
                </a:defRPr>
              </a:lvl8pPr>
              <a:lvl9pPr marL="3886200" indent="-228600" eaLnBrk="0" fontAlgn="base" hangingPunct="0">
                <a:spcBef>
                  <a:spcPct val="0"/>
                </a:spcBef>
                <a:spcAft>
                  <a:spcPct val="0"/>
                </a:spcAft>
                <a:defRPr sz="2800" b="1" i="1">
                  <a:solidFill>
                    <a:schemeClr val="tx2"/>
                  </a:solidFill>
                  <a:latin typeface="Times New Roman" pitchFamily="18" charset="0"/>
                </a:defRPr>
              </a:lvl9pPr>
            </a:lstStyle>
            <a:p>
              <a:r>
                <a:rPr lang="en-US" smtClean="0">
                  <a:solidFill>
                    <a:srgbClr val="C0C0C0"/>
                  </a:solidFill>
                </a:rPr>
                <a:t>h</a:t>
              </a:r>
              <a:r>
                <a:rPr lang="en-US" baseline="-25000" smtClean="0">
                  <a:solidFill>
                    <a:srgbClr val="C0C0C0"/>
                  </a:solidFill>
                </a:rPr>
                <a:t>1</a:t>
              </a:r>
              <a:r>
                <a:rPr lang="en-US" smtClean="0">
                  <a:solidFill>
                    <a:srgbClr val="00B050"/>
                  </a:solidFill>
                </a:rPr>
                <a:t> </a:t>
              </a:r>
              <a:r>
                <a:rPr lang="en-US" smtClean="0">
                  <a:solidFill>
                    <a:srgbClr val="000000"/>
                  </a:solidFill>
                </a:rPr>
                <a:t>=</a:t>
              </a:r>
            </a:p>
          </p:txBody>
        </p:sp>
        <p:sp>
          <p:nvSpPr>
            <p:cNvPr id="16" name="TextBox 15"/>
            <p:cNvSpPr txBox="1"/>
            <p:nvPr/>
          </p:nvSpPr>
          <p:spPr>
            <a:xfrm>
              <a:off x="7006673" y="4839175"/>
              <a:ext cx="1117176" cy="338966"/>
            </a:xfrm>
            <a:prstGeom prst="rect">
              <a:avLst/>
            </a:prstGeom>
            <a:noFill/>
          </p:spPr>
          <p:txBody>
            <a:bodyPr wrap="none">
              <a:spAutoFit/>
            </a:bodyPr>
            <a:lstStyle/>
            <a:p>
              <a:pPr>
                <a:defRPr/>
              </a:pPr>
              <a:r>
                <a:rPr lang="en-US" sz="1600" dirty="0">
                  <a:solidFill>
                    <a:srgbClr val="C0C0C0"/>
                  </a:solidFill>
                  <a:effectLst>
                    <a:outerShdw blurRad="38100" dist="38100" dir="2700000" algn="tl">
                      <a:srgbClr val="000000">
                        <a:alpha val="43137"/>
                      </a:srgbClr>
                    </a:outerShdw>
                  </a:effectLst>
                </a:rPr>
                <a:t>Transversity</a:t>
              </a:r>
            </a:p>
          </p:txBody>
        </p:sp>
        <p:pic>
          <p:nvPicPr>
            <p:cNvPr id="221226" name="Picture 4"/>
            <p:cNvPicPr>
              <a:picLocks noChangeAspect="1" noChangeArrowheads="1"/>
            </p:cNvPicPr>
            <p:nvPr/>
          </p:nvPicPr>
          <p:blipFill>
            <a:blip r:embed="rId7" cstate="print">
              <a:clrChange>
                <a:clrFrom>
                  <a:srgbClr val="FFFFFF"/>
                </a:clrFrom>
                <a:clrTo>
                  <a:srgbClr val="FFFFFF">
                    <a:alpha val="0"/>
                  </a:srgbClr>
                </a:clrTo>
              </a:clrChange>
              <a:extLst>
                <a:ext uri="{28A0092B-C50C-407E-A947-70E740481C1C}">
                  <a14:useLocalDpi xmlns="" xmlns:a14="http://schemas.microsoft.com/office/drawing/2010/main" val="0"/>
                </a:ext>
              </a:extLst>
            </a:blip>
            <a:srcRect/>
            <a:stretch>
              <a:fillRect/>
            </a:stretch>
          </p:blipFill>
          <p:spPr bwMode="auto">
            <a:xfrm>
              <a:off x="7197665" y="4417976"/>
              <a:ext cx="1300163" cy="4886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grpSp>
        <p:nvGrpSpPr>
          <p:cNvPr id="221194" name="组合 56"/>
          <p:cNvGrpSpPr>
            <a:grpSpLocks/>
          </p:cNvGrpSpPr>
          <p:nvPr/>
        </p:nvGrpSpPr>
        <p:grpSpPr bwMode="auto">
          <a:xfrm>
            <a:off x="7121531" y="2605362"/>
            <a:ext cx="2220913" cy="741779"/>
            <a:chOff x="6474509" y="2605001"/>
            <a:chExt cx="2018556" cy="742671"/>
          </a:xfrm>
        </p:grpSpPr>
        <p:sp>
          <p:nvSpPr>
            <p:cNvPr id="221221" name="TextBox 12"/>
            <p:cNvSpPr txBox="1">
              <a:spLocks noChangeArrowheads="1"/>
            </p:cNvSpPr>
            <p:nvPr/>
          </p:nvSpPr>
          <p:spPr bwMode="auto">
            <a:xfrm>
              <a:off x="6474509" y="2605001"/>
              <a:ext cx="870088" cy="52384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800" b="1" i="1">
                  <a:solidFill>
                    <a:schemeClr val="tx2"/>
                  </a:solidFill>
                  <a:latin typeface="Times New Roman" pitchFamily="18" charset="0"/>
                </a:defRPr>
              </a:lvl1pPr>
              <a:lvl2pPr marL="742950" indent="-285750">
                <a:defRPr sz="2800" b="1" i="1">
                  <a:solidFill>
                    <a:schemeClr val="tx2"/>
                  </a:solidFill>
                  <a:latin typeface="Times New Roman" pitchFamily="18" charset="0"/>
                </a:defRPr>
              </a:lvl2pPr>
              <a:lvl3pPr marL="1143000" indent="-228600">
                <a:defRPr sz="2800" b="1" i="1">
                  <a:solidFill>
                    <a:schemeClr val="tx2"/>
                  </a:solidFill>
                  <a:latin typeface="Times New Roman" pitchFamily="18" charset="0"/>
                </a:defRPr>
              </a:lvl3pPr>
              <a:lvl4pPr marL="1600200" indent="-228600">
                <a:defRPr sz="2800" b="1" i="1">
                  <a:solidFill>
                    <a:schemeClr val="tx2"/>
                  </a:solidFill>
                  <a:latin typeface="Times New Roman" pitchFamily="18" charset="0"/>
                </a:defRPr>
              </a:lvl4pPr>
              <a:lvl5pPr marL="2057400" indent="-228600">
                <a:defRPr sz="2800" b="1" i="1">
                  <a:solidFill>
                    <a:schemeClr val="tx2"/>
                  </a:solidFill>
                  <a:latin typeface="Times New Roman" pitchFamily="18" charset="0"/>
                </a:defRPr>
              </a:lvl5pPr>
              <a:lvl6pPr marL="2514600" indent="-228600" eaLnBrk="0" fontAlgn="base" hangingPunct="0">
                <a:spcBef>
                  <a:spcPct val="0"/>
                </a:spcBef>
                <a:spcAft>
                  <a:spcPct val="0"/>
                </a:spcAft>
                <a:defRPr sz="2800" b="1" i="1">
                  <a:solidFill>
                    <a:schemeClr val="tx2"/>
                  </a:solidFill>
                  <a:latin typeface="Times New Roman" pitchFamily="18" charset="0"/>
                </a:defRPr>
              </a:lvl6pPr>
              <a:lvl7pPr marL="2971800" indent="-228600" eaLnBrk="0" fontAlgn="base" hangingPunct="0">
                <a:spcBef>
                  <a:spcPct val="0"/>
                </a:spcBef>
                <a:spcAft>
                  <a:spcPct val="0"/>
                </a:spcAft>
                <a:defRPr sz="2800" b="1" i="1">
                  <a:solidFill>
                    <a:schemeClr val="tx2"/>
                  </a:solidFill>
                  <a:latin typeface="Times New Roman" pitchFamily="18" charset="0"/>
                </a:defRPr>
              </a:lvl7pPr>
              <a:lvl8pPr marL="3429000" indent="-228600" eaLnBrk="0" fontAlgn="base" hangingPunct="0">
                <a:spcBef>
                  <a:spcPct val="0"/>
                </a:spcBef>
                <a:spcAft>
                  <a:spcPct val="0"/>
                </a:spcAft>
                <a:defRPr sz="2800" b="1" i="1">
                  <a:solidFill>
                    <a:schemeClr val="tx2"/>
                  </a:solidFill>
                  <a:latin typeface="Times New Roman" pitchFamily="18" charset="0"/>
                </a:defRPr>
              </a:lvl8pPr>
              <a:lvl9pPr marL="3886200" indent="-228600" eaLnBrk="0" fontAlgn="base" hangingPunct="0">
                <a:spcBef>
                  <a:spcPct val="0"/>
                </a:spcBef>
                <a:spcAft>
                  <a:spcPct val="0"/>
                </a:spcAft>
                <a:defRPr sz="2800" b="1" i="1">
                  <a:solidFill>
                    <a:schemeClr val="tx2"/>
                  </a:solidFill>
                  <a:latin typeface="Times New Roman" pitchFamily="18" charset="0"/>
                </a:defRPr>
              </a:lvl9pPr>
            </a:lstStyle>
            <a:p>
              <a:r>
                <a:rPr lang="en-US" smtClean="0">
                  <a:solidFill>
                    <a:srgbClr val="00B050"/>
                  </a:solidFill>
                </a:rPr>
                <a:t>h</a:t>
              </a:r>
              <a:r>
                <a:rPr lang="en-US" baseline="-25000" smtClean="0">
                  <a:solidFill>
                    <a:srgbClr val="00B050"/>
                  </a:solidFill>
                </a:rPr>
                <a:t>1</a:t>
              </a:r>
              <a:r>
                <a:rPr lang="en-US" baseline="30000" smtClean="0">
                  <a:solidFill>
                    <a:srgbClr val="00B050"/>
                  </a:solidFill>
                  <a:sym typeface="Symbol" pitchFamily="18" charset="2"/>
                </a:rPr>
                <a:t></a:t>
              </a:r>
              <a:r>
                <a:rPr lang="en-US" smtClean="0">
                  <a:solidFill>
                    <a:srgbClr val="00B050"/>
                  </a:solidFill>
                  <a:sym typeface="Symbol" pitchFamily="18" charset="2"/>
                </a:rPr>
                <a:t> </a:t>
              </a:r>
              <a:r>
                <a:rPr lang="en-US" smtClean="0">
                  <a:solidFill>
                    <a:srgbClr val="000000"/>
                  </a:solidFill>
                </a:rPr>
                <a:t>=</a:t>
              </a:r>
            </a:p>
          </p:txBody>
        </p:sp>
        <p:sp>
          <p:nvSpPr>
            <p:cNvPr id="17" name="TextBox 16"/>
            <p:cNvSpPr txBox="1"/>
            <p:nvPr/>
          </p:nvSpPr>
          <p:spPr>
            <a:xfrm>
              <a:off x="6988166" y="3008711"/>
              <a:ext cx="1247438" cy="338961"/>
            </a:xfrm>
            <a:prstGeom prst="rect">
              <a:avLst/>
            </a:prstGeom>
            <a:noFill/>
          </p:spPr>
          <p:txBody>
            <a:bodyPr wrap="none">
              <a:spAutoFit/>
            </a:bodyPr>
            <a:lstStyle/>
            <a:p>
              <a:pPr>
                <a:defRPr/>
              </a:pPr>
              <a:r>
                <a:rPr lang="en-US" sz="1600" dirty="0">
                  <a:solidFill>
                    <a:srgbClr val="00B050"/>
                  </a:solidFill>
                  <a:effectLst>
                    <a:outerShdw blurRad="38100" dist="38100" dir="2700000" algn="tl">
                      <a:srgbClr val="000000">
                        <a:alpha val="43137"/>
                      </a:srgbClr>
                    </a:outerShdw>
                  </a:effectLst>
                </a:rPr>
                <a:t>Boer-</a:t>
              </a:r>
              <a:r>
                <a:rPr lang="en-US" sz="1600" dirty="0" err="1">
                  <a:solidFill>
                    <a:srgbClr val="00B050"/>
                  </a:solidFill>
                  <a:effectLst>
                    <a:outerShdw blurRad="38100" dist="38100" dir="2700000" algn="tl">
                      <a:srgbClr val="000000">
                        <a:alpha val="43137"/>
                      </a:srgbClr>
                    </a:outerShdw>
                  </a:effectLst>
                </a:rPr>
                <a:t>Mulders</a:t>
              </a:r>
              <a:endParaRPr lang="en-US" sz="1600" dirty="0">
                <a:solidFill>
                  <a:srgbClr val="00B050"/>
                </a:solidFill>
                <a:effectLst>
                  <a:outerShdw blurRad="38100" dist="38100" dir="2700000" algn="tl">
                    <a:srgbClr val="000000">
                      <a:alpha val="43137"/>
                    </a:srgbClr>
                  </a:outerShdw>
                </a:effectLst>
              </a:endParaRPr>
            </a:p>
          </p:txBody>
        </p:sp>
        <p:pic>
          <p:nvPicPr>
            <p:cNvPr id="221223" name="Picture 5"/>
            <p:cNvPicPr>
              <a:picLocks noChangeAspect="1" noChangeArrowheads="1"/>
            </p:cNvPicPr>
            <p:nvPr/>
          </p:nvPicPr>
          <p:blipFill>
            <a:blip r:embed="rId8" cstate="print">
              <a:clrChange>
                <a:clrFrom>
                  <a:srgbClr val="FFFFFF"/>
                </a:clrFrom>
                <a:clrTo>
                  <a:srgbClr val="FFFFFF">
                    <a:alpha val="0"/>
                  </a:srgbClr>
                </a:clrTo>
              </a:clrChange>
              <a:extLst>
                <a:ext uri="{28A0092B-C50C-407E-A947-70E740481C1C}">
                  <a14:useLocalDpi xmlns="" xmlns:a14="http://schemas.microsoft.com/office/drawing/2010/main" val="0"/>
                </a:ext>
              </a:extLst>
            </a:blip>
            <a:srcRect/>
            <a:stretch>
              <a:fillRect/>
            </a:stretch>
          </p:blipFill>
          <p:spPr bwMode="auto">
            <a:xfrm>
              <a:off x="7192902" y="2665376"/>
              <a:ext cx="1300163" cy="3286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grpSp>
        <p:nvGrpSpPr>
          <p:cNvPr id="221195" name="组合 61"/>
          <p:cNvGrpSpPr>
            <a:grpSpLocks/>
          </p:cNvGrpSpPr>
          <p:nvPr/>
        </p:nvGrpSpPr>
        <p:grpSpPr bwMode="auto">
          <a:xfrm>
            <a:off x="7037389" y="5103782"/>
            <a:ext cx="2309812" cy="813216"/>
            <a:chOff x="6397565" y="5103776"/>
            <a:chExt cx="2100263" cy="813027"/>
          </a:xfrm>
        </p:grpSpPr>
        <p:sp>
          <p:nvSpPr>
            <p:cNvPr id="221218" name="TextBox 14"/>
            <p:cNvSpPr txBox="1">
              <a:spLocks noChangeArrowheads="1"/>
            </p:cNvSpPr>
            <p:nvPr/>
          </p:nvSpPr>
          <p:spPr bwMode="auto">
            <a:xfrm>
              <a:off x="6397565" y="5208091"/>
              <a:ext cx="1003105" cy="52309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800" b="1" i="1">
                  <a:solidFill>
                    <a:schemeClr val="tx2"/>
                  </a:solidFill>
                  <a:latin typeface="Times New Roman" pitchFamily="18" charset="0"/>
                </a:defRPr>
              </a:lvl1pPr>
              <a:lvl2pPr marL="742950" indent="-285750">
                <a:defRPr sz="2800" b="1" i="1">
                  <a:solidFill>
                    <a:schemeClr val="tx2"/>
                  </a:solidFill>
                  <a:latin typeface="Times New Roman" pitchFamily="18" charset="0"/>
                </a:defRPr>
              </a:lvl2pPr>
              <a:lvl3pPr marL="1143000" indent="-228600">
                <a:defRPr sz="2800" b="1" i="1">
                  <a:solidFill>
                    <a:schemeClr val="tx2"/>
                  </a:solidFill>
                  <a:latin typeface="Times New Roman" pitchFamily="18" charset="0"/>
                </a:defRPr>
              </a:lvl3pPr>
              <a:lvl4pPr marL="1600200" indent="-228600">
                <a:defRPr sz="2800" b="1" i="1">
                  <a:solidFill>
                    <a:schemeClr val="tx2"/>
                  </a:solidFill>
                  <a:latin typeface="Times New Roman" pitchFamily="18" charset="0"/>
                </a:defRPr>
              </a:lvl4pPr>
              <a:lvl5pPr marL="2057400" indent="-228600">
                <a:defRPr sz="2800" b="1" i="1">
                  <a:solidFill>
                    <a:schemeClr val="tx2"/>
                  </a:solidFill>
                  <a:latin typeface="Times New Roman" pitchFamily="18" charset="0"/>
                </a:defRPr>
              </a:lvl5pPr>
              <a:lvl6pPr marL="2514600" indent="-228600" eaLnBrk="0" fontAlgn="base" hangingPunct="0">
                <a:spcBef>
                  <a:spcPct val="0"/>
                </a:spcBef>
                <a:spcAft>
                  <a:spcPct val="0"/>
                </a:spcAft>
                <a:defRPr sz="2800" b="1" i="1">
                  <a:solidFill>
                    <a:schemeClr val="tx2"/>
                  </a:solidFill>
                  <a:latin typeface="Times New Roman" pitchFamily="18" charset="0"/>
                </a:defRPr>
              </a:lvl6pPr>
              <a:lvl7pPr marL="2971800" indent="-228600" eaLnBrk="0" fontAlgn="base" hangingPunct="0">
                <a:spcBef>
                  <a:spcPct val="0"/>
                </a:spcBef>
                <a:spcAft>
                  <a:spcPct val="0"/>
                </a:spcAft>
                <a:defRPr sz="2800" b="1" i="1">
                  <a:solidFill>
                    <a:schemeClr val="tx2"/>
                  </a:solidFill>
                  <a:latin typeface="Times New Roman" pitchFamily="18" charset="0"/>
                </a:defRPr>
              </a:lvl7pPr>
              <a:lvl8pPr marL="3429000" indent="-228600" eaLnBrk="0" fontAlgn="base" hangingPunct="0">
                <a:spcBef>
                  <a:spcPct val="0"/>
                </a:spcBef>
                <a:spcAft>
                  <a:spcPct val="0"/>
                </a:spcAft>
                <a:defRPr sz="2800" b="1" i="1">
                  <a:solidFill>
                    <a:schemeClr val="tx2"/>
                  </a:solidFill>
                  <a:latin typeface="Times New Roman" pitchFamily="18" charset="0"/>
                </a:defRPr>
              </a:lvl8pPr>
              <a:lvl9pPr marL="3886200" indent="-228600" eaLnBrk="0" fontAlgn="base" hangingPunct="0">
                <a:spcBef>
                  <a:spcPct val="0"/>
                </a:spcBef>
                <a:spcAft>
                  <a:spcPct val="0"/>
                </a:spcAft>
                <a:defRPr sz="2800" b="1" i="1">
                  <a:solidFill>
                    <a:schemeClr val="tx2"/>
                  </a:solidFill>
                  <a:latin typeface="Times New Roman" pitchFamily="18" charset="0"/>
                </a:defRPr>
              </a:lvl9pPr>
            </a:lstStyle>
            <a:p>
              <a:r>
                <a:rPr lang="en-US" smtClean="0">
                  <a:solidFill>
                    <a:srgbClr val="002060"/>
                  </a:solidFill>
                </a:rPr>
                <a:t>h</a:t>
              </a:r>
              <a:r>
                <a:rPr lang="en-US" baseline="-25000" smtClean="0">
                  <a:solidFill>
                    <a:srgbClr val="002060"/>
                  </a:solidFill>
                </a:rPr>
                <a:t>1T</a:t>
              </a:r>
              <a:r>
                <a:rPr lang="en-US" baseline="30000" smtClean="0">
                  <a:solidFill>
                    <a:srgbClr val="002060"/>
                  </a:solidFill>
                  <a:sym typeface="Symbol" pitchFamily="18" charset="2"/>
                </a:rPr>
                <a:t></a:t>
              </a:r>
              <a:r>
                <a:rPr lang="en-US" smtClean="0">
                  <a:solidFill>
                    <a:srgbClr val="002060"/>
                  </a:solidFill>
                  <a:sym typeface="Symbol" pitchFamily="18" charset="2"/>
                </a:rPr>
                <a:t> </a:t>
              </a:r>
              <a:r>
                <a:rPr lang="en-US" smtClean="0">
                  <a:solidFill>
                    <a:srgbClr val="000000"/>
                  </a:solidFill>
                </a:rPr>
                <a:t>=</a:t>
              </a:r>
            </a:p>
          </p:txBody>
        </p:sp>
        <p:sp>
          <p:nvSpPr>
            <p:cNvPr id="18" name="TextBox 17"/>
            <p:cNvSpPr txBox="1"/>
            <p:nvPr/>
          </p:nvSpPr>
          <p:spPr>
            <a:xfrm>
              <a:off x="7006714" y="5578328"/>
              <a:ext cx="1052662" cy="338475"/>
            </a:xfrm>
            <a:prstGeom prst="rect">
              <a:avLst/>
            </a:prstGeom>
            <a:noFill/>
          </p:spPr>
          <p:txBody>
            <a:bodyPr wrap="none">
              <a:spAutoFit/>
            </a:bodyPr>
            <a:lstStyle/>
            <a:p>
              <a:pPr>
                <a:defRPr/>
              </a:pPr>
              <a:r>
                <a:rPr lang="en-US" sz="1600" dirty="0" err="1">
                  <a:solidFill>
                    <a:srgbClr val="002060"/>
                  </a:solidFill>
                  <a:effectLst>
                    <a:outerShdw blurRad="38100" dist="38100" dir="2700000" algn="tl">
                      <a:srgbClr val="000000">
                        <a:alpha val="43137"/>
                      </a:srgbClr>
                    </a:outerShdw>
                  </a:effectLst>
                </a:rPr>
                <a:t>Pretzelosity</a:t>
              </a:r>
              <a:endParaRPr lang="en-US" sz="1600" dirty="0">
                <a:solidFill>
                  <a:srgbClr val="002060"/>
                </a:solidFill>
                <a:effectLst>
                  <a:outerShdw blurRad="38100" dist="38100" dir="2700000" algn="tl">
                    <a:srgbClr val="000000">
                      <a:alpha val="43137"/>
                    </a:srgbClr>
                  </a:outerShdw>
                </a:effectLst>
              </a:endParaRPr>
            </a:p>
          </p:txBody>
        </p:sp>
        <p:pic>
          <p:nvPicPr>
            <p:cNvPr id="221220" name="Picture 6"/>
            <p:cNvPicPr>
              <a:picLocks noChangeAspect="1" noChangeArrowheads="1"/>
            </p:cNvPicPr>
            <p:nvPr/>
          </p:nvPicPr>
          <p:blipFill>
            <a:blip r:embed="rId9" cstate="print">
              <a:clrChange>
                <a:clrFrom>
                  <a:srgbClr val="FFFFFF"/>
                </a:clrFrom>
                <a:clrTo>
                  <a:srgbClr val="FFFFFF">
                    <a:alpha val="0"/>
                  </a:srgbClr>
                </a:clrTo>
              </a:clrChange>
              <a:extLst>
                <a:ext uri="{28A0092B-C50C-407E-A947-70E740481C1C}">
                  <a14:useLocalDpi xmlns="" xmlns:a14="http://schemas.microsoft.com/office/drawing/2010/main" val="0"/>
                </a:ext>
              </a:extLst>
            </a:blip>
            <a:srcRect/>
            <a:stretch>
              <a:fillRect/>
            </a:stretch>
          </p:blipFill>
          <p:spPr bwMode="auto">
            <a:xfrm>
              <a:off x="7197665" y="5103776"/>
              <a:ext cx="1300163" cy="49434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grpSp>
        <p:nvGrpSpPr>
          <p:cNvPr id="221196" name="组合 59"/>
          <p:cNvGrpSpPr>
            <a:grpSpLocks/>
          </p:cNvGrpSpPr>
          <p:nvPr/>
        </p:nvGrpSpPr>
        <p:grpSpPr bwMode="auto">
          <a:xfrm>
            <a:off x="4227517" y="4875459"/>
            <a:ext cx="2438400" cy="843379"/>
            <a:chOff x="3842802" y="4875176"/>
            <a:chExt cx="2216626" cy="843315"/>
          </a:xfrm>
        </p:grpSpPr>
        <p:sp>
          <p:nvSpPr>
            <p:cNvPr id="221215" name="TextBox 10"/>
            <p:cNvSpPr txBox="1">
              <a:spLocks noChangeArrowheads="1"/>
            </p:cNvSpPr>
            <p:nvPr/>
          </p:nvSpPr>
          <p:spPr bwMode="auto">
            <a:xfrm>
              <a:off x="3842802" y="4991634"/>
              <a:ext cx="895018" cy="52318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800" b="1" i="1">
                  <a:solidFill>
                    <a:schemeClr val="tx2"/>
                  </a:solidFill>
                  <a:latin typeface="Times New Roman" pitchFamily="18" charset="0"/>
                </a:defRPr>
              </a:lvl1pPr>
              <a:lvl2pPr marL="742950" indent="-285750">
                <a:defRPr sz="2800" b="1" i="1">
                  <a:solidFill>
                    <a:schemeClr val="tx2"/>
                  </a:solidFill>
                  <a:latin typeface="Times New Roman" pitchFamily="18" charset="0"/>
                </a:defRPr>
              </a:lvl2pPr>
              <a:lvl3pPr marL="1143000" indent="-228600">
                <a:defRPr sz="2800" b="1" i="1">
                  <a:solidFill>
                    <a:schemeClr val="tx2"/>
                  </a:solidFill>
                  <a:latin typeface="Times New Roman" pitchFamily="18" charset="0"/>
                </a:defRPr>
              </a:lvl3pPr>
              <a:lvl4pPr marL="1600200" indent="-228600">
                <a:defRPr sz="2800" b="1" i="1">
                  <a:solidFill>
                    <a:schemeClr val="tx2"/>
                  </a:solidFill>
                  <a:latin typeface="Times New Roman" pitchFamily="18" charset="0"/>
                </a:defRPr>
              </a:lvl4pPr>
              <a:lvl5pPr marL="2057400" indent="-228600">
                <a:defRPr sz="2800" b="1" i="1">
                  <a:solidFill>
                    <a:schemeClr val="tx2"/>
                  </a:solidFill>
                  <a:latin typeface="Times New Roman" pitchFamily="18" charset="0"/>
                </a:defRPr>
              </a:lvl5pPr>
              <a:lvl6pPr marL="2514600" indent="-228600" eaLnBrk="0" fontAlgn="base" hangingPunct="0">
                <a:spcBef>
                  <a:spcPct val="0"/>
                </a:spcBef>
                <a:spcAft>
                  <a:spcPct val="0"/>
                </a:spcAft>
                <a:defRPr sz="2800" b="1" i="1">
                  <a:solidFill>
                    <a:schemeClr val="tx2"/>
                  </a:solidFill>
                  <a:latin typeface="Times New Roman" pitchFamily="18" charset="0"/>
                </a:defRPr>
              </a:lvl6pPr>
              <a:lvl7pPr marL="2971800" indent="-228600" eaLnBrk="0" fontAlgn="base" hangingPunct="0">
                <a:spcBef>
                  <a:spcPct val="0"/>
                </a:spcBef>
                <a:spcAft>
                  <a:spcPct val="0"/>
                </a:spcAft>
                <a:defRPr sz="2800" b="1" i="1">
                  <a:solidFill>
                    <a:schemeClr val="tx2"/>
                  </a:solidFill>
                  <a:latin typeface="Times New Roman" pitchFamily="18" charset="0"/>
                </a:defRPr>
              </a:lvl7pPr>
              <a:lvl8pPr marL="3429000" indent="-228600" eaLnBrk="0" fontAlgn="base" hangingPunct="0">
                <a:spcBef>
                  <a:spcPct val="0"/>
                </a:spcBef>
                <a:spcAft>
                  <a:spcPct val="0"/>
                </a:spcAft>
                <a:defRPr sz="2800" b="1" i="1">
                  <a:solidFill>
                    <a:schemeClr val="tx2"/>
                  </a:solidFill>
                  <a:latin typeface="Times New Roman" pitchFamily="18" charset="0"/>
                </a:defRPr>
              </a:lvl8pPr>
              <a:lvl9pPr marL="3886200" indent="-228600" eaLnBrk="0" fontAlgn="base" hangingPunct="0">
                <a:spcBef>
                  <a:spcPct val="0"/>
                </a:spcBef>
                <a:spcAft>
                  <a:spcPct val="0"/>
                </a:spcAft>
                <a:defRPr sz="2800" b="1" i="1">
                  <a:solidFill>
                    <a:schemeClr val="tx2"/>
                  </a:solidFill>
                  <a:latin typeface="Times New Roman" pitchFamily="18" charset="0"/>
                </a:defRPr>
              </a:lvl9pPr>
            </a:lstStyle>
            <a:p>
              <a:r>
                <a:rPr lang="en-US" smtClean="0">
                  <a:solidFill>
                    <a:srgbClr val="D67000"/>
                  </a:solidFill>
                </a:rPr>
                <a:t>g</a:t>
              </a:r>
              <a:r>
                <a:rPr lang="en-US" baseline="-25000" smtClean="0">
                  <a:solidFill>
                    <a:srgbClr val="D67000"/>
                  </a:solidFill>
                </a:rPr>
                <a:t>1T</a:t>
              </a:r>
              <a:r>
                <a:rPr lang="en-US" baseline="30000" smtClean="0">
                  <a:solidFill>
                    <a:srgbClr val="FF0000"/>
                  </a:solidFill>
                  <a:sym typeface="Symbol" pitchFamily="18" charset="2"/>
                </a:rPr>
                <a:t> </a:t>
              </a:r>
              <a:r>
                <a:rPr lang="en-US" smtClean="0">
                  <a:solidFill>
                    <a:srgbClr val="FF0000"/>
                  </a:solidFill>
                </a:rPr>
                <a:t> </a:t>
              </a:r>
              <a:r>
                <a:rPr lang="en-US" smtClean="0">
                  <a:solidFill>
                    <a:srgbClr val="000000"/>
                  </a:solidFill>
                </a:rPr>
                <a:t>=</a:t>
              </a:r>
            </a:p>
          </p:txBody>
        </p:sp>
        <p:pic>
          <p:nvPicPr>
            <p:cNvPr id="221216" name="Picture 8"/>
            <p:cNvPicPr>
              <a:picLocks noChangeAspect="1" noChangeArrowheads="1"/>
            </p:cNvPicPr>
            <p:nvPr/>
          </p:nvPicPr>
          <p:blipFill>
            <a:blip r:embed="rId10" cstate="print">
              <a:clrChange>
                <a:clrFrom>
                  <a:srgbClr val="FFFFFF"/>
                </a:clrFrom>
                <a:clrTo>
                  <a:srgbClr val="FFFFFF">
                    <a:alpha val="0"/>
                  </a:srgbClr>
                </a:clrTo>
              </a:clrChange>
              <a:extLst>
                <a:ext uri="{28A0092B-C50C-407E-A947-70E740481C1C}">
                  <a14:useLocalDpi xmlns="" xmlns:a14="http://schemas.microsoft.com/office/drawing/2010/main" val="0"/>
                </a:ext>
              </a:extLst>
            </a:blip>
            <a:srcRect/>
            <a:stretch>
              <a:fillRect/>
            </a:stretch>
          </p:blipFill>
          <p:spPr bwMode="auto">
            <a:xfrm>
              <a:off x="4759265" y="4875176"/>
              <a:ext cx="1300163" cy="49149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5" name="TextBox 34"/>
            <p:cNvSpPr txBox="1"/>
            <p:nvPr/>
          </p:nvSpPr>
          <p:spPr>
            <a:xfrm>
              <a:off x="4448911" y="5379963"/>
              <a:ext cx="1061840" cy="338528"/>
            </a:xfrm>
            <a:prstGeom prst="rect">
              <a:avLst/>
            </a:prstGeom>
            <a:noFill/>
          </p:spPr>
          <p:txBody>
            <a:bodyPr wrap="none">
              <a:spAutoFit/>
            </a:bodyPr>
            <a:lstStyle/>
            <a:p>
              <a:pPr>
                <a:defRPr/>
              </a:pPr>
              <a:r>
                <a:rPr lang="en-US" sz="1600" dirty="0">
                  <a:solidFill>
                    <a:srgbClr val="D67000"/>
                  </a:solidFill>
                  <a:effectLst>
                    <a:outerShdw blurRad="38100" dist="38100" dir="2700000" algn="tl">
                      <a:srgbClr val="000000">
                        <a:alpha val="43137"/>
                      </a:srgbClr>
                    </a:outerShdw>
                  </a:effectLst>
                </a:rPr>
                <a:t>Worm Gear</a:t>
              </a:r>
            </a:p>
          </p:txBody>
        </p:sp>
      </p:grpSp>
      <p:grpSp>
        <p:nvGrpSpPr>
          <p:cNvPr id="221197" name="组合 57"/>
          <p:cNvGrpSpPr>
            <a:grpSpLocks/>
          </p:cNvGrpSpPr>
          <p:nvPr/>
        </p:nvGrpSpPr>
        <p:grpSpPr bwMode="auto">
          <a:xfrm>
            <a:off x="7050132" y="3500436"/>
            <a:ext cx="2473325" cy="732253"/>
            <a:chOff x="6408786" y="3500427"/>
            <a:chExt cx="2249062" cy="732462"/>
          </a:xfrm>
        </p:grpSpPr>
        <p:grpSp>
          <p:nvGrpSpPr>
            <p:cNvPr id="221211" name="组合 55"/>
            <p:cNvGrpSpPr>
              <a:grpSpLocks/>
            </p:cNvGrpSpPr>
            <p:nvPr/>
          </p:nvGrpSpPr>
          <p:grpSpPr bwMode="auto">
            <a:xfrm>
              <a:off x="6408786" y="3500427"/>
              <a:ext cx="2249062" cy="539821"/>
              <a:chOff x="6408786" y="3732176"/>
              <a:chExt cx="2249062" cy="539821"/>
            </a:xfrm>
          </p:grpSpPr>
          <p:sp>
            <p:nvSpPr>
              <p:cNvPr id="221213" name="TextBox 11"/>
              <p:cNvSpPr txBox="1">
                <a:spLocks noChangeArrowheads="1"/>
              </p:cNvSpPr>
              <p:nvPr/>
            </p:nvSpPr>
            <p:spPr bwMode="auto">
              <a:xfrm>
                <a:off x="6408786" y="3748628"/>
                <a:ext cx="1003158" cy="52336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800" b="1" i="1">
                    <a:solidFill>
                      <a:schemeClr val="tx2"/>
                    </a:solidFill>
                    <a:latin typeface="Times New Roman" pitchFamily="18" charset="0"/>
                  </a:defRPr>
                </a:lvl1pPr>
                <a:lvl2pPr marL="742950" indent="-285750">
                  <a:defRPr sz="2800" b="1" i="1">
                    <a:solidFill>
                      <a:schemeClr val="tx2"/>
                    </a:solidFill>
                    <a:latin typeface="Times New Roman" pitchFamily="18" charset="0"/>
                  </a:defRPr>
                </a:lvl2pPr>
                <a:lvl3pPr marL="1143000" indent="-228600">
                  <a:defRPr sz="2800" b="1" i="1">
                    <a:solidFill>
                      <a:schemeClr val="tx2"/>
                    </a:solidFill>
                    <a:latin typeface="Times New Roman" pitchFamily="18" charset="0"/>
                  </a:defRPr>
                </a:lvl3pPr>
                <a:lvl4pPr marL="1600200" indent="-228600">
                  <a:defRPr sz="2800" b="1" i="1">
                    <a:solidFill>
                      <a:schemeClr val="tx2"/>
                    </a:solidFill>
                    <a:latin typeface="Times New Roman" pitchFamily="18" charset="0"/>
                  </a:defRPr>
                </a:lvl4pPr>
                <a:lvl5pPr marL="2057400" indent="-228600">
                  <a:defRPr sz="2800" b="1" i="1">
                    <a:solidFill>
                      <a:schemeClr val="tx2"/>
                    </a:solidFill>
                    <a:latin typeface="Times New Roman" pitchFamily="18" charset="0"/>
                  </a:defRPr>
                </a:lvl5pPr>
                <a:lvl6pPr marL="2514600" indent="-228600" eaLnBrk="0" fontAlgn="base" hangingPunct="0">
                  <a:spcBef>
                    <a:spcPct val="0"/>
                  </a:spcBef>
                  <a:spcAft>
                    <a:spcPct val="0"/>
                  </a:spcAft>
                  <a:defRPr sz="2800" b="1" i="1">
                    <a:solidFill>
                      <a:schemeClr val="tx2"/>
                    </a:solidFill>
                    <a:latin typeface="Times New Roman" pitchFamily="18" charset="0"/>
                  </a:defRPr>
                </a:lvl6pPr>
                <a:lvl7pPr marL="2971800" indent="-228600" eaLnBrk="0" fontAlgn="base" hangingPunct="0">
                  <a:spcBef>
                    <a:spcPct val="0"/>
                  </a:spcBef>
                  <a:spcAft>
                    <a:spcPct val="0"/>
                  </a:spcAft>
                  <a:defRPr sz="2800" b="1" i="1">
                    <a:solidFill>
                      <a:schemeClr val="tx2"/>
                    </a:solidFill>
                    <a:latin typeface="Times New Roman" pitchFamily="18" charset="0"/>
                  </a:defRPr>
                </a:lvl7pPr>
                <a:lvl8pPr marL="3429000" indent="-228600" eaLnBrk="0" fontAlgn="base" hangingPunct="0">
                  <a:spcBef>
                    <a:spcPct val="0"/>
                  </a:spcBef>
                  <a:spcAft>
                    <a:spcPct val="0"/>
                  </a:spcAft>
                  <a:defRPr sz="2800" b="1" i="1">
                    <a:solidFill>
                      <a:schemeClr val="tx2"/>
                    </a:solidFill>
                    <a:latin typeface="Times New Roman" pitchFamily="18" charset="0"/>
                  </a:defRPr>
                </a:lvl8pPr>
                <a:lvl9pPr marL="3886200" indent="-228600" eaLnBrk="0" fontAlgn="base" hangingPunct="0">
                  <a:spcBef>
                    <a:spcPct val="0"/>
                  </a:spcBef>
                  <a:spcAft>
                    <a:spcPct val="0"/>
                  </a:spcAft>
                  <a:defRPr sz="2800" b="1" i="1">
                    <a:solidFill>
                      <a:schemeClr val="tx2"/>
                    </a:solidFill>
                    <a:latin typeface="Times New Roman" pitchFamily="18" charset="0"/>
                  </a:defRPr>
                </a:lvl9pPr>
              </a:lstStyle>
              <a:p>
                <a:r>
                  <a:rPr lang="en-US" smtClean="0">
                    <a:solidFill>
                      <a:srgbClr val="D67000"/>
                    </a:solidFill>
                  </a:rPr>
                  <a:t>h</a:t>
                </a:r>
                <a:r>
                  <a:rPr lang="en-US" baseline="-25000" smtClean="0">
                    <a:solidFill>
                      <a:srgbClr val="D67000"/>
                    </a:solidFill>
                  </a:rPr>
                  <a:t>1L</a:t>
                </a:r>
                <a:r>
                  <a:rPr lang="en-US" baseline="30000" smtClean="0">
                    <a:solidFill>
                      <a:srgbClr val="D67000"/>
                    </a:solidFill>
                    <a:sym typeface="Symbol" pitchFamily="18" charset="2"/>
                  </a:rPr>
                  <a:t></a:t>
                </a:r>
                <a:r>
                  <a:rPr lang="en-US" smtClean="0">
                    <a:solidFill>
                      <a:srgbClr val="D67000"/>
                    </a:solidFill>
                    <a:sym typeface="Symbol" pitchFamily="18" charset="2"/>
                  </a:rPr>
                  <a:t> </a:t>
                </a:r>
                <a:r>
                  <a:rPr lang="en-US" smtClean="0">
                    <a:solidFill>
                      <a:srgbClr val="000000"/>
                    </a:solidFill>
                  </a:rPr>
                  <a:t>=</a:t>
                </a:r>
              </a:p>
            </p:txBody>
          </p:sp>
          <p:pic>
            <p:nvPicPr>
              <p:cNvPr id="221214" name="Picture 7"/>
              <p:cNvPicPr>
                <a:picLocks noChangeAspect="1" noChangeArrowheads="1"/>
              </p:cNvPicPr>
              <p:nvPr/>
            </p:nvPicPr>
            <p:blipFill>
              <a:blip r:embed="rId11" cstate="print">
                <a:clrChange>
                  <a:clrFrom>
                    <a:srgbClr val="FFFFFF"/>
                  </a:clrFrom>
                  <a:clrTo>
                    <a:srgbClr val="FFFFFF">
                      <a:alpha val="0"/>
                    </a:srgbClr>
                  </a:clrTo>
                </a:clrChange>
                <a:extLst>
                  <a:ext uri="{28A0092B-C50C-407E-A947-70E740481C1C}">
                    <a14:useLocalDpi xmlns="" xmlns:a14="http://schemas.microsoft.com/office/drawing/2010/main" val="0"/>
                  </a:ext>
                </a:extLst>
              </a:blip>
              <a:srcRect/>
              <a:stretch>
                <a:fillRect/>
              </a:stretch>
            </p:blipFill>
            <p:spPr bwMode="auto">
              <a:xfrm>
                <a:off x="7197665" y="3732176"/>
                <a:ext cx="1460183" cy="33718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sp>
          <p:nvSpPr>
            <p:cNvPr id="36" name="TextBox 35"/>
            <p:cNvSpPr txBox="1"/>
            <p:nvPr/>
          </p:nvSpPr>
          <p:spPr>
            <a:xfrm>
              <a:off x="7174019" y="3894238"/>
              <a:ext cx="1062164" cy="338651"/>
            </a:xfrm>
            <a:prstGeom prst="rect">
              <a:avLst/>
            </a:prstGeom>
            <a:noFill/>
          </p:spPr>
          <p:txBody>
            <a:bodyPr wrap="none">
              <a:spAutoFit/>
            </a:bodyPr>
            <a:lstStyle/>
            <a:p>
              <a:pPr algn="ctr">
                <a:defRPr/>
              </a:pPr>
              <a:r>
                <a:rPr lang="en-US" sz="1600" dirty="0">
                  <a:solidFill>
                    <a:srgbClr val="D67000"/>
                  </a:solidFill>
                  <a:effectLst>
                    <a:outerShdw blurRad="38100" dist="38100" dir="2700000" algn="tl">
                      <a:srgbClr val="000000">
                        <a:alpha val="43137"/>
                      </a:srgbClr>
                    </a:outerShdw>
                  </a:effectLst>
                </a:rPr>
                <a:t>Worm Gear</a:t>
              </a:r>
            </a:p>
          </p:txBody>
        </p:sp>
      </p:grpSp>
      <p:grpSp>
        <p:nvGrpSpPr>
          <p:cNvPr id="221198" name="组合 44"/>
          <p:cNvGrpSpPr>
            <a:grpSpLocks/>
          </p:cNvGrpSpPr>
          <p:nvPr/>
        </p:nvGrpSpPr>
        <p:grpSpPr bwMode="auto">
          <a:xfrm>
            <a:off x="2553397" y="6076950"/>
            <a:ext cx="7330378" cy="609600"/>
            <a:chOff x="381000" y="6096000"/>
            <a:chExt cx="3406754" cy="609600"/>
          </a:xfrm>
        </p:grpSpPr>
        <p:sp>
          <p:nvSpPr>
            <p:cNvPr id="40" name="椭圆 39"/>
            <p:cNvSpPr/>
            <p:nvPr/>
          </p:nvSpPr>
          <p:spPr>
            <a:xfrm>
              <a:off x="381000" y="6096000"/>
              <a:ext cx="762516" cy="609600"/>
            </a:xfrm>
            <a:prstGeom prst="ellipse">
              <a:avLst/>
            </a:prstGeom>
            <a:noFill/>
            <a:ln w="31750" cmpd="dbl">
              <a:solidFill>
                <a:srgbClr val="FFC000"/>
              </a:solidFill>
            </a:ln>
            <a:effectLst/>
          </p:spPr>
          <p:style>
            <a:lnRef idx="1">
              <a:schemeClr val="accent6"/>
            </a:lnRef>
            <a:fillRef idx="2">
              <a:schemeClr val="accent6"/>
            </a:fillRef>
            <a:effectRef idx="1">
              <a:schemeClr val="accent6"/>
            </a:effectRef>
            <a:fontRef idx="minor">
              <a:schemeClr val="dk1"/>
            </a:fontRef>
          </p:style>
          <p:txBody>
            <a:bodyPr anchor="ctr"/>
            <a:lstStyle/>
            <a:p>
              <a:pPr algn="ctr"/>
              <a:endParaRPr lang="en-US" smtClean="0">
                <a:solidFill>
                  <a:srgbClr val="000000"/>
                </a:solidFill>
              </a:endParaRPr>
            </a:p>
          </p:txBody>
        </p:sp>
        <p:sp>
          <p:nvSpPr>
            <p:cNvPr id="41" name="TextBox 40"/>
            <p:cNvSpPr txBox="1"/>
            <p:nvPr/>
          </p:nvSpPr>
          <p:spPr>
            <a:xfrm>
              <a:off x="1001999" y="6125994"/>
              <a:ext cx="2785755" cy="579605"/>
            </a:xfrm>
            <a:prstGeom prst="rect">
              <a:avLst/>
            </a:prstGeom>
            <a:noFill/>
            <a:ln w="31750" cmpd="dbl">
              <a:noFill/>
            </a:ln>
            <a:effectLst/>
          </p:spPr>
          <p:style>
            <a:lnRef idx="1">
              <a:schemeClr val="accent6"/>
            </a:lnRef>
            <a:fillRef idx="2">
              <a:schemeClr val="accent6"/>
            </a:fillRef>
            <a:effectRef idx="1">
              <a:schemeClr val="accent6"/>
            </a:effectRef>
            <a:fontRef idx="minor">
              <a:schemeClr val="dk1"/>
            </a:fontRef>
          </p:style>
          <p:txBody>
            <a:bodyPr anchor="ctr"/>
            <a:lstStyle/>
            <a:p>
              <a:pPr algn="ctr">
                <a:defRPr/>
              </a:pPr>
              <a:r>
                <a:rPr lang="en-US" sz="2000" dirty="0">
                  <a:solidFill>
                    <a:srgbClr val="FFC000"/>
                  </a:solidFill>
                </a:rPr>
                <a:t>: Probed with transversely pol </a:t>
              </a:r>
              <a:r>
                <a:rPr lang="en-US" sz="2000" dirty="0" smtClean="0">
                  <a:solidFill>
                    <a:srgbClr val="FFC000"/>
                  </a:solidFill>
                </a:rPr>
                <a:t>target</a:t>
              </a:r>
            </a:p>
            <a:p>
              <a:pPr algn="ctr">
                <a:defRPr/>
              </a:pPr>
              <a:r>
                <a:rPr lang="en-US" sz="2000" dirty="0" smtClean="0">
                  <a:solidFill>
                    <a:srgbClr val="FFC000"/>
                  </a:solidFill>
                </a:rPr>
                <a:t>HERMES, COMPASS, </a:t>
              </a:r>
              <a:r>
                <a:rPr lang="en-US" sz="2000" dirty="0" err="1" smtClean="0">
                  <a:solidFill>
                    <a:srgbClr val="FFC000"/>
                  </a:solidFill>
                </a:rPr>
                <a:t>JLab</a:t>
              </a:r>
              <a:r>
                <a:rPr lang="en-US" sz="2000" dirty="0" smtClean="0">
                  <a:solidFill>
                    <a:srgbClr val="FFC000"/>
                  </a:solidFill>
                </a:rPr>
                <a:t> E06-010</a:t>
              </a:r>
              <a:endParaRPr lang="en-US" sz="2000" dirty="0">
                <a:solidFill>
                  <a:srgbClr val="FFC000"/>
                </a:solidFill>
              </a:endParaRPr>
            </a:p>
          </p:txBody>
        </p:sp>
      </p:grpSp>
      <p:grpSp>
        <p:nvGrpSpPr>
          <p:cNvPr id="221199" name="组合 44"/>
          <p:cNvGrpSpPr>
            <a:grpSpLocks/>
          </p:cNvGrpSpPr>
          <p:nvPr/>
        </p:nvGrpSpPr>
        <p:grpSpPr bwMode="auto">
          <a:xfrm>
            <a:off x="502278" y="6067718"/>
            <a:ext cx="1864162" cy="747693"/>
            <a:chOff x="7147102" y="152400"/>
            <a:chExt cx="1917606" cy="846192"/>
          </a:xfrm>
        </p:grpSpPr>
        <p:sp>
          <p:nvSpPr>
            <p:cNvPr id="221201" name="TextBox 47"/>
            <p:cNvSpPr txBox="1">
              <a:spLocks noChangeArrowheads="1"/>
            </p:cNvSpPr>
            <p:nvPr/>
          </p:nvSpPr>
          <p:spPr bwMode="auto">
            <a:xfrm>
              <a:off x="7684199" y="158235"/>
              <a:ext cx="1380509" cy="3831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800" b="1" i="1">
                  <a:solidFill>
                    <a:schemeClr val="tx2"/>
                  </a:solidFill>
                  <a:latin typeface="Times New Roman" pitchFamily="18" charset="0"/>
                </a:defRPr>
              </a:lvl1pPr>
              <a:lvl2pPr marL="742950" indent="-285750">
                <a:defRPr sz="2800" b="1" i="1">
                  <a:solidFill>
                    <a:schemeClr val="tx2"/>
                  </a:solidFill>
                  <a:latin typeface="Times New Roman" pitchFamily="18" charset="0"/>
                </a:defRPr>
              </a:lvl2pPr>
              <a:lvl3pPr marL="1143000" indent="-228600">
                <a:defRPr sz="2800" b="1" i="1">
                  <a:solidFill>
                    <a:schemeClr val="tx2"/>
                  </a:solidFill>
                  <a:latin typeface="Times New Roman" pitchFamily="18" charset="0"/>
                </a:defRPr>
              </a:lvl3pPr>
              <a:lvl4pPr marL="1600200" indent="-228600">
                <a:defRPr sz="2800" b="1" i="1">
                  <a:solidFill>
                    <a:schemeClr val="tx2"/>
                  </a:solidFill>
                  <a:latin typeface="Times New Roman" pitchFamily="18" charset="0"/>
                </a:defRPr>
              </a:lvl4pPr>
              <a:lvl5pPr marL="2057400" indent="-228600">
                <a:defRPr sz="2800" b="1" i="1">
                  <a:solidFill>
                    <a:schemeClr val="tx2"/>
                  </a:solidFill>
                  <a:latin typeface="Times New Roman" pitchFamily="18" charset="0"/>
                </a:defRPr>
              </a:lvl5pPr>
              <a:lvl6pPr marL="2514600" indent="-228600" eaLnBrk="0" fontAlgn="base" hangingPunct="0">
                <a:spcBef>
                  <a:spcPct val="0"/>
                </a:spcBef>
                <a:spcAft>
                  <a:spcPct val="0"/>
                </a:spcAft>
                <a:defRPr sz="2800" b="1" i="1">
                  <a:solidFill>
                    <a:schemeClr val="tx2"/>
                  </a:solidFill>
                  <a:latin typeface="Times New Roman" pitchFamily="18" charset="0"/>
                </a:defRPr>
              </a:lvl6pPr>
              <a:lvl7pPr marL="2971800" indent="-228600" eaLnBrk="0" fontAlgn="base" hangingPunct="0">
                <a:spcBef>
                  <a:spcPct val="0"/>
                </a:spcBef>
                <a:spcAft>
                  <a:spcPct val="0"/>
                </a:spcAft>
                <a:defRPr sz="2800" b="1" i="1">
                  <a:solidFill>
                    <a:schemeClr val="tx2"/>
                  </a:solidFill>
                  <a:latin typeface="Times New Roman" pitchFamily="18" charset="0"/>
                </a:defRPr>
              </a:lvl7pPr>
              <a:lvl8pPr marL="3429000" indent="-228600" eaLnBrk="0" fontAlgn="base" hangingPunct="0">
                <a:spcBef>
                  <a:spcPct val="0"/>
                </a:spcBef>
                <a:spcAft>
                  <a:spcPct val="0"/>
                </a:spcAft>
                <a:defRPr sz="2800" b="1" i="1">
                  <a:solidFill>
                    <a:schemeClr val="tx2"/>
                  </a:solidFill>
                  <a:latin typeface="Times New Roman" pitchFamily="18" charset="0"/>
                </a:defRPr>
              </a:lvl8pPr>
              <a:lvl9pPr marL="3886200" indent="-228600" eaLnBrk="0" fontAlgn="base" hangingPunct="0">
                <a:spcBef>
                  <a:spcPct val="0"/>
                </a:spcBef>
                <a:spcAft>
                  <a:spcPct val="0"/>
                </a:spcAft>
                <a:defRPr sz="2800" b="1" i="1">
                  <a:solidFill>
                    <a:schemeClr val="tx2"/>
                  </a:solidFill>
                  <a:latin typeface="Times New Roman" pitchFamily="18" charset="0"/>
                </a:defRPr>
              </a:lvl9pPr>
            </a:lstStyle>
            <a:p>
              <a:r>
                <a:rPr lang="en-US" sz="1600">
                  <a:solidFill>
                    <a:srgbClr val="000000"/>
                  </a:solidFill>
                </a:rPr>
                <a:t>Nucleon Spin</a:t>
              </a:r>
            </a:p>
          </p:txBody>
        </p:sp>
        <p:sp>
          <p:nvSpPr>
            <p:cNvPr id="221202" name="TextBox 48"/>
            <p:cNvSpPr txBox="1">
              <a:spLocks noChangeArrowheads="1"/>
            </p:cNvSpPr>
            <p:nvPr/>
          </p:nvSpPr>
          <p:spPr bwMode="auto">
            <a:xfrm>
              <a:off x="7701234" y="615438"/>
              <a:ext cx="1204071" cy="3831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800" b="1" i="1">
                  <a:solidFill>
                    <a:schemeClr val="tx2"/>
                  </a:solidFill>
                  <a:latin typeface="Times New Roman" pitchFamily="18" charset="0"/>
                </a:defRPr>
              </a:lvl1pPr>
              <a:lvl2pPr marL="742950" indent="-285750">
                <a:defRPr sz="2800" b="1" i="1">
                  <a:solidFill>
                    <a:schemeClr val="tx2"/>
                  </a:solidFill>
                  <a:latin typeface="Times New Roman" pitchFamily="18" charset="0"/>
                </a:defRPr>
              </a:lvl2pPr>
              <a:lvl3pPr marL="1143000" indent="-228600">
                <a:defRPr sz="2800" b="1" i="1">
                  <a:solidFill>
                    <a:schemeClr val="tx2"/>
                  </a:solidFill>
                  <a:latin typeface="Times New Roman" pitchFamily="18" charset="0"/>
                </a:defRPr>
              </a:lvl3pPr>
              <a:lvl4pPr marL="1600200" indent="-228600">
                <a:defRPr sz="2800" b="1" i="1">
                  <a:solidFill>
                    <a:schemeClr val="tx2"/>
                  </a:solidFill>
                  <a:latin typeface="Times New Roman" pitchFamily="18" charset="0"/>
                </a:defRPr>
              </a:lvl4pPr>
              <a:lvl5pPr marL="2057400" indent="-228600">
                <a:defRPr sz="2800" b="1" i="1">
                  <a:solidFill>
                    <a:schemeClr val="tx2"/>
                  </a:solidFill>
                  <a:latin typeface="Times New Roman" pitchFamily="18" charset="0"/>
                </a:defRPr>
              </a:lvl5pPr>
              <a:lvl6pPr marL="2514600" indent="-228600" eaLnBrk="0" fontAlgn="base" hangingPunct="0">
                <a:spcBef>
                  <a:spcPct val="0"/>
                </a:spcBef>
                <a:spcAft>
                  <a:spcPct val="0"/>
                </a:spcAft>
                <a:defRPr sz="2800" b="1" i="1">
                  <a:solidFill>
                    <a:schemeClr val="tx2"/>
                  </a:solidFill>
                  <a:latin typeface="Times New Roman" pitchFamily="18" charset="0"/>
                </a:defRPr>
              </a:lvl6pPr>
              <a:lvl7pPr marL="2971800" indent="-228600" eaLnBrk="0" fontAlgn="base" hangingPunct="0">
                <a:spcBef>
                  <a:spcPct val="0"/>
                </a:spcBef>
                <a:spcAft>
                  <a:spcPct val="0"/>
                </a:spcAft>
                <a:defRPr sz="2800" b="1" i="1">
                  <a:solidFill>
                    <a:schemeClr val="tx2"/>
                  </a:solidFill>
                  <a:latin typeface="Times New Roman" pitchFamily="18" charset="0"/>
                </a:defRPr>
              </a:lvl7pPr>
              <a:lvl8pPr marL="3429000" indent="-228600" eaLnBrk="0" fontAlgn="base" hangingPunct="0">
                <a:spcBef>
                  <a:spcPct val="0"/>
                </a:spcBef>
                <a:spcAft>
                  <a:spcPct val="0"/>
                </a:spcAft>
                <a:defRPr sz="2800" b="1" i="1">
                  <a:solidFill>
                    <a:schemeClr val="tx2"/>
                  </a:solidFill>
                  <a:latin typeface="Times New Roman" pitchFamily="18" charset="0"/>
                </a:defRPr>
              </a:lvl8pPr>
              <a:lvl9pPr marL="3886200" indent="-228600" eaLnBrk="0" fontAlgn="base" hangingPunct="0">
                <a:spcBef>
                  <a:spcPct val="0"/>
                </a:spcBef>
                <a:spcAft>
                  <a:spcPct val="0"/>
                </a:spcAft>
                <a:defRPr sz="2800" b="1" i="1">
                  <a:solidFill>
                    <a:schemeClr val="tx2"/>
                  </a:solidFill>
                  <a:latin typeface="Times New Roman" pitchFamily="18" charset="0"/>
                </a:defRPr>
              </a:lvl9pPr>
            </a:lstStyle>
            <a:p>
              <a:r>
                <a:rPr lang="en-US" sz="1600" dirty="0">
                  <a:solidFill>
                    <a:srgbClr val="FF0000"/>
                  </a:solidFill>
                </a:rPr>
                <a:t>Quark Spin</a:t>
              </a:r>
            </a:p>
          </p:txBody>
        </p:sp>
        <p:grpSp>
          <p:nvGrpSpPr>
            <p:cNvPr id="221203" name="组合 42"/>
            <p:cNvGrpSpPr>
              <a:grpSpLocks/>
            </p:cNvGrpSpPr>
            <p:nvPr/>
          </p:nvGrpSpPr>
          <p:grpSpPr bwMode="auto">
            <a:xfrm>
              <a:off x="7150802" y="152400"/>
              <a:ext cx="534256" cy="381000"/>
              <a:chOff x="6922202" y="152400"/>
              <a:chExt cx="534256" cy="381000"/>
            </a:xfrm>
          </p:grpSpPr>
          <p:cxnSp>
            <p:nvCxnSpPr>
              <p:cNvPr id="54" name="Straight Arrow Connector 69"/>
              <p:cNvCxnSpPr>
                <a:stCxn id="55" idx="6"/>
              </p:cNvCxnSpPr>
              <p:nvPr/>
            </p:nvCxnSpPr>
            <p:spPr>
              <a:xfrm>
                <a:off x="7303893" y="342844"/>
                <a:ext cx="151870" cy="0"/>
              </a:xfrm>
              <a:prstGeom prst="straightConnector1">
                <a:avLst/>
              </a:prstGeom>
              <a:ln w="28575">
                <a:solidFill>
                  <a:srgbClr val="0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5" name="椭圆 54"/>
              <p:cNvSpPr/>
              <p:nvPr/>
            </p:nvSpPr>
            <p:spPr>
              <a:xfrm>
                <a:off x="6921768" y="152400"/>
                <a:ext cx="382125" cy="380888"/>
              </a:xfrm>
              <a:prstGeom prst="ellipse">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sz="1600">
                  <a:solidFill>
                    <a:srgbClr val="000000"/>
                  </a:solidFill>
                </a:endParaRPr>
              </a:p>
            </p:txBody>
          </p:sp>
        </p:grpSp>
        <p:grpSp>
          <p:nvGrpSpPr>
            <p:cNvPr id="221204" name="组合 43"/>
            <p:cNvGrpSpPr>
              <a:grpSpLocks/>
            </p:cNvGrpSpPr>
            <p:nvPr/>
          </p:nvGrpSpPr>
          <p:grpSpPr bwMode="auto">
            <a:xfrm>
              <a:off x="7147102" y="609600"/>
              <a:ext cx="381000" cy="381000"/>
              <a:chOff x="6934200" y="609600"/>
              <a:chExt cx="381000" cy="381000"/>
            </a:xfrm>
          </p:grpSpPr>
          <p:cxnSp>
            <p:nvCxnSpPr>
              <p:cNvPr id="52" name="Straight Arrow Connector 74"/>
              <p:cNvCxnSpPr/>
              <p:nvPr/>
            </p:nvCxnSpPr>
            <p:spPr>
              <a:xfrm flipV="1">
                <a:off x="7086070" y="800988"/>
                <a:ext cx="200861" cy="0"/>
              </a:xfrm>
              <a:prstGeom prst="straightConnector1">
                <a:avLst/>
              </a:prstGeom>
              <a:ln w="28575">
                <a:solidFill>
                  <a:srgbClr val="FF0000"/>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3" name="椭圆 52"/>
              <p:cNvSpPr/>
              <p:nvPr/>
            </p:nvSpPr>
            <p:spPr>
              <a:xfrm>
                <a:off x="6934200" y="608747"/>
                <a:ext cx="380492" cy="382685"/>
              </a:xfrm>
              <a:prstGeom prst="ellipse">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sz="1600">
                  <a:solidFill>
                    <a:srgbClr val="000000"/>
                  </a:solidFill>
                </a:endParaRPr>
              </a:p>
            </p:txBody>
          </p:sp>
        </p:grpSp>
      </p:grpSp>
      <p:sp>
        <p:nvSpPr>
          <p:cNvPr id="58" name="椭圆 42"/>
          <p:cNvSpPr/>
          <p:nvPr/>
        </p:nvSpPr>
        <p:spPr>
          <a:xfrm>
            <a:off x="1392422" y="4648202"/>
            <a:ext cx="2682875" cy="990600"/>
          </a:xfrm>
          <a:prstGeom prst="ellipse">
            <a:avLst/>
          </a:prstGeom>
          <a:noFill/>
          <a:ln w="31750" cmpd="dbl">
            <a:solidFill>
              <a:srgbClr val="FFC000"/>
            </a:solidFill>
          </a:ln>
          <a:effectLst/>
        </p:spPr>
        <p:style>
          <a:lnRef idx="1">
            <a:schemeClr val="accent6"/>
          </a:lnRef>
          <a:fillRef idx="2">
            <a:schemeClr val="accent6"/>
          </a:fillRef>
          <a:effectRef idx="1">
            <a:schemeClr val="accent6"/>
          </a:effectRef>
          <a:fontRef idx="minor">
            <a:schemeClr val="dk1"/>
          </a:fontRef>
        </p:style>
        <p:txBody>
          <a:bodyPr lIns="90960" tIns="45481" rIns="90960" bIns="45481" anchor="ctr"/>
          <a:lstStyle/>
          <a:p>
            <a:pPr algn="ctr"/>
            <a:endParaRPr lang="en-US" smtClean="0">
              <a:solidFill>
                <a:srgbClr val="000000"/>
              </a:solidFill>
            </a:endParaRPr>
          </a:p>
        </p:txBody>
      </p:sp>
    </p:spTree>
    <p:custDataLst>
      <p:tags r:id="rId1"/>
    </p:custDataLst>
    <p:extLst>
      <p:ext uri="{BB962C8B-B14F-4D97-AF65-F5344CB8AC3E}">
        <p14:creationId xmlns="" xmlns:p14="http://schemas.microsoft.com/office/powerpoint/2010/main" val="652914062"/>
      </p:ext>
    </p:extLst>
  </p:cSld>
  <p:clrMapOvr>
    <a:masterClrMapping/>
  </p:clrMapOv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073" name="Rectangle 1"/>
          <p:cNvSpPr>
            <a:spLocks noGrp="1" noChangeArrowheads="1"/>
          </p:cNvSpPr>
          <p:nvPr>
            <p:ph type="title"/>
          </p:nvPr>
        </p:nvSpPr>
        <p:spPr>
          <a:xfrm>
            <a:off x="494208" y="185782"/>
            <a:ext cx="9049392" cy="545817"/>
          </a:xfrm>
          <a:ln/>
        </p:spPr>
        <p:txBody>
          <a:bodyPr/>
          <a:lstStyle/>
          <a:p>
            <a:pPr>
              <a:buClrTx/>
              <a:tabLst>
                <a:tab pos="0" algn="l"/>
                <a:tab pos="438341" algn="l"/>
                <a:tab pos="876682" algn="l"/>
                <a:tab pos="1315023" algn="l"/>
                <a:tab pos="1753364" algn="l"/>
                <a:tab pos="2191705" algn="l"/>
                <a:tab pos="2630046" algn="l"/>
                <a:tab pos="3068388" algn="l"/>
                <a:tab pos="3506730" algn="l"/>
                <a:tab pos="3945071" algn="l"/>
                <a:tab pos="4383412" algn="l"/>
                <a:tab pos="4821753" algn="l"/>
                <a:tab pos="5260094" algn="l"/>
                <a:tab pos="5698435" algn="l"/>
                <a:tab pos="6136776" algn="l"/>
                <a:tab pos="6575117" algn="l"/>
                <a:tab pos="7013458" algn="l"/>
                <a:tab pos="7451799" algn="l"/>
                <a:tab pos="7890140" algn="l"/>
                <a:tab pos="8328482" algn="l"/>
                <a:tab pos="8766823" algn="l"/>
              </a:tabLst>
            </a:pPr>
            <a:r>
              <a:rPr lang="en-US" sz="2300" b="1">
                <a:solidFill>
                  <a:srgbClr val="004586"/>
                </a:solidFill>
              </a:rPr>
              <a:t>Inclusive Hadron Electroproduction</a:t>
            </a:r>
          </a:p>
        </p:txBody>
      </p:sp>
      <p:sp>
        <p:nvSpPr>
          <p:cNvPr id="3074" name="Text Box 2"/>
          <p:cNvSpPr txBox="1">
            <a:spLocks noChangeArrowheads="1"/>
          </p:cNvSpPr>
          <p:nvPr/>
        </p:nvSpPr>
        <p:spPr bwMode="auto">
          <a:xfrm>
            <a:off x="3193346" y="931780"/>
            <a:ext cx="3971088" cy="31251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808080"/>
                </a:solidFill>
                <a:round/>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86288" tIns="43145" rIns="86288" bIns="43145"/>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itchFamily="34" charset="0"/>
                <a:ea typeface="DejaVu Sans" charset="0"/>
                <a:cs typeface="DejaVu Sans"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itchFamily="34" charset="0"/>
                <a:ea typeface="DejaVu Sans" charset="0"/>
                <a:cs typeface="DejaVu Sans"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itchFamily="34" charset="0"/>
                <a:ea typeface="DejaVu Sans" charset="0"/>
                <a:cs typeface="DejaVu Sans"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itchFamily="34" charset="0"/>
                <a:ea typeface="DejaVu Sans" charset="0"/>
                <a:cs typeface="DejaVu Sans"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itchFamily="34" charset="0"/>
                <a:ea typeface="DejaVu Sans"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itchFamily="34" charset="0"/>
                <a:ea typeface="DejaVu Sans"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itchFamily="34" charset="0"/>
                <a:ea typeface="DejaVu Sans"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itchFamily="34" charset="0"/>
                <a:ea typeface="DejaVu Sans"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itchFamily="34" charset="0"/>
                <a:ea typeface="DejaVu Sans" charset="0"/>
                <a:cs typeface="DejaVu Sans" charset="0"/>
              </a:defRPr>
            </a:lvl9pPr>
          </a:lstStyle>
          <a:p>
            <a:pPr defTabSz="438341" eaLnBrk="1">
              <a:lnSpc>
                <a:spcPct val="93000"/>
              </a:lnSpc>
              <a:buSzPct val="100000"/>
            </a:pPr>
            <a:r>
              <a:rPr lang="en-US" sz="1700" i="0" dirty="0"/>
              <a:t>e + N</a:t>
            </a:r>
            <a:r>
              <a:rPr lang="en-GB" sz="1700" i="0" baseline="33000" dirty="0" smtClean="0">
                <a:latin typeface="DejaVu LGC Sans" pitchFamily="32" charset="0"/>
                <a:ea typeface="DejaVu LGC Sans" pitchFamily="32" charset="0"/>
                <a:cs typeface="DejaVu LGC Sans" pitchFamily="32" charset="0"/>
              </a:rPr>
              <a:t>↑</a:t>
            </a:r>
            <a:r>
              <a:rPr lang="en-US" sz="1700" i="0" dirty="0" smtClean="0"/>
              <a:t>           </a:t>
            </a:r>
            <a:r>
              <a:rPr lang="en-US" sz="1700" i="0" dirty="0"/>
              <a:t>h + X          (h = </a:t>
            </a:r>
            <a:r>
              <a:rPr lang="en-US" sz="1700" i="0" dirty="0">
                <a:latin typeface="Symbol" pitchFamily="18" charset="2"/>
              </a:rPr>
              <a:t>p</a:t>
            </a:r>
            <a:r>
              <a:rPr lang="en-US" sz="1700" i="0" dirty="0"/>
              <a:t>, K, p)</a:t>
            </a:r>
          </a:p>
        </p:txBody>
      </p:sp>
      <p:sp>
        <p:nvSpPr>
          <p:cNvPr id="3075" name="Text Box 3"/>
          <p:cNvSpPr txBox="1">
            <a:spLocks noChangeArrowheads="1"/>
          </p:cNvSpPr>
          <p:nvPr/>
        </p:nvSpPr>
        <p:spPr bwMode="auto">
          <a:xfrm>
            <a:off x="264529" y="4163430"/>
            <a:ext cx="9556272" cy="2114597"/>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808080"/>
                </a:solidFill>
                <a:round/>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86288" tIns="43145" rIns="86288" bIns="43145"/>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a:solidFill>
                  <a:srgbClr val="000000"/>
                </a:solidFill>
                <a:latin typeface="Arial" pitchFamily="34" charset="0"/>
                <a:ea typeface="DejaVu Sans" charset="0"/>
                <a:cs typeface="DejaVu Sans" charset="0"/>
              </a:defRPr>
            </a:lvl1pPr>
            <a:lvl2pPr marL="739775" indent="-282575">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a:solidFill>
                  <a:srgbClr val="000000"/>
                </a:solidFill>
                <a:latin typeface="Arial" pitchFamily="34" charset="0"/>
                <a:ea typeface="DejaVu Sans" charset="0"/>
                <a:cs typeface="DejaVu Sans"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a:solidFill>
                  <a:srgbClr val="000000"/>
                </a:solidFill>
                <a:latin typeface="Arial" pitchFamily="34" charset="0"/>
                <a:ea typeface="DejaVu Sans" charset="0"/>
                <a:cs typeface="DejaVu Sans"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a:solidFill>
                  <a:srgbClr val="000000"/>
                </a:solidFill>
                <a:latin typeface="Arial" pitchFamily="34" charset="0"/>
                <a:ea typeface="DejaVu Sans" charset="0"/>
                <a:cs typeface="DejaVu Sans"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a:solidFill>
                  <a:srgbClr val="000000"/>
                </a:solidFill>
                <a:latin typeface="Arial" pitchFamily="34" charset="0"/>
                <a:ea typeface="DejaVu Sans"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a:solidFill>
                  <a:srgbClr val="000000"/>
                </a:solidFill>
                <a:latin typeface="Arial" pitchFamily="34" charset="0"/>
                <a:ea typeface="DejaVu Sans"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a:solidFill>
                  <a:srgbClr val="000000"/>
                </a:solidFill>
                <a:latin typeface="Arial" pitchFamily="34" charset="0"/>
                <a:ea typeface="DejaVu Sans"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a:solidFill>
                  <a:srgbClr val="000000"/>
                </a:solidFill>
                <a:latin typeface="Arial" pitchFamily="34" charset="0"/>
                <a:ea typeface="DejaVu Sans"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a:solidFill>
                  <a:srgbClr val="000000"/>
                </a:solidFill>
                <a:latin typeface="Arial" pitchFamily="34" charset="0"/>
                <a:ea typeface="DejaVu Sans" charset="0"/>
                <a:cs typeface="DejaVu Sans" charset="0"/>
              </a:defRPr>
            </a:lvl9pPr>
          </a:lstStyle>
          <a:p>
            <a:pPr defTabSz="438341" eaLnBrk="1">
              <a:lnSpc>
                <a:spcPct val="150000"/>
              </a:lnSpc>
              <a:buClr>
                <a:srgbClr val="000000"/>
              </a:buClr>
              <a:buSzPct val="100000"/>
            </a:pPr>
            <a:r>
              <a:rPr lang="en-US" sz="1700" b="0" i="0" dirty="0" smtClean="0">
                <a:solidFill>
                  <a:srgbClr val="0000FF"/>
                </a:solidFill>
              </a:rPr>
              <a:t>Why </a:t>
            </a:r>
            <a:r>
              <a:rPr lang="en-US" sz="1700" b="0" i="0" dirty="0">
                <a:solidFill>
                  <a:srgbClr val="0000FF"/>
                </a:solidFill>
              </a:rPr>
              <a:t>a non-zero </a:t>
            </a:r>
            <a:r>
              <a:rPr lang="en-US" sz="1700" b="0" dirty="0">
                <a:solidFill>
                  <a:srgbClr val="0000FF"/>
                </a:solidFill>
              </a:rPr>
              <a:t>A</a:t>
            </a:r>
            <a:r>
              <a:rPr lang="en-US" sz="1700" b="0" baseline="-33000" dirty="0">
                <a:solidFill>
                  <a:srgbClr val="0000FF"/>
                </a:solidFill>
              </a:rPr>
              <a:t>N </a:t>
            </a:r>
            <a:r>
              <a:rPr lang="en-US" sz="1700" b="0" i="0" dirty="0">
                <a:solidFill>
                  <a:srgbClr val="0000FF"/>
                </a:solidFill>
              </a:rPr>
              <a:t>is</a:t>
            </a:r>
            <a:r>
              <a:rPr lang="en-US" sz="1700" b="0" i="0" baseline="-33000" dirty="0">
                <a:solidFill>
                  <a:srgbClr val="0000FF"/>
                </a:solidFill>
              </a:rPr>
              <a:t> </a:t>
            </a:r>
            <a:r>
              <a:rPr lang="en-US" sz="1700" b="0" i="0" dirty="0">
                <a:solidFill>
                  <a:srgbClr val="0000FF"/>
                </a:solidFill>
              </a:rPr>
              <a:t>interesting? </a:t>
            </a:r>
          </a:p>
          <a:p>
            <a:pPr lvl="1" defTabSz="438341" eaLnBrk="1">
              <a:lnSpc>
                <a:spcPct val="93000"/>
              </a:lnSpc>
              <a:buClr>
                <a:srgbClr val="000000"/>
              </a:buClr>
              <a:buSzPct val="100000"/>
              <a:buFont typeface="Times New Roman" pitchFamily="18" charset="0"/>
              <a:buChar char="–"/>
            </a:pPr>
            <a:r>
              <a:rPr lang="en-US" sz="1800" b="0" i="0" dirty="0"/>
              <a:t>Analogues to A</a:t>
            </a:r>
            <a:r>
              <a:rPr lang="en-US" sz="1800" b="0" i="0" baseline="-33000" dirty="0"/>
              <a:t>N</a:t>
            </a:r>
            <a:r>
              <a:rPr lang="en-US" sz="1800" b="0" i="0" dirty="0"/>
              <a:t> in   </a:t>
            </a:r>
            <a:r>
              <a:rPr lang="en-US" sz="1800" b="0" i="0" dirty="0" smtClean="0"/>
              <a:t>                  collision                  </a:t>
            </a:r>
          </a:p>
          <a:p>
            <a:pPr lvl="1" defTabSz="438341" eaLnBrk="1">
              <a:lnSpc>
                <a:spcPct val="93000"/>
              </a:lnSpc>
              <a:buClr>
                <a:srgbClr val="000000"/>
              </a:buClr>
              <a:buSzPct val="100000"/>
              <a:buFont typeface="Times New Roman" pitchFamily="18" charset="0"/>
              <a:buChar char="–"/>
            </a:pPr>
            <a:r>
              <a:rPr lang="en-US" sz="1800" b="0" i="0" dirty="0" smtClean="0"/>
              <a:t>Simpler </a:t>
            </a:r>
            <a:r>
              <a:rPr lang="en-US" sz="1800" b="0" i="0" dirty="0"/>
              <a:t>than   </a:t>
            </a:r>
            <a:r>
              <a:rPr lang="en-US" sz="1800" b="0" i="0" dirty="0" smtClean="0"/>
              <a:t>                   due </a:t>
            </a:r>
            <a:r>
              <a:rPr lang="en-US" sz="1800" b="0" i="0" dirty="0"/>
              <a:t>to only one quark channel  </a:t>
            </a:r>
          </a:p>
          <a:p>
            <a:pPr lvl="1" defTabSz="438341" eaLnBrk="1">
              <a:lnSpc>
                <a:spcPct val="93000"/>
              </a:lnSpc>
              <a:buClr>
                <a:srgbClr val="000000"/>
              </a:buClr>
              <a:buSzPct val="100000"/>
              <a:buFont typeface="Times New Roman" pitchFamily="18" charset="0"/>
              <a:buChar char="–"/>
            </a:pPr>
            <a:r>
              <a:rPr lang="en-US" sz="1800" b="0" i="0" dirty="0"/>
              <a:t>Same transverse spin effects as </a:t>
            </a:r>
            <a:r>
              <a:rPr lang="en-US" sz="1800" b="0" i="0" dirty="0" smtClean="0"/>
              <a:t>SIDIS </a:t>
            </a:r>
            <a:r>
              <a:rPr lang="en-US" sz="1800" b="0" i="0" dirty="0"/>
              <a:t>and </a:t>
            </a:r>
            <a:r>
              <a:rPr lang="en-US" sz="1800" b="0" dirty="0"/>
              <a:t>p-p</a:t>
            </a:r>
            <a:r>
              <a:rPr lang="en-US" sz="1800" b="0" i="0" dirty="0"/>
              <a:t> collisions (</a:t>
            </a:r>
            <a:r>
              <a:rPr lang="en-US" sz="1800" b="0" i="0" dirty="0" err="1"/>
              <a:t>Sivers</a:t>
            </a:r>
            <a:r>
              <a:rPr lang="en-US" sz="1800" b="0" i="0" dirty="0"/>
              <a:t>, Collins, twist-3)</a:t>
            </a:r>
          </a:p>
          <a:p>
            <a:pPr lvl="1" defTabSz="438341" eaLnBrk="1">
              <a:lnSpc>
                <a:spcPct val="93000"/>
              </a:lnSpc>
              <a:buClr>
                <a:srgbClr val="000000"/>
              </a:buClr>
              <a:buSzPct val="100000"/>
              <a:buFont typeface="Times New Roman" pitchFamily="18" charset="0"/>
              <a:buChar char="–"/>
            </a:pPr>
            <a:r>
              <a:rPr lang="en-US" sz="1800" b="0" i="0" dirty="0"/>
              <a:t>Clean test TMD formalism (at large </a:t>
            </a:r>
            <a:r>
              <a:rPr lang="en-US" sz="1800" b="0" dirty="0" err="1"/>
              <a:t>p</a:t>
            </a:r>
            <a:r>
              <a:rPr lang="en-US" sz="1800" b="0" baseline="-33000" dirty="0" err="1"/>
              <a:t>T</a:t>
            </a:r>
            <a:r>
              <a:rPr lang="en-US" sz="1800" b="0" baseline="-33000" dirty="0"/>
              <a:t> </a:t>
            </a:r>
            <a:r>
              <a:rPr lang="en-US" sz="1800" b="0" dirty="0"/>
              <a:t>~</a:t>
            </a:r>
            <a:r>
              <a:rPr lang="en-US" sz="1800" b="0" i="0" dirty="0"/>
              <a:t> 1 </a:t>
            </a:r>
            <a:r>
              <a:rPr lang="en-US" sz="1800" b="0" i="0" dirty="0" err="1"/>
              <a:t>GeV</a:t>
            </a:r>
            <a:r>
              <a:rPr lang="en-US" sz="1800" b="0" i="0" dirty="0"/>
              <a:t> or more)</a:t>
            </a:r>
          </a:p>
          <a:p>
            <a:pPr lvl="1" defTabSz="438341" eaLnBrk="1">
              <a:lnSpc>
                <a:spcPct val="93000"/>
              </a:lnSpc>
              <a:buClr>
                <a:srgbClr val="000000"/>
              </a:buClr>
              <a:buSzPct val="100000"/>
              <a:buFont typeface="Times New Roman" pitchFamily="18" charset="0"/>
              <a:buChar char="–"/>
            </a:pPr>
            <a:r>
              <a:rPr lang="en-US" sz="1800" b="0" i="0" dirty="0"/>
              <a:t>To help </a:t>
            </a:r>
            <a:r>
              <a:rPr lang="en-US" sz="1800" b="0" i="0" dirty="0" smtClean="0"/>
              <a:t>understand </a:t>
            </a:r>
            <a:r>
              <a:rPr lang="en-US" sz="1800" b="0" i="0" dirty="0"/>
              <a:t>mechanism behind large </a:t>
            </a:r>
            <a:r>
              <a:rPr lang="en-US" sz="1800" b="0" dirty="0"/>
              <a:t>A</a:t>
            </a:r>
            <a:r>
              <a:rPr lang="en-US" sz="1800" b="0" baseline="-33000" dirty="0"/>
              <a:t>N</a:t>
            </a:r>
            <a:r>
              <a:rPr lang="en-US" sz="1800" b="0" i="0" dirty="0"/>
              <a:t> in               </a:t>
            </a:r>
            <a:r>
              <a:rPr lang="en-US" sz="1800" b="0" i="0" dirty="0" smtClean="0"/>
              <a:t>   </a:t>
            </a:r>
            <a:r>
              <a:rPr lang="en-US" sz="1800" b="0" i="0" dirty="0"/>
              <a:t>in the TMD framework </a:t>
            </a:r>
          </a:p>
        </p:txBody>
      </p:sp>
      <p:pic>
        <p:nvPicPr>
          <p:cNvPr id="3077" name="Picture 5"/>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6199776" y="1245731"/>
            <a:ext cx="3649536" cy="2004690"/>
          </a:xfrm>
          <a:prstGeom prst="rect">
            <a:avLst/>
          </a:prstGeom>
          <a:noFill/>
          <a:ln>
            <a:noFill/>
          </a:ln>
          <a:effectLst/>
          <a:extLst>
            <a:ext uri="{909E8E84-426E-40DD-AFC4-6F175D3DCCD1}">
              <a14:hiddenFill xmlns="" xmlns:a14="http://schemas.microsoft.com/office/drawing/2010/main">
                <a:blipFill dpi="0" rotWithShape="0">
                  <a:blip/>
                  <a:srcRect/>
                  <a:stretch>
                    <a:fillRect/>
                  </a:stretch>
                </a:blipFill>
              </a14:hiddenFill>
            </a:ext>
            <a:ext uri="{91240B29-F687-4F45-9708-019B960494DF}">
              <a14:hiddenLine xmlns="" xmlns:a14="http://schemas.microsoft.com/office/drawing/2010/main" w="9525">
                <a:solidFill>
                  <a:srgbClr val="808080"/>
                </a:solidFill>
                <a:round/>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pic>
      <p:sp>
        <p:nvSpPr>
          <p:cNvPr id="3078" name="Line 6"/>
          <p:cNvSpPr>
            <a:spLocks noChangeShapeType="1"/>
          </p:cNvSpPr>
          <p:nvPr/>
        </p:nvSpPr>
        <p:spPr bwMode="auto">
          <a:xfrm>
            <a:off x="8198784" y="1211167"/>
            <a:ext cx="684288" cy="207382"/>
          </a:xfrm>
          <a:prstGeom prst="line">
            <a:avLst/>
          </a:prstGeom>
          <a:noFill/>
          <a:ln w="18360">
            <a:solidFill>
              <a:srgbClr val="FF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87668" tIns="43834" rIns="87668" bIns="43834"/>
          <a:lstStyle/>
          <a:p>
            <a:pPr defTabSz="438341" eaLnBrk="1">
              <a:lnSpc>
                <a:spcPct val="93000"/>
              </a:lnSpc>
              <a:buClr>
                <a:srgbClr val="000000"/>
              </a:buClr>
              <a:buSzPct val="100000"/>
            </a:pPr>
            <a:endParaRPr lang="en-US" sz="1700" b="0" i="0">
              <a:solidFill>
                <a:srgbClr val="FFFFFF"/>
              </a:solidFill>
              <a:latin typeface="Arial" pitchFamily="34" charset="0"/>
            </a:endParaRPr>
          </a:p>
        </p:txBody>
      </p:sp>
      <p:sp>
        <p:nvSpPr>
          <p:cNvPr id="3079" name="Line 7"/>
          <p:cNvSpPr>
            <a:spLocks noChangeShapeType="1"/>
          </p:cNvSpPr>
          <p:nvPr/>
        </p:nvSpPr>
        <p:spPr bwMode="auto">
          <a:xfrm flipH="1">
            <a:off x="8423712" y="1004049"/>
            <a:ext cx="234432" cy="622145"/>
          </a:xfrm>
          <a:prstGeom prst="line">
            <a:avLst/>
          </a:prstGeom>
          <a:noFill/>
          <a:ln w="18360">
            <a:solidFill>
              <a:srgbClr val="FF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87668" tIns="43834" rIns="87668" bIns="43834"/>
          <a:lstStyle/>
          <a:p>
            <a:pPr defTabSz="438341" eaLnBrk="1">
              <a:lnSpc>
                <a:spcPct val="93000"/>
              </a:lnSpc>
              <a:buClr>
                <a:srgbClr val="000000"/>
              </a:buClr>
              <a:buSzPct val="100000"/>
            </a:pPr>
            <a:endParaRPr lang="en-US" sz="1700" b="0" i="0">
              <a:solidFill>
                <a:srgbClr val="FFFFFF"/>
              </a:solidFill>
              <a:latin typeface="Arial" pitchFamily="34" charset="0"/>
            </a:endParaRPr>
          </a:p>
        </p:txBody>
      </p:sp>
      <p:sp>
        <p:nvSpPr>
          <p:cNvPr id="3082" name="Line 10"/>
          <p:cNvSpPr>
            <a:spLocks noChangeShapeType="1"/>
          </p:cNvSpPr>
          <p:nvPr/>
        </p:nvSpPr>
        <p:spPr bwMode="auto">
          <a:xfrm flipV="1">
            <a:off x="9423217" y="2376250"/>
            <a:ext cx="1584" cy="420524"/>
          </a:xfrm>
          <a:prstGeom prst="line">
            <a:avLst/>
          </a:prstGeom>
          <a:noFill/>
          <a:ln w="18360">
            <a:solidFill>
              <a:srgbClr val="00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87668" tIns="43834" rIns="87668" bIns="43834"/>
          <a:lstStyle/>
          <a:p>
            <a:pPr defTabSz="438341" eaLnBrk="1">
              <a:lnSpc>
                <a:spcPct val="93000"/>
              </a:lnSpc>
              <a:buClr>
                <a:srgbClr val="000000"/>
              </a:buClr>
              <a:buSzPct val="100000"/>
            </a:pPr>
            <a:endParaRPr lang="en-US" sz="1700" b="0" i="0">
              <a:solidFill>
                <a:srgbClr val="FFFFFF"/>
              </a:solidFill>
              <a:latin typeface="Arial" pitchFamily="34" charset="0"/>
            </a:endParaRPr>
          </a:p>
        </p:txBody>
      </p:sp>
      <p:sp>
        <p:nvSpPr>
          <p:cNvPr id="3083" name="Text Box 11"/>
          <p:cNvSpPr txBox="1">
            <a:spLocks noChangeArrowheads="1"/>
          </p:cNvSpPr>
          <p:nvPr/>
        </p:nvSpPr>
        <p:spPr bwMode="auto">
          <a:xfrm>
            <a:off x="9543602" y="2390913"/>
            <a:ext cx="351648" cy="31251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808080"/>
                </a:solidFill>
                <a:round/>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86288" tIns="43145" rIns="86288" bIns="43145"/>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itchFamily="34" charset="0"/>
                <a:ea typeface="DejaVu Sans" charset="0"/>
                <a:cs typeface="DejaVu Sans"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itchFamily="34" charset="0"/>
                <a:ea typeface="DejaVu Sans" charset="0"/>
                <a:cs typeface="DejaVu Sans"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itchFamily="34" charset="0"/>
                <a:ea typeface="DejaVu Sans" charset="0"/>
                <a:cs typeface="DejaVu Sans"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itchFamily="34" charset="0"/>
                <a:ea typeface="DejaVu Sans" charset="0"/>
                <a:cs typeface="DejaVu Sans"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itchFamily="34" charset="0"/>
                <a:ea typeface="DejaVu Sans"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itchFamily="34" charset="0"/>
                <a:ea typeface="DejaVu Sans"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itchFamily="34" charset="0"/>
                <a:ea typeface="DejaVu Sans"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itchFamily="34" charset="0"/>
                <a:ea typeface="DejaVu Sans"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itchFamily="34" charset="0"/>
                <a:ea typeface="DejaVu Sans" charset="0"/>
                <a:cs typeface="DejaVu Sans" charset="0"/>
              </a:defRPr>
            </a:lvl9pPr>
          </a:lstStyle>
          <a:p>
            <a:pPr defTabSz="438341" eaLnBrk="1">
              <a:lnSpc>
                <a:spcPct val="93000"/>
              </a:lnSpc>
              <a:buSzPct val="100000"/>
            </a:pPr>
            <a:r>
              <a:rPr lang="en-US" sz="1300"/>
              <a:t>p</a:t>
            </a:r>
            <a:r>
              <a:rPr lang="en-US" sz="1300" baseline="-33000"/>
              <a:t>T</a:t>
            </a:r>
          </a:p>
        </p:txBody>
      </p:sp>
      <p:sp>
        <p:nvSpPr>
          <p:cNvPr id="3084" name="Line 12"/>
          <p:cNvSpPr>
            <a:spLocks noChangeShapeType="1"/>
          </p:cNvSpPr>
          <p:nvPr/>
        </p:nvSpPr>
        <p:spPr bwMode="auto">
          <a:xfrm>
            <a:off x="8824464" y="2827018"/>
            <a:ext cx="912384" cy="1440"/>
          </a:xfrm>
          <a:prstGeom prst="line">
            <a:avLst/>
          </a:prstGeom>
          <a:noFill/>
          <a:ln w="27360">
            <a:solidFill>
              <a:srgbClr val="00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87668" tIns="43834" rIns="87668" bIns="43834"/>
          <a:lstStyle/>
          <a:p>
            <a:pPr defTabSz="438341" eaLnBrk="1">
              <a:lnSpc>
                <a:spcPct val="93000"/>
              </a:lnSpc>
              <a:buClr>
                <a:srgbClr val="000000"/>
              </a:buClr>
              <a:buSzPct val="100000"/>
            </a:pPr>
            <a:endParaRPr lang="en-US" sz="1700" b="0" i="0">
              <a:solidFill>
                <a:srgbClr val="FFFFFF"/>
              </a:solidFill>
              <a:latin typeface="Arial" pitchFamily="34" charset="0"/>
            </a:endParaRPr>
          </a:p>
        </p:txBody>
      </p:sp>
      <p:sp>
        <p:nvSpPr>
          <p:cNvPr id="3085" name="Line 13"/>
          <p:cNvSpPr>
            <a:spLocks noChangeShapeType="1"/>
          </p:cNvSpPr>
          <p:nvPr/>
        </p:nvSpPr>
        <p:spPr bwMode="auto">
          <a:xfrm>
            <a:off x="419760" y="807926"/>
            <a:ext cx="9123840" cy="1440"/>
          </a:xfrm>
          <a:prstGeom prst="line">
            <a:avLst/>
          </a:prstGeom>
          <a:noFill/>
          <a:ln w="18360">
            <a:solidFill>
              <a:srgbClr val="004586"/>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87668" tIns="43834" rIns="87668" bIns="43834"/>
          <a:lstStyle/>
          <a:p>
            <a:pPr defTabSz="438341" eaLnBrk="1">
              <a:lnSpc>
                <a:spcPct val="93000"/>
              </a:lnSpc>
              <a:buClr>
                <a:srgbClr val="000000"/>
              </a:buClr>
              <a:buSzPct val="100000"/>
            </a:pPr>
            <a:endParaRPr lang="en-US" sz="1700" b="0" i="0">
              <a:solidFill>
                <a:srgbClr val="FFFFFF"/>
              </a:solidFill>
              <a:latin typeface="Arial" pitchFamily="34" charset="0"/>
            </a:endParaRPr>
          </a:p>
        </p:txBody>
      </p:sp>
      <p:sp>
        <p:nvSpPr>
          <p:cNvPr id="3086" name="Line 14"/>
          <p:cNvSpPr>
            <a:spLocks noChangeShapeType="1"/>
          </p:cNvSpPr>
          <p:nvPr/>
        </p:nvSpPr>
        <p:spPr bwMode="auto">
          <a:xfrm>
            <a:off x="4050288" y="1101716"/>
            <a:ext cx="456192" cy="1440"/>
          </a:xfrm>
          <a:prstGeom prst="line">
            <a:avLst/>
          </a:prstGeom>
          <a:noFill/>
          <a:ln w="9360">
            <a:solidFill>
              <a:srgbClr val="00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87668" tIns="43834" rIns="87668" bIns="43834"/>
          <a:lstStyle/>
          <a:p>
            <a:pPr defTabSz="438341" eaLnBrk="1">
              <a:lnSpc>
                <a:spcPct val="93000"/>
              </a:lnSpc>
              <a:buClr>
                <a:srgbClr val="000000"/>
              </a:buClr>
              <a:buSzPct val="100000"/>
            </a:pPr>
            <a:endParaRPr lang="en-US" sz="1700" b="0" i="0">
              <a:solidFill>
                <a:srgbClr val="FFFFFF"/>
              </a:solidFill>
              <a:latin typeface="Arial" pitchFamily="34" charset="0"/>
            </a:endParaRPr>
          </a:p>
        </p:txBody>
      </p:sp>
      <p:pic>
        <p:nvPicPr>
          <p:cNvPr id="10351" name="Picture 111"/>
          <p:cNvPicPr>
            <a:picLocks noChangeAspect="1" noChangeArrowheads="1"/>
          </p:cNvPicPr>
          <p:nvPr/>
        </p:nvPicPr>
        <p:blipFill>
          <a:blip r:embed="rId4" cstate="print"/>
          <a:srcRect/>
          <a:stretch>
            <a:fillRect/>
          </a:stretch>
        </p:blipFill>
        <p:spPr bwMode="auto">
          <a:xfrm>
            <a:off x="2547938" y="4845050"/>
            <a:ext cx="1057275" cy="273050"/>
          </a:xfrm>
          <a:prstGeom prst="rect">
            <a:avLst/>
          </a:prstGeom>
          <a:noFill/>
        </p:spPr>
      </p:pic>
      <p:pic>
        <p:nvPicPr>
          <p:cNvPr id="10352" name="Picture 112"/>
          <p:cNvPicPr>
            <a:picLocks noChangeAspect="1" noChangeArrowheads="1"/>
          </p:cNvPicPr>
          <p:nvPr/>
        </p:nvPicPr>
        <p:blipFill>
          <a:blip r:embed="rId5" cstate="print"/>
          <a:srcRect/>
          <a:stretch>
            <a:fillRect/>
          </a:stretch>
        </p:blipFill>
        <p:spPr bwMode="auto">
          <a:xfrm>
            <a:off x="5829300" y="3821113"/>
            <a:ext cx="3278188" cy="557212"/>
          </a:xfrm>
          <a:prstGeom prst="rect">
            <a:avLst/>
          </a:prstGeom>
          <a:noFill/>
        </p:spPr>
      </p:pic>
      <p:pic>
        <p:nvPicPr>
          <p:cNvPr id="10353" name="Picture 113"/>
          <p:cNvPicPr>
            <a:picLocks noChangeAspect="1" noChangeArrowheads="1"/>
          </p:cNvPicPr>
          <p:nvPr/>
        </p:nvPicPr>
        <p:blipFill>
          <a:blip r:embed="rId6" cstate="print"/>
          <a:srcRect/>
          <a:stretch>
            <a:fillRect/>
          </a:stretch>
        </p:blipFill>
        <p:spPr bwMode="auto">
          <a:xfrm>
            <a:off x="3194050" y="4530725"/>
            <a:ext cx="989013" cy="330200"/>
          </a:xfrm>
          <a:prstGeom prst="rect">
            <a:avLst/>
          </a:prstGeom>
          <a:noFill/>
        </p:spPr>
      </p:pic>
      <p:pic>
        <p:nvPicPr>
          <p:cNvPr id="10354" name="Picture 114"/>
          <p:cNvPicPr>
            <a:picLocks noChangeAspect="1" noChangeArrowheads="1"/>
          </p:cNvPicPr>
          <p:nvPr/>
        </p:nvPicPr>
        <p:blipFill>
          <a:blip r:embed="rId6" cstate="print"/>
          <a:srcRect/>
          <a:stretch>
            <a:fillRect/>
          </a:stretch>
        </p:blipFill>
        <p:spPr bwMode="auto">
          <a:xfrm>
            <a:off x="6199188" y="5581650"/>
            <a:ext cx="1169987" cy="327025"/>
          </a:xfrm>
          <a:prstGeom prst="rect">
            <a:avLst/>
          </a:prstGeom>
          <a:noFill/>
        </p:spPr>
      </p:pic>
      <p:pic>
        <p:nvPicPr>
          <p:cNvPr id="10355" name="Picture 115"/>
          <p:cNvPicPr>
            <a:picLocks noChangeAspect="1" noChangeArrowheads="1"/>
          </p:cNvPicPr>
          <p:nvPr/>
        </p:nvPicPr>
        <p:blipFill>
          <a:blip r:embed="rId7" cstate="print"/>
          <a:srcRect/>
          <a:stretch>
            <a:fillRect/>
          </a:stretch>
        </p:blipFill>
        <p:spPr bwMode="auto">
          <a:xfrm>
            <a:off x="3467100" y="3251200"/>
            <a:ext cx="3151188" cy="527050"/>
          </a:xfrm>
          <a:prstGeom prst="rect">
            <a:avLst/>
          </a:prstGeom>
          <a:noFill/>
        </p:spPr>
      </p:pic>
      <p:pic>
        <p:nvPicPr>
          <p:cNvPr id="19" name="Content Placeholder 8"/>
          <p:cNvPicPr>
            <a:picLocks noGrp="1" noChangeAspect="1"/>
          </p:cNvPicPr>
          <p:nvPr>
            <p:ph idx="1"/>
          </p:nvPr>
        </p:nvPicPr>
        <p:blipFill>
          <a:blip r:embed="rId8" cstate="print">
            <a:extLst>
              <a:ext uri="{28A0092B-C50C-407E-A947-70E740481C1C}">
                <a14:useLocalDpi xmlns="" xmlns:a14="http://schemas.microsoft.com/office/drawing/2010/main" val="0"/>
              </a:ext>
            </a:extLst>
          </a:blip>
          <a:stretch>
            <a:fillRect/>
          </a:stretch>
        </p:blipFill>
        <p:spPr>
          <a:xfrm>
            <a:off x="95304" y="973953"/>
            <a:ext cx="4622862" cy="2276468"/>
          </a:xfrm>
        </p:spPr>
      </p:pic>
    </p:spTree>
    <p:extLst>
      <p:ext uri="{BB962C8B-B14F-4D97-AF65-F5344CB8AC3E}">
        <p14:creationId xmlns="" xmlns:p14="http://schemas.microsoft.com/office/powerpoint/2010/main" val="3193084864"/>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097" name="Rectangle 1"/>
          <p:cNvSpPr>
            <a:spLocks noGrp="1" noChangeArrowheads="1"/>
          </p:cNvSpPr>
          <p:nvPr>
            <p:ph type="title"/>
          </p:nvPr>
        </p:nvSpPr>
        <p:spPr>
          <a:xfrm>
            <a:off x="422929" y="252028"/>
            <a:ext cx="9049392" cy="370118"/>
          </a:xfrm>
          <a:ln/>
        </p:spPr>
        <p:txBody>
          <a:bodyPr/>
          <a:lstStyle/>
          <a:p>
            <a:pPr>
              <a:lnSpc>
                <a:spcPct val="100000"/>
              </a:lnSpc>
              <a:buClrTx/>
              <a:tabLst>
                <a:tab pos="0" algn="l"/>
                <a:tab pos="437323" algn="l"/>
                <a:tab pos="874647" algn="l"/>
                <a:tab pos="1311969" algn="l"/>
                <a:tab pos="1749293" algn="l"/>
                <a:tab pos="2186615" algn="l"/>
                <a:tab pos="2623939" algn="l"/>
                <a:tab pos="3061263" algn="l"/>
                <a:tab pos="3498588" algn="l"/>
                <a:tab pos="3935911" algn="l"/>
                <a:tab pos="4373236" algn="l"/>
                <a:tab pos="4810557" algn="l"/>
                <a:tab pos="5247879" algn="l"/>
                <a:tab pos="5685202" algn="l"/>
                <a:tab pos="6122528" algn="l"/>
                <a:tab pos="6559849" algn="l"/>
                <a:tab pos="6997172" algn="l"/>
                <a:tab pos="7434496" algn="l"/>
                <a:tab pos="7871820" algn="l"/>
                <a:tab pos="8309147" algn="l"/>
                <a:tab pos="8746464" algn="l"/>
              </a:tabLst>
            </a:pPr>
            <a:r>
              <a:rPr lang="en-US" sz="2400" b="1">
                <a:solidFill>
                  <a:srgbClr val="004586"/>
                </a:solidFill>
              </a:rPr>
              <a:t>Transverse SSA in Inclusive Hadron </a:t>
            </a:r>
          </a:p>
        </p:txBody>
      </p:sp>
      <p:sp>
        <p:nvSpPr>
          <p:cNvPr id="4098" name="Line 2"/>
          <p:cNvSpPr>
            <a:spLocks noChangeShapeType="1"/>
          </p:cNvSpPr>
          <p:nvPr/>
        </p:nvSpPr>
        <p:spPr bwMode="auto">
          <a:xfrm>
            <a:off x="419760" y="807926"/>
            <a:ext cx="9123840" cy="1440"/>
          </a:xfrm>
          <a:prstGeom prst="line">
            <a:avLst/>
          </a:prstGeom>
          <a:noFill/>
          <a:ln w="18360">
            <a:solidFill>
              <a:srgbClr val="004586"/>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87464" tIns="43733" rIns="87464" bIns="43733"/>
          <a:lstStyle/>
          <a:p>
            <a:pPr defTabSz="437323" eaLnBrk="1">
              <a:lnSpc>
                <a:spcPct val="93000"/>
              </a:lnSpc>
              <a:buClr>
                <a:srgbClr val="000000"/>
              </a:buClr>
              <a:buSzPct val="100000"/>
            </a:pPr>
            <a:endParaRPr lang="en-US" sz="1700" b="0" i="0">
              <a:solidFill>
                <a:srgbClr val="FFFFFF"/>
              </a:solidFill>
              <a:latin typeface="Arial" pitchFamily="34" charset="0"/>
            </a:endParaRPr>
          </a:p>
        </p:txBody>
      </p:sp>
      <p:sp>
        <p:nvSpPr>
          <p:cNvPr id="4099" name="Text Box 3"/>
          <p:cNvSpPr txBox="1">
            <a:spLocks noChangeArrowheads="1"/>
          </p:cNvSpPr>
          <p:nvPr/>
        </p:nvSpPr>
        <p:spPr bwMode="auto">
          <a:xfrm>
            <a:off x="312048" y="4440558"/>
            <a:ext cx="5246208" cy="1438711"/>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808080"/>
                </a:solidFill>
                <a:round/>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86086" tIns="43044" rIns="86086" bIns="43044"/>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itchFamily="34" charset="0"/>
                <a:ea typeface="DejaVu Sans" charset="0"/>
                <a:cs typeface="DejaVu Sans" charset="0"/>
              </a:defRPr>
            </a:lvl1pPr>
            <a:lvl2pPr marL="739775" indent="-282575">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itchFamily="34" charset="0"/>
                <a:ea typeface="DejaVu Sans" charset="0"/>
                <a:cs typeface="DejaVu Sans"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itchFamily="34" charset="0"/>
                <a:ea typeface="DejaVu Sans" charset="0"/>
                <a:cs typeface="DejaVu Sans"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itchFamily="34" charset="0"/>
                <a:ea typeface="DejaVu Sans" charset="0"/>
                <a:cs typeface="DejaVu Sans"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itchFamily="34" charset="0"/>
                <a:ea typeface="DejaVu Sans"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itchFamily="34" charset="0"/>
                <a:ea typeface="DejaVu Sans"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itchFamily="34" charset="0"/>
                <a:ea typeface="DejaVu Sans"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itchFamily="34" charset="0"/>
                <a:ea typeface="DejaVu Sans"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itchFamily="34" charset="0"/>
                <a:ea typeface="DejaVu Sans" charset="0"/>
                <a:cs typeface="DejaVu Sans" charset="0"/>
              </a:defRPr>
            </a:lvl9pPr>
          </a:lstStyle>
          <a:p>
            <a:pPr defTabSz="437323" eaLnBrk="1">
              <a:lnSpc>
                <a:spcPct val="93000"/>
              </a:lnSpc>
              <a:buClr>
                <a:srgbClr val="000000"/>
              </a:buClr>
              <a:buSzPct val="100000"/>
              <a:buFont typeface="Times New Roman" pitchFamily="18" charset="0"/>
              <a:buChar char="•"/>
            </a:pPr>
            <a:r>
              <a:rPr lang="en-US" sz="1900" b="0" i="0" dirty="0"/>
              <a:t> Target spin flip every 20 minutes</a:t>
            </a:r>
          </a:p>
          <a:p>
            <a:pPr defTabSz="437323" eaLnBrk="1">
              <a:lnSpc>
                <a:spcPct val="93000"/>
              </a:lnSpc>
              <a:buClr>
                <a:srgbClr val="000000"/>
              </a:buClr>
              <a:buSzPct val="100000"/>
              <a:buFont typeface="Times New Roman" pitchFamily="18" charset="0"/>
              <a:buChar char="•"/>
            </a:pPr>
            <a:r>
              <a:rPr lang="en-US" sz="1900" b="0" i="0" dirty="0"/>
              <a:t> Acceptance effects cancels </a:t>
            </a:r>
          </a:p>
          <a:p>
            <a:pPr defTabSz="437323" eaLnBrk="1">
              <a:lnSpc>
                <a:spcPct val="93000"/>
              </a:lnSpc>
              <a:buClr>
                <a:srgbClr val="000000"/>
              </a:buClr>
              <a:buSzPct val="100000"/>
              <a:buFont typeface="Times New Roman" pitchFamily="18" charset="0"/>
              <a:buChar char="•"/>
            </a:pPr>
            <a:r>
              <a:rPr lang="en-US" sz="1900" b="0" i="0" dirty="0"/>
              <a:t> Overall systematic check with A</a:t>
            </a:r>
            <a:r>
              <a:rPr lang="en-US" sz="1900" b="0" i="0" baseline="-33000" dirty="0"/>
              <a:t>N</a:t>
            </a:r>
            <a:r>
              <a:rPr lang="en-US" sz="1900" b="0" i="0" dirty="0"/>
              <a:t> at </a:t>
            </a:r>
            <a:r>
              <a:rPr lang="en-US" sz="1900" b="0" i="0" dirty="0" err="1">
                <a:latin typeface="DejaVu Sans" charset="0"/>
              </a:rPr>
              <a:t>ϕ</a:t>
            </a:r>
            <a:r>
              <a:rPr lang="en-US" sz="1900" b="0" i="0" baseline="-33000" dirty="0" err="1"/>
              <a:t>S</a:t>
            </a:r>
            <a:r>
              <a:rPr lang="en-US" sz="1900" b="0" i="0" dirty="0"/>
              <a:t>= 0 </a:t>
            </a:r>
          </a:p>
          <a:p>
            <a:pPr lvl="1" defTabSz="437323" eaLnBrk="1">
              <a:lnSpc>
                <a:spcPct val="93000"/>
              </a:lnSpc>
              <a:buClr>
                <a:srgbClr val="000000"/>
              </a:buClr>
              <a:buSzPct val="100000"/>
              <a:buFont typeface="Times New Roman" pitchFamily="18" charset="0"/>
              <a:buChar char="–"/>
            </a:pPr>
            <a:r>
              <a:rPr lang="en-US" sz="1900" b="0" i="0" dirty="0"/>
              <a:t> False asymmetry &lt; </a:t>
            </a:r>
            <a:r>
              <a:rPr lang="en-US" sz="1900" b="0" i="0" dirty="0" smtClean="0"/>
              <a:t>0.1</a:t>
            </a:r>
            <a:r>
              <a:rPr lang="en-US" sz="1900" b="0" i="0" dirty="0"/>
              <a:t>%</a:t>
            </a:r>
          </a:p>
          <a:p>
            <a:pPr defTabSz="437323" eaLnBrk="1">
              <a:lnSpc>
                <a:spcPct val="93000"/>
              </a:lnSpc>
              <a:buSzPct val="100000"/>
            </a:pPr>
            <a:endParaRPr lang="en-US" sz="1900" b="0" i="0" dirty="0"/>
          </a:p>
        </p:txBody>
      </p:sp>
      <p:pic>
        <p:nvPicPr>
          <p:cNvPr id="11329" name="Picture 65"/>
          <p:cNvPicPr>
            <a:picLocks noChangeAspect="1" noChangeArrowheads="1"/>
          </p:cNvPicPr>
          <p:nvPr/>
        </p:nvPicPr>
        <p:blipFill>
          <a:blip r:embed="rId3" cstate="print"/>
          <a:srcRect/>
          <a:stretch>
            <a:fillRect/>
          </a:stretch>
        </p:blipFill>
        <p:spPr bwMode="auto">
          <a:xfrm>
            <a:off x="6832600" y="1638300"/>
            <a:ext cx="1943100" cy="488950"/>
          </a:xfrm>
          <a:prstGeom prst="rect">
            <a:avLst/>
          </a:prstGeom>
          <a:noFill/>
        </p:spPr>
      </p:pic>
      <p:pic>
        <p:nvPicPr>
          <p:cNvPr id="11330" name="Picture 66"/>
          <p:cNvPicPr>
            <a:picLocks noChangeAspect="1" noChangeArrowheads="1"/>
          </p:cNvPicPr>
          <p:nvPr/>
        </p:nvPicPr>
        <p:blipFill>
          <a:blip r:embed="rId4" cstate="print"/>
          <a:srcRect/>
          <a:stretch>
            <a:fillRect/>
          </a:stretch>
        </p:blipFill>
        <p:spPr bwMode="auto">
          <a:xfrm>
            <a:off x="825500" y="3343275"/>
            <a:ext cx="2890838" cy="804863"/>
          </a:xfrm>
          <a:prstGeom prst="rect">
            <a:avLst/>
          </a:prstGeom>
          <a:noFill/>
        </p:spPr>
      </p:pic>
      <p:pic>
        <p:nvPicPr>
          <p:cNvPr id="4103" name="Picture 7"/>
          <p:cNvPicPr>
            <a:picLocks noChangeAspect="1" noChangeArrowheads="1"/>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a:off x="5360256" y="2073823"/>
            <a:ext cx="4447872" cy="3646463"/>
          </a:xfrm>
          <a:prstGeom prst="rect">
            <a:avLst/>
          </a:prstGeom>
          <a:noFill/>
          <a:ln>
            <a:noFill/>
          </a:ln>
          <a:effectLst/>
          <a:extLst>
            <a:ext uri="{909E8E84-426E-40DD-AFC4-6F175D3DCCD1}">
              <a14:hiddenFill xmlns="" xmlns:a14="http://schemas.microsoft.com/office/drawing/2010/main">
                <a:blipFill dpi="0" rotWithShape="0">
                  <a:blip/>
                  <a:srcRect/>
                  <a:stretch>
                    <a:fillRect/>
                  </a:stretch>
                </a:blipFill>
              </a14:hiddenFill>
            </a:ext>
            <a:ext uri="{91240B29-F687-4F45-9708-019B960494DF}">
              <a14:hiddenLine xmlns="" xmlns:a14="http://schemas.microsoft.com/office/drawing/2010/main" w="9525">
                <a:solidFill>
                  <a:srgbClr val="808080"/>
                </a:solidFill>
                <a:round/>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pic>
      <p:sp>
        <p:nvSpPr>
          <p:cNvPr id="4104" name="Text Box 8"/>
          <p:cNvSpPr txBox="1">
            <a:spLocks noChangeArrowheads="1"/>
          </p:cNvSpPr>
          <p:nvPr/>
        </p:nvSpPr>
        <p:spPr bwMode="auto">
          <a:xfrm>
            <a:off x="6362945" y="3300826"/>
            <a:ext cx="427680" cy="339876"/>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808080"/>
                </a:solidFill>
                <a:round/>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86086" tIns="43044" rIns="86086" bIns="43044"/>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itchFamily="34" charset="0"/>
                <a:ea typeface="DejaVu Sans" charset="0"/>
                <a:cs typeface="DejaVu Sans"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itchFamily="34" charset="0"/>
                <a:ea typeface="DejaVu Sans" charset="0"/>
                <a:cs typeface="DejaVu Sans"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itchFamily="34" charset="0"/>
                <a:ea typeface="DejaVu Sans" charset="0"/>
                <a:cs typeface="DejaVu Sans"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itchFamily="34" charset="0"/>
                <a:ea typeface="DejaVu Sans" charset="0"/>
                <a:cs typeface="DejaVu Sans"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itchFamily="34" charset="0"/>
                <a:ea typeface="DejaVu Sans"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itchFamily="34" charset="0"/>
                <a:ea typeface="DejaVu Sans"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itchFamily="34" charset="0"/>
                <a:ea typeface="DejaVu Sans"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itchFamily="34" charset="0"/>
                <a:ea typeface="DejaVu Sans"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itchFamily="34" charset="0"/>
                <a:ea typeface="DejaVu Sans" charset="0"/>
                <a:cs typeface="DejaVu Sans" charset="0"/>
              </a:defRPr>
            </a:lvl9pPr>
          </a:lstStyle>
          <a:p>
            <a:pPr algn="ctr" defTabSz="437323" eaLnBrk="1">
              <a:lnSpc>
                <a:spcPct val="93000"/>
              </a:lnSpc>
              <a:buSzPct val="100000"/>
            </a:pPr>
            <a:r>
              <a:rPr lang="en-US" sz="1900" i="0">
                <a:latin typeface="Symbol" pitchFamily="18" charset="2"/>
              </a:rPr>
              <a:t>p</a:t>
            </a:r>
            <a:r>
              <a:rPr lang="en-US" sz="1900" i="0" baseline="33000"/>
              <a:t>+</a:t>
            </a:r>
          </a:p>
        </p:txBody>
      </p:sp>
      <p:sp>
        <p:nvSpPr>
          <p:cNvPr id="4105" name="Text Box 9"/>
          <p:cNvSpPr txBox="1">
            <a:spLocks noChangeArrowheads="1"/>
          </p:cNvSpPr>
          <p:nvPr/>
        </p:nvSpPr>
        <p:spPr bwMode="auto">
          <a:xfrm>
            <a:off x="9093761" y="3267703"/>
            <a:ext cx="643104" cy="339876"/>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808080"/>
                </a:solidFill>
                <a:round/>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86086" tIns="43044" rIns="86086" bIns="43044"/>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itchFamily="34" charset="0"/>
                <a:ea typeface="DejaVu Sans" charset="0"/>
                <a:cs typeface="DejaVu Sans"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itchFamily="34" charset="0"/>
                <a:ea typeface="DejaVu Sans" charset="0"/>
                <a:cs typeface="DejaVu Sans"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itchFamily="34" charset="0"/>
                <a:ea typeface="DejaVu Sans" charset="0"/>
                <a:cs typeface="DejaVu Sans"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itchFamily="34" charset="0"/>
                <a:ea typeface="DejaVu Sans" charset="0"/>
                <a:cs typeface="DejaVu Sans"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itchFamily="34" charset="0"/>
                <a:ea typeface="DejaVu Sans"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itchFamily="34" charset="0"/>
                <a:ea typeface="DejaVu Sans"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itchFamily="34" charset="0"/>
                <a:ea typeface="DejaVu Sans"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itchFamily="34" charset="0"/>
                <a:ea typeface="DejaVu Sans"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itchFamily="34" charset="0"/>
                <a:ea typeface="DejaVu Sans" charset="0"/>
                <a:cs typeface="DejaVu Sans" charset="0"/>
              </a:defRPr>
            </a:lvl9pPr>
          </a:lstStyle>
          <a:p>
            <a:pPr algn="ctr" defTabSz="437323" eaLnBrk="1">
              <a:lnSpc>
                <a:spcPct val="93000"/>
              </a:lnSpc>
              <a:buSzPct val="100000"/>
            </a:pPr>
            <a:r>
              <a:rPr lang="en-US" sz="1900" i="0">
                <a:latin typeface="Symbol" pitchFamily="18" charset="2"/>
              </a:rPr>
              <a:t>p</a:t>
            </a:r>
            <a:r>
              <a:rPr lang="en-US" sz="1900" i="0" baseline="33000">
                <a:latin typeface="Symbol" pitchFamily="18" charset="2"/>
              </a:rPr>
              <a:t>-</a:t>
            </a:r>
          </a:p>
        </p:txBody>
      </p:sp>
      <p:sp>
        <p:nvSpPr>
          <p:cNvPr id="4106" name="Text Box 10"/>
          <p:cNvSpPr txBox="1">
            <a:spLocks noChangeArrowheads="1"/>
          </p:cNvSpPr>
          <p:nvPr/>
        </p:nvSpPr>
        <p:spPr bwMode="auto">
          <a:xfrm>
            <a:off x="6842897" y="4147898"/>
            <a:ext cx="2063952" cy="31251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808080"/>
                </a:solidFill>
                <a:round/>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86086" tIns="43044" rIns="86086" bIns="43044"/>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itchFamily="34" charset="0"/>
                <a:ea typeface="DejaVu Sans" charset="0"/>
                <a:cs typeface="DejaVu Sans"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itchFamily="34" charset="0"/>
                <a:ea typeface="DejaVu Sans" charset="0"/>
                <a:cs typeface="DejaVu Sans"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itchFamily="34" charset="0"/>
                <a:ea typeface="DejaVu Sans" charset="0"/>
                <a:cs typeface="DejaVu Sans"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itchFamily="34" charset="0"/>
                <a:ea typeface="DejaVu Sans" charset="0"/>
                <a:cs typeface="DejaVu Sans"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itchFamily="34" charset="0"/>
                <a:ea typeface="DejaVu Sans"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itchFamily="34" charset="0"/>
                <a:ea typeface="DejaVu Sans"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itchFamily="34" charset="0"/>
                <a:ea typeface="DejaVu Sans"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itchFamily="34" charset="0"/>
                <a:ea typeface="DejaVu Sans"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itchFamily="34" charset="0"/>
                <a:ea typeface="DejaVu Sans" charset="0"/>
                <a:cs typeface="DejaVu Sans" charset="0"/>
              </a:defRPr>
            </a:lvl9pPr>
          </a:lstStyle>
          <a:p>
            <a:pPr defTabSz="437323" eaLnBrk="1">
              <a:lnSpc>
                <a:spcPct val="93000"/>
              </a:lnSpc>
              <a:buSzPct val="100000"/>
            </a:pPr>
            <a:r>
              <a:rPr lang="en-US" sz="1700" i="0"/>
              <a:t>False Asymmetry</a:t>
            </a:r>
          </a:p>
        </p:txBody>
      </p:sp>
      <p:pic>
        <p:nvPicPr>
          <p:cNvPr id="11331" name="Picture 67"/>
          <p:cNvPicPr>
            <a:picLocks noChangeAspect="1" noChangeArrowheads="1"/>
          </p:cNvPicPr>
          <p:nvPr/>
        </p:nvPicPr>
        <p:blipFill>
          <a:blip r:embed="rId6" cstate="print"/>
          <a:srcRect/>
          <a:stretch>
            <a:fillRect/>
          </a:stretch>
        </p:blipFill>
        <p:spPr bwMode="auto">
          <a:xfrm>
            <a:off x="5246688" y="1036638"/>
            <a:ext cx="1874837" cy="452437"/>
          </a:xfrm>
          <a:prstGeom prst="rect">
            <a:avLst/>
          </a:prstGeom>
          <a:noFill/>
        </p:spPr>
      </p:pic>
      <p:sp>
        <p:nvSpPr>
          <p:cNvPr id="13" name="Rectangle 12"/>
          <p:cNvSpPr/>
          <p:nvPr/>
        </p:nvSpPr>
        <p:spPr>
          <a:xfrm>
            <a:off x="6979738" y="3009135"/>
            <a:ext cx="1749197" cy="461665"/>
          </a:xfrm>
          <a:prstGeom prst="rect">
            <a:avLst/>
          </a:prstGeom>
          <a:solidFill>
            <a:srgbClr val="FFFF00"/>
          </a:solidFill>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rgbClr val="000000"/>
                </a:solidFill>
                <a:effectLst/>
                <a:uLnTx/>
                <a:uFillTx/>
                <a:latin typeface="Constantia" pitchFamily="18" charset="0"/>
              </a:rPr>
              <a:t>Preliminary</a:t>
            </a:r>
            <a:endParaRPr kumimoji="0" lang="en-US" sz="1800" b="0" i="0" u="none" strike="noStrike" kern="0" cap="none" spc="0" normalizeH="0" baseline="0" noProof="0" dirty="0" smtClean="0">
              <a:ln>
                <a:noFill/>
              </a:ln>
              <a:solidFill>
                <a:srgbClr val="000000"/>
              </a:solidFill>
              <a:effectLst/>
              <a:uLnTx/>
              <a:uFillTx/>
            </a:endParaRPr>
          </a:p>
        </p:txBody>
      </p:sp>
      <p:pic>
        <p:nvPicPr>
          <p:cNvPr id="14" name="Content Placeholder 8"/>
          <p:cNvPicPr>
            <a:picLocks noGrp="1" noChangeAspect="1"/>
          </p:cNvPicPr>
          <p:nvPr>
            <p:ph idx="1"/>
          </p:nvPr>
        </p:nvPicPr>
        <p:blipFill>
          <a:blip r:embed="rId7" cstate="print">
            <a:extLst>
              <a:ext uri="{28A0092B-C50C-407E-A947-70E740481C1C}">
                <a14:useLocalDpi xmlns="" xmlns:a14="http://schemas.microsoft.com/office/drawing/2010/main" val="0"/>
              </a:ext>
            </a:extLst>
          </a:blip>
          <a:stretch>
            <a:fillRect/>
          </a:stretch>
        </p:blipFill>
        <p:spPr>
          <a:xfrm>
            <a:off x="531557" y="823986"/>
            <a:ext cx="4437373" cy="2185127"/>
          </a:xfrm>
        </p:spPr>
      </p:pic>
    </p:spTree>
    <p:extLst>
      <p:ext uri="{BB962C8B-B14F-4D97-AF65-F5344CB8AC3E}">
        <p14:creationId xmlns="" xmlns:p14="http://schemas.microsoft.com/office/powerpoint/2010/main" val="3945896181"/>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0638" y="0"/>
            <a:ext cx="10037762" cy="838200"/>
          </a:xfrm>
        </p:spPr>
        <p:txBody>
          <a:bodyPr vert="horz" wrap="square" lIns="91440" tIns="45720" rIns="91440" bIns="45720" numCol="1" anchor="t" anchorCtr="0" compatLnSpc="1">
            <a:prstTxWarp prst="textNoShape">
              <a:avLst/>
            </a:prstTxWarp>
          </a:bodyPr>
          <a:lstStyle/>
          <a:p>
            <a:pPr>
              <a:defRPr/>
            </a:pPr>
            <a:r>
              <a:rPr lang="en-US" dirty="0" err="1" smtClean="0">
                <a:ln>
                  <a:noFill/>
                </a:ln>
                <a:effectLst>
                  <a:outerShdw blurRad="38100" dist="38100" dir="2700000" algn="tl">
                    <a:srgbClr val="C0C0C0"/>
                  </a:outerShdw>
                </a:effectLst>
                <a:latin typeface="Arial" pitchFamily="34" charset="0"/>
                <a:cs typeface="Arial" pitchFamily="34" charset="0"/>
              </a:rPr>
              <a:t>JLab</a:t>
            </a:r>
            <a:r>
              <a:rPr lang="en-US" dirty="0" smtClean="0">
                <a:ln>
                  <a:noFill/>
                </a:ln>
                <a:effectLst>
                  <a:outerShdw blurRad="38100" dist="38100" dir="2700000" algn="tl">
                    <a:srgbClr val="C0C0C0"/>
                  </a:outerShdw>
                </a:effectLst>
                <a:latin typeface="Arial" pitchFamily="34" charset="0"/>
                <a:cs typeface="Arial" pitchFamily="34" charset="0"/>
              </a:rPr>
              <a:t> 12 </a:t>
            </a:r>
            <a:r>
              <a:rPr lang="en-US" dirty="0" err="1" smtClean="0">
                <a:ln>
                  <a:noFill/>
                </a:ln>
                <a:effectLst>
                  <a:outerShdw blurRad="38100" dist="38100" dir="2700000" algn="tl">
                    <a:srgbClr val="C0C0C0"/>
                  </a:outerShdw>
                </a:effectLst>
                <a:latin typeface="Arial" pitchFamily="34" charset="0"/>
                <a:cs typeface="Arial" pitchFamily="34" charset="0"/>
              </a:rPr>
              <a:t>GeV</a:t>
            </a:r>
            <a:r>
              <a:rPr lang="en-US" dirty="0" smtClean="0">
                <a:ln>
                  <a:noFill/>
                </a:ln>
                <a:effectLst>
                  <a:outerShdw blurRad="38100" dist="38100" dir="2700000" algn="tl">
                    <a:srgbClr val="C0C0C0"/>
                  </a:outerShdw>
                </a:effectLst>
                <a:latin typeface="Arial" pitchFamily="34" charset="0"/>
                <a:cs typeface="Arial" pitchFamily="34" charset="0"/>
              </a:rPr>
              <a:t> Upgrade</a:t>
            </a:r>
          </a:p>
        </p:txBody>
      </p:sp>
      <p:sp>
        <p:nvSpPr>
          <p:cNvPr id="5" name="TextBox 382"/>
          <p:cNvSpPr txBox="1">
            <a:spLocks noChangeArrowheads="1"/>
          </p:cNvSpPr>
          <p:nvPr/>
        </p:nvSpPr>
        <p:spPr bwMode="auto">
          <a:xfrm>
            <a:off x="6537960" y="5325070"/>
            <a:ext cx="3352800" cy="923330"/>
          </a:xfrm>
          <a:prstGeom prst="rect">
            <a:avLst/>
          </a:prstGeom>
          <a:solidFill>
            <a:srgbClr val="FFFFFF"/>
          </a:solidFill>
          <a:ln/>
          <a:effectLst>
            <a:glow rad="63500">
              <a:schemeClr val="accent3">
                <a:satMod val="175000"/>
                <a:alpha val="40000"/>
              </a:schemeClr>
            </a:glow>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a:spAutoFit/>
          </a:bodyPr>
          <a:lstStyle>
            <a:lvl1pPr>
              <a:defRPr sz="2400">
                <a:solidFill>
                  <a:schemeClr val="tx1"/>
                </a:solidFill>
                <a:latin typeface="Times" pitchFamily="18" charset="0"/>
                <a:ea typeface="MS PGothic" pitchFamily="34" charset="-128"/>
              </a:defRPr>
            </a:lvl1pPr>
            <a:lvl2pPr marL="742950" indent="-285750">
              <a:defRPr sz="2400">
                <a:solidFill>
                  <a:schemeClr val="tx1"/>
                </a:solidFill>
                <a:latin typeface="Times" pitchFamily="18" charset="0"/>
                <a:ea typeface="MS PGothic" pitchFamily="34" charset="-128"/>
              </a:defRPr>
            </a:lvl2pPr>
            <a:lvl3pPr marL="1143000" indent="-228600">
              <a:defRPr sz="2400">
                <a:solidFill>
                  <a:schemeClr val="tx1"/>
                </a:solidFill>
                <a:latin typeface="Times" pitchFamily="18" charset="0"/>
                <a:ea typeface="MS PGothic" pitchFamily="34" charset="-128"/>
              </a:defRPr>
            </a:lvl3pPr>
            <a:lvl4pPr marL="1600200" indent="-228600">
              <a:defRPr sz="2400">
                <a:solidFill>
                  <a:schemeClr val="tx1"/>
                </a:solidFill>
                <a:latin typeface="Times" pitchFamily="18" charset="0"/>
                <a:ea typeface="MS PGothic" pitchFamily="34" charset="-128"/>
              </a:defRPr>
            </a:lvl4pPr>
            <a:lvl5pPr marL="2057400" indent="-228600">
              <a:defRPr sz="2400">
                <a:solidFill>
                  <a:schemeClr val="tx1"/>
                </a:solidFill>
                <a:latin typeface="Times" pitchFamily="18" charset="0"/>
                <a:ea typeface="MS PGothic" pitchFamily="34" charset="-128"/>
              </a:defRPr>
            </a:lvl5pPr>
            <a:lvl6pPr marL="2514600" indent="-228600" eaLnBrk="0" fontAlgn="base" hangingPunct="0">
              <a:spcBef>
                <a:spcPct val="0"/>
              </a:spcBef>
              <a:spcAft>
                <a:spcPct val="0"/>
              </a:spcAft>
              <a:defRPr sz="2400">
                <a:solidFill>
                  <a:schemeClr val="tx1"/>
                </a:solidFill>
                <a:latin typeface="Times" pitchFamily="18" charset="0"/>
                <a:ea typeface="MS PGothic" pitchFamily="34" charset="-128"/>
              </a:defRPr>
            </a:lvl6pPr>
            <a:lvl7pPr marL="2971800" indent="-228600" eaLnBrk="0" fontAlgn="base" hangingPunct="0">
              <a:spcBef>
                <a:spcPct val="0"/>
              </a:spcBef>
              <a:spcAft>
                <a:spcPct val="0"/>
              </a:spcAft>
              <a:defRPr sz="2400">
                <a:solidFill>
                  <a:schemeClr val="tx1"/>
                </a:solidFill>
                <a:latin typeface="Times" pitchFamily="18" charset="0"/>
                <a:ea typeface="MS PGothic" pitchFamily="34" charset="-128"/>
              </a:defRPr>
            </a:lvl7pPr>
            <a:lvl8pPr marL="3429000" indent="-228600" eaLnBrk="0" fontAlgn="base" hangingPunct="0">
              <a:spcBef>
                <a:spcPct val="0"/>
              </a:spcBef>
              <a:spcAft>
                <a:spcPct val="0"/>
              </a:spcAft>
              <a:defRPr sz="2400">
                <a:solidFill>
                  <a:schemeClr val="tx1"/>
                </a:solidFill>
                <a:latin typeface="Times" pitchFamily="18" charset="0"/>
                <a:ea typeface="MS PGothic" pitchFamily="34" charset="-128"/>
              </a:defRPr>
            </a:lvl8pPr>
            <a:lvl9pPr marL="3886200" indent="-228600" eaLnBrk="0" fontAlgn="base" hangingPunct="0">
              <a:spcBef>
                <a:spcPct val="0"/>
              </a:spcBef>
              <a:spcAft>
                <a:spcPct val="0"/>
              </a:spcAft>
              <a:defRPr sz="2400">
                <a:solidFill>
                  <a:schemeClr val="tx1"/>
                </a:solidFill>
                <a:latin typeface="Times" pitchFamily="18" charset="0"/>
                <a:ea typeface="MS PGothic" pitchFamily="34" charset="-128"/>
              </a:defRPr>
            </a:lvl9pPr>
          </a:lstStyle>
          <a:p>
            <a:pPr eaLnBrk="1" hangingPunct="1">
              <a:defRPr/>
            </a:pPr>
            <a:r>
              <a:rPr lang="en-US" sz="1800" i="0" smtClean="0">
                <a:solidFill>
                  <a:srgbClr val="009900"/>
                </a:solidFill>
                <a:latin typeface="Arial" pitchFamily="34" charset="0"/>
                <a:cs typeface="Arial" pitchFamily="34" charset="0"/>
              </a:rPr>
              <a:t>Maintain capability to deliver lower pass beam energies : 2.2, 4.4, 6.6,….</a:t>
            </a:r>
          </a:p>
        </p:txBody>
      </p:sp>
      <p:sp>
        <p:nvSpPr>
          <p:cNvPr id="6" name="TextBox 374"/>
          <p:cNvSpPr txBox="1">
            <a:spLocks noChangeArrowheads="1"/>
          </p:cNvSpPr>
          <p:nvPr/>
        </p:nvSpPr>
        <p:spPr bwMode="auto">
          <a:xfrm>
            <a:off x="167640" y="5029200"/>
            <a:ext cx="3101340" cy="1204176"/>
          </a:xfrm>
          <a:prstGeom prst="rect">
            <a:avLst/>
          </a:prstGeom>
          <a:solidFill>
            <a:srgbClr val="FFFFFF"/>
          </a:solidFill>
          <a:ln/>
          <a:effectLst>
            <a:glow rad="63500">
              <a:schemeClr val="accent1">
                <a:satMod val="175000"/>
                <a:alpha val="40000"/>
              </a:schemeClr>
            </a:glow>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marL="108000" indent="-108000" eaLnBrk="1" hangingPunct="1">
              <a:spcAft>
                <a:spcPts val="0"/>
              </a:spcAft>
              <a:buFont typeface="Wingdings" charset="0"/>
              <a:buChar char="§"/>
              <a:defRPr/>
            </a:pPr>
            <a:r>
              <a:rPr lang="en-US" sz="1800" i="0" dirty="0" smtClean="0">
                <a:solidFill>
                  <a:srgbClr val="000090"/>
                </a:solidFill>
                <a:latin typeface="Arial"/>
                <a:cs typeface="Arial"/>
              </a:rPr>
              <a:t>Enhanced capabilities in existing Halls</a:t>
            </a:r>
          </a:p>
          <a:p>
            <a:pPr marL="108000" indent="-108000" eaLnBrk="1" hangingPunct="1">
              <a:spcBef>
                <a:spcPts val="30"/>
              </a:spcBef>
              <a:buFont typeface="Wingdings" charset="0"/>
              <a:buChar char="§"/>
              <a:defRPr/>
            </a:pPr>
            <a:r>
              <a:rPr lang="en-US" sz="1800" i="0" dirty="0" smtClean="0">
                <a:solidFill>
                  <a:srgbClr val="000090"/>
                </a:solidFill>
                <a:latin typeface="Arial"/>
                <a:cs typeface="Arial"/>
              </a:rPr>
              <a:t>Increase of Luminosity</a:t>
            </a:r>
            <a:r>
              <a:rPr lang="en-US" sz="1800" i="0" dirty="0" smtClean="0">
                <a:solidFill>
                  <a:prstClr val="black"/>
                </a:solidFill>
                <a:latin typeface="Arial"/>
                <a:cs typeface="Arial"/>
              </a:rPr>
              <a:t> </a:t>
            </a:r>
            <a:r>
              <a:rPr lang="en-US" sz="1800" i="0" dirty="0" smtClean="0">
                <a:solidFill>
                  <a:srgbClr val="FF0000"/>
                </a:solidFill>
                <a:latin typeface="Arial"/>
                <a:cs typeface="Arial"/>
              </a:rPr>
              <a:t>10</a:t>
            </a:r>
            <a:r>
              <a:rPr lang="en-US" sz="1800" i="0" baseline="30000" dirty="0" smtClean="0">
                <a:solidFill>
                  <a:srgbClr val="FF0000"/>
                </a:solidFill>
                <a:latin typeface="Arial"/>
                <a:cs typeface="Arial"/>
              </a:rPr>
              <a:t>35 </a:t>
            </a:r>
            <a:r>
              <a:rPr lang="en-US" sz="1800" i="0" dirty="0" smtClean="0">
                <a:solidFill>
                  <a:srgbClr val="FF0000"/>
                </a:solidFill>
                <a:latin typeface="Arial"/>
                <a:cs typeface="Arial"/>
              </a:rPr>
              <a:t>- ~10</a:t>
            </a:r>
            <a:r>
              <a:rPr lang="en-US" sz="1800" i="0" baseline="30000" dirty="0" smtClean="0">
                <a:solidFill>
                  <a:srgbClr val="FF0000"/>
                </a:solidFill>
                <a:latin typeface="Arial"/>
                <a:cs typeface="Arial"/>
              </a:rPr>
              <a:t>39</a:t>
            </a:r>
            <a:r>
              <a:rPr lang="en-US" sz="1800" i="0" dirty="0" smtClean="0">
                <a:solidFill>
                  <a:srgbClr val="FF0000"/>
                </a:solidFill>
                <a:latin typeface="Arial"/>
                <a:cs typeface="Arial"/>
              </a:rPr>
              <a:t> cm</a:t>
            </a:r>
            <a:r>
              <a:rPr lang="en-US" sz="1800" i="0" baseline="30000" dirty="0" smtClean="0">
                <a:solidFill>
                  <a:srgbClr val="FF0000"/>
                </a:solidFill>
                <a:latin typeface="Arial"/>
                <a:cs typeface="Arial"/>
              </a:rPr>
              <a:t>-2</a:t>
            </a:r>
            <a:r>
              <a:rPr lang="en-US" sz="1800" i="0" dirty="0" smtClean="0">
                <a:solidFill>
                  <a:srgbClr val="FF0000"/>
                </a:solidFill>
                <a:latin typeface="Arial"/>
                <a:cs typeface="Arial"/>
              </a:rPr>
              <a:t>s</a:t>
            </a:r>
            <a:r>
              <a:rPr lang="en-US" sz="1800" i="0" baseline="30000" dirty="0" smtClean="0">
                <a:solidFill>
                  <a:srgbClr val="FF0000"/>
                </a:solidFill>
                <a:latin typeface="Arial"/>
                <a:cs typeface="Arial"/>
              </a:rPr>
              <a:t>-1</a:t>
            </a:r>
            <a:endParaRPr lang="en-US" sz="1800" i="0" dirty="0" smtClean="0">
              <a:solidFill>
                <a:prstClr val="black"/>
              </a:solidFill>
              <a:latin typeface="Arial"/>
              <a:cs typeface="Arial"/>
            </a:endParaRPr>
          </a:p>
        </p:txBody>
      </p:sp>
      <p:pic>
        <p:nvPicPr>
          <p:cNvPr id="7" name="Picture 4"/>
          <p:cNvPicPr>
            <a:picLocks noChangeAspect="1" noChangeArrowheads="1"/>
          </p:cNvPicPr>
          <p:nvPr/>
        </p:nvPicPr>
        <p:blipFill>
          <a:blip r:embed="rId3" cstate="print"/>
          <a:srcRect/>
          <a:stretch>
            <a:fillRect/>
          </a:stretch>
        </p:blipFill>
        <p:spPr bwMode="auto">
          <a:xfrm>
            <a:off x="76835" y="914400"/>
            <a:ext cx="2453482" cy="2743200"/>
          </a:xfrm>
          <a:prstGeom prst="rect">
            <a:avLst/>
          </a:prstGeom>
          <a:ln>
            <a:noFill/>
          </a:ln>
          <a:effectLst>
            <a:outerShdw blurRad="292100" dist="139700" dir="2700000" algn="tl" rotWithShape="0">
              <a:srgbClr val="333333">
                <a:alpha val="65000"/>
              </a:srgbClr>
            </a:outerShdw>
          </a:effectLst>
          <a:scene3d>
            <a:camera prst="orthographicFront"/>
            <a:lightRig rig="threePt" dir="t"/>
          </a:scene3d>
          <a:sp3d>
            <a:bevelT/>
          </a:sp3d>
        </p:spPr>
      </p:pic>
      <p:sp>
        <p:nvSpPr>
          <p:cNvPr id="8" name="Text Box 3"/>
          <p:cNvSpPr txBox="1">
            <a:spLocks noChangeArrowheads="1"/>
          </p:cNvSpPr>
          <p:nvPr/>
        </p:nvSpPr>
        <p:spPr bwMode="auto">
          <a:xfrm>
            <a:off x="2604203" y="914428"/>
            <a:ext cx="2508820" cy="1092607"/>
          </a:xfrm>
          <a:prstGeom prst="rect">
            <a:avLst/>
          </a:prstGeom>
          <a:solidFill>
            <a:srgbClr val="CCC17B"/>
          </a:solidFill>
          <a:ln>
            <a:headEnd/>
            <a:tailEnd/>
          </a:ln>
        </p:spPr>
        <p:style>
          <a:lnRef idx="0">
            <a:schemeClr val="accent1"/>
          </a:lnRef>
          <a:fillRef idx="3">
            <a:schemeClr val="accent1"/>
          </a:fillRef>
          <a:effectRef idx="3">
            <a:schemeClr val="accent1"/>
          </a:effectRef>
          <a:fontRef idx="minor">
            <a:schemeClr val="lt1"/>
          </a:fontRef>
        </p:style>
        <p:txBody>
          <a:bodyPr>
            <a:spAutoFit/>
          </a:bodyPr>
          <a:lstStyle/>
          <a:p>
            <a:pPr marL="112713" indent="4763" fontAlgn="auto">
              <a:spcBef>
                <a:spcPts val="0"/>
              </a:spcBef>
              <a:spcAft>
                <a:spcPts val="0"/>
              </a:spcAft>
              <a:defRPr/>
            </a:pPr>
            <a:r>
              <a:rPr lang="en-US" sz="1300" b="0" i="0" dirty="0">
                <a:solidFill>
                  <a:prstClr val="black"/>
                </a:solidFill>
                <a:latin typeface="Arial" pitchFamily="34" charset="0"/>
                <a:cs typeface="Arial" pitchFamily="34" charset="0"/>
              </a:rPr>
              <a:t>The completion of the 12 </a:t>
            </a:r>
            <a:r>
              <a:rPr lang="en-US" sz="1300" b="0" i="0" dirty="0" err="1">
                <a:solidFill>
                  <a:prstClr val="black"/>
                </a:solidFill>
                <a:latin typeface="Arial" pitchFamily="34" charset="0"/>
                <a:cs typeface="Arial" pitchFamily="34" charset="0"/>
              </a:rPr>
              <a:t>GeV</a:t>
            </a:r>
            <a:r>
              <a:rPr lang="en-US" sz="1300" b="0" i="0" dirty="0">
                <a:solidFill>
                  <a:prstClr val="black"/>
                </a:solidFill>
                <a:latin typeface="Arial" pitchFamily="34" charset="0"/>
                <a:cs typeface="Arial" pitchFamily="34" charset="0"/>
              </a:rPr>
              <a:t> Upgrade of CEBAF was ranked the highest priority in the 2007 NSAC Long Range Plan.</a:t>
            </a:r>
          </a:p>
        </p:txBody>
      </p:sp>
      <p:grpSp>
        <p:nvGrpSpPr>
          <p:cNvPr id="500749" name="Group 1006"/>
          <p:cNvGrpSpPr>
            <a:grpSpLocks/>
          </p:cNvGrpSpPr>
          <p:nvPr/>
        </p:nvGrpSpPr>
        <p:grpSpPr bwMode="auto">
          <a:xfrm>
            <a:off x="2189165" y="946150"/>
            <a:ext cx="7837401" cy="5302250"/>
            <a:chOff x="381000" y="609600"/>
            <a:chExt cx="7124438" cy="5302250"/>
          </a:xfrm>
        </p:grpSpPr>
        <p:grpSp>
          <p:nvGrpSpPr>
            <p:cNvPr id="500750" name="Group 380"/>
            <p:cNvGrpSpPr>
              <a:grpSpLocks/>
            </p:cNvGrpSpPr>
            <p:nvPr/>
          </p:nvGrpSpPr>
          <p:grpSpPr bwMode="auto">
            <a:xfrm>
              <a:off x="381000" y="609600"/>
              <a:ext cx="7124438" cy="5302250"/>
              <a:chOff x="793665" y="805032"/>
              <a:chExt cx="7124440" cy="5301296"/>
            </a:xfrm>
          </p:grpSpPr>
          <p:grpSp>
            <p:nvGrpSpPr>
              <p:cNvPr id="500756" name="Group 377"/>
              <p:cNvGrpSpPr>
                <a:grpSpLocks/>
              </p:cNvGrpSpPr>
              <p:nvPr/>
            </p:nvGrpSpPr>
            <p:grpSpPr bwMode="auto">
              <a:xfrm>
                <a:off x="793665" y="805032"/>
                <a:ext cx="7124440" cy="5301296"/>
                <a:chOff x="793665" y="805032"/>
                <a:chExt cx="7124440" cy="5301296"/>
              </a:xfrm>
            </p:grpSpPr>
            <p:sp>
              <p:nvSpPr>
                <p:cNvPr id="500759" name="Freeform 1016"/>
                <p:cNvSpPr>
                  <a:spLocks/>
                </p:cNvSpPr>
                <p:nvPr/>
              </p:nvSpPr>
              <p:spPr bwMode="auto">
                <a:xfrm>
                  <a:off x="2520865" y="4648200"/>
                  <a:ext cx="961475" cy="1353195"/>
                </a:xfrm>
                <a:custGeom>
                  <a:avLst/>
                  <a:gdLst>
                    <a:gd name="T0" fmla="*/ 0 w 334"/>
                    <a:gd name="T1" fmla="*/ 2147483647 h 584"/>
                    <a:gd name="T2" fmla="*/ 2147483647 w 334"/>
                    <a:gd name="T3" fmla="*/ 2147483647 h 584"/>
                    <a:gd name="T4" fmla="*/ 2147483647 w 334"/>
                    <a:gd name="T5" fmla="*/ 2147483647 h 584"/>
                    <a:gd name="T6" fmla="*/ 2147483647 w 334"/>
                    <a:gd name="T7" fmla="*/ 2147483647 h 584"/>
                    <a:gd name="T8" fmla="*/ 2147483647 w 334"/>
                    <a:gd name="T9" fmla="*/ 2147483647 h 584"/>
                    <a:gd name="T10" fmla="*/ 2147483647 w 334"/>
                    <a:gd name="T11" fmla="*/ 2147483647 h 584"/>
                    <a:gd name="T12" fmla="*/ 2147483647 w 334"/>
                    <a:gd name="T13" fmla="*/ 0 h 584"/>
                    <a:gd name="T14" fmla="*/ 0 60000 65536"/>
                    <a:gd name="T15" fmla="*/ 0 60000 65536"/>
                    <a:gd name="T16" fmla="*/ 0 60000 65536"/>
                    <a:gd name="T17" fmla="*/ 0 60000 65536"/>
                    <a:gd name="T18" fmla="*/ 0 60000 65536"/>
                    <a:gd name="T19" fmla="*/ 0 60000 65536"/>
                    <a:gd name="T20" fmla="*/ 0 60000 65536"/>
                    <a:gd name="T21" fmla="*/ 0 w 334"/>
                    <a:gd name="T22" fmla="*/ 0 h 584"/>
                    <a:gd name="T23" fmla="*/ 334 w 334"/>
                    <a:gd name="T24" fmla="*/ 584 h 58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4" h="584">
                      <a:moveTo>
                        <a:pt x="0" y="584"/>
                      </a:moveTo>
                      <a:lnTo>
                        <a:pt x="286" y="39"/>
                      </a:lnTo>
                      <a:lnTo>
                        <a:pt x="287" y="37"/>
                      </a:lnTo>
                      <a:lnTo>
                        <a:pt x="290" y="31"/>
                      </a:lnTo>
                      <a:lnTo>
                        <a:pt x="299" y="22"/>
                      </a:lnTo>
                      <a:lnTo>
                        <a:pt x="313" y="10"/>
                      </a:lnTo>
                      <a:lnTo>
                        <a:pt x="334" y="0"/>
                      </a:lnTo>
                    </a:path>
                  </a:pathLst>
                </a:custGeom>
                <a:noFill/>
                <a:ln w="9525">
                  <a:solidFill>
                    <a:srgbClr val="FF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smtClean="0">
                    <a:solidFill>
                      <a:srgbClr val="1F497D"/>
                    </a:solidFill>
                  </a:endParaRPr>
                </a:p>
              </p:txBody>
            </p:sp>
            <p:grpSp>
              <p:nvGrpSpPr>
                <p:cNvPr id="500760" name="Group 376"/>
                <p:cNvGrpSpPr>
                  <a:grpSpLocks/>
                </p:cNvGrpSpPr>
                <p:nvPr/>
              </p:nvGrpSpPr>
              <p:grpSpPr bwMode="auto">
                <a:xfrm>
                  <a:off x="793665" y="805032"/>
                  <a:ext cx="7124440" cy="5301296"/>
                  <a:chOff x="793665" y="805032"/>
                  <a:chExt cx="7124440" cy="5301296"/>
                </a:xfrm>
              </p:grpSpPr>
              <p:sp>
                <p:nvSpPr>
                  <p:cNvPr id="500761" name="Freeform 148"/>
                  <p:cNvSpPr>
                    <a:spLocks/>
                  </p:cNvSpPr>
                  <p:nvPr/>
                </p:nvSpPr>
                <p:spPr bwMode="auto">
                  <a:xfrm>
                    <a:off x="2376932" y="5791200"/>
                    <a:ext cx="397256" cy="315128"/>
                  </a:xfrm>
                  <a:custGeom>
                    <a:avLst/>
                    <a:gdLst>
                      <a:gd name="T0" fmla="*/ 2147483647 w 138"/>
                      <a:gd name="T1" fmla="*/ 0 h 136"/>
                      <a:gd name="T2" fmla="*/ 0 w 138"/>
                      <a:gd name="T3" fmla="*/ 2147483647 h 136"/>
                      <a:gd name="T4" fmla="*/ 2147483647 w 138"/>
                      <a:gd name="T5" fmla="*/ 2147483647 h 136"/>
                      <a:gd name="T6" fmla="*/ 2147483647 w 138"/>
                      <a:gd name="T7" fmla="*/ 2147483647 h 136"/>
                      <a:gd name="T8" fmla="*/ 0 60000 65536"/>
                      <a:gd name="T9" fmla="*/ 0 60000 65536"/>
                      <a:gd name="T10" fmla="*/ 0 60000 65536"/>
                      <a:gd name="T11" fmla="*/ 0 60000 65536"/>
                      <a:gd name="T12" fmla="*/ 0 w 138"/>
                      <a:gd name="T13" fmla="*/ 0 h 136"/>
                      <a:gd name="T14" fmla="*/ 138 w 138"/>
                      <a:gd name="T15" fmla="*/ 136 h 136"/>
                    </a:gdLst>
                    <a:ahLst/>
                    <a:cxnLst>
                      <a:cxn ang="T8">
                        <a:pos x="T0" y="T1"/>
                      </a:cxn>
                      <a:cxn ang="T9">
                        <a:pos x="T2" y="T3"/>
                      </a:cxn>
                      <a:cxn ang="T10">
                        <a:pos x="T4" y="T5"/>
                      </a:cxn>
                      <a:cxn ang="T11">
                        <a:pos x="T6" y="T7"/>
                      </a:cxn>
                    </a:cxnLst>
                    <a:rect l="T12" t="T13" r="T14" b="T15"/>
                    <a:pathLst>
                      <a:path w="138" h="136">
                        <a:moveTo>
                          <a:pt x="63" y="0"/>
                        </a:moveTo>
                        <a:lnTo>
                          <a:pt x="0" y="113"/>
                        </a:lnTo>
                        <a:lnTo>
                          <a:pt x="78" y="136"/>
                        </a:lnTo>
                        <a:lnTo>
                          <a:pt x="138" y="16"/>
                        </a:lnTo>
                      </a:path>
                    </a:pathLst>
                  </a:custGeom>
                  <a:noFill/>
                  <a:ln w="14288">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smtClean="0">
                      <a:solidFill>
                        <a:srgbClr val="1F497D"/>
                      </a:solidFill>
                    </a:endParaRPr>
                  </a:p>
                </p:txBody>
              </p:sp>
              <p:grpSp>
                <p:nvGrpSpPr>
                  <p:cNvPr id="500762" name="Group 375"/>
                  <p:cNvGrpSpPr>
                    <a:grpSpLocks/>
                  </p:cNvGrpSpPr>
                  <p:nvPr/>
                </p:nvGrpSpPr>
                <p:grpSpPr bwMode="auto">
                  <a:xfrm>
                    <a:off x="793665" y="805032"/>
                    <a:ext cx="7124440" cy="4909968"/>
                    <a:chOff x="793665" y="919034"/>
                    <a:chExt cx="7124440" cy="4909968"/>
                  </a:xfrm>
                </p:grpSpPr>
                <p:sp>
                  <p:nvSpPr>
                    <p:cNvPr id="500763" name="Line 9"/>
                    <p:cNvSpPr>
                      <a:spLocks noChangeShapeType="1"/>
                    </p:cNvSpPr>
                    <p:nvPr/>
                  </p:nvSpPr>
                  <p:spPr bwMode="auto">
                    <a:xfrm flipV="1">
                      <a:off x="1447123" y="4783983"/>
                      <a:ext cx="2012188" cy="709037"/>
                    </a:xfrm>
                    <a:prstGeom prst="line">
                      <a:avLst/>
                    </a:prstGeom>
                    <a:noFill/>
                    <a:ln w="9525">
                      <a:solidFill>
                        <a:srgbClr val="FF0000"/>
                      </a:solidFill>
                      <a:round/>
                      <a:headEnd/>
                      <a:tailEnd/>
                    </a:ln>
                    <a:extLst>
                      <a:ext uri="{909E8E84-426E-40DD-AFC4-6F175D3DCCD1}">
                        <a14:hiddenFill xmlns="" xmlns:a14="http://schemas.microsoft.com/office/drawing/2010/main">
                          <a:noFill/>
                        </a14:hiddenFill>
                      </a:ext>
                    </a:extLst>
                  </p:spPr>
                  <p:txBody>
                    <a:bodyPr/>
                    <a:lstStyle/>
                    <a:p>
                      <a:endParaRPr lang="en-US" smtClean="0">
                        <a:solidFill>
                          <a:srgbClr val="1F497D"/>
                        </a:solidFill>
                      </a:endParaRPr>
                    </a:p>
                  </p:txBody>
                </p:sp>
                <p:sp>
                  <p:nvSpPr>
                    <p:cNvPr id="500764" name="Freeform 9"/>
                    <p:cNvSpPr>
                      <a:spLocks/>
                    </p:cNvSpPr>
                    <p:nvPr/>
                  </p:nvSpPr>
                  <p:spPr bwMode="auto">
                    <a:xfrm>
                      <a:off x="2374053" y="3750549"/>
                      <a:ext cx="290745" cy="192321"/>
                    </a:xfrm>
                    <a:custGeom>
                      <a:avLst/>
                      <a:gdLst>
                        <a:gd name="T0" fmla="*/ 0 w 101"/>
                        <a:gd name="T1" fmla="*/ 2147483647 h 83"/>
                        <a:gd name="T2" fmla="*/ 2147483647 w 101"/>
                        <a:gd name="T3" fmla="*/ 0 h 83"/>
                        <a:gd name="T4" fmla="*/ 2147483647 w 101"/>
                        <a:gd name="T5" fmla="*/ 0 h 83"/>
                        <a:gd name="T6" fmla="*/ 2147483647 w 101"/>
                        <a:gd name="T7" fmla="*/ 0 h 83"/>
                        <a:gd name="T8" fmla="*/ 2147483647 w 101"/>
                        <a:gd name="T9" fmla="*/ 0 h 83"/>
                        <a:gd name="T10" fmla="*/ 2147483647 w 101"/>
                        <a:gd name="T11" fmla="*/ 2147483647 h 83"/>
                        <a:gd name="T12" fmla="*/ 2147483647 w 101"/>
                        <a:gd name="T13" fmla="*/ 2147483647 h 83"/>
                        <a:gd name="T14" fmla="*/ 2147483647 w 101"/>
                        <a:gd name="T15" fmla="*/ 2147483647 h 83"/>
                        <a:gd name="T16" fmla="*/ 2147483647 w 101"/>
                        <a:gd name="T17" fmla="*/ 2147483647 h 83"/>
                        <a:gd name="T18" fmla="*/ 2147483647 w 101"/>
                        <a:gd name="T19" fmla="*/ 2147483647 h 83"/>
                        <a:gd name="T20" fmla="*/ 2147483647 w 101"/>
                        <a:gd name="T21" fmla="*/ 2147483647 h 83"/>
                        <a:gd name="T22" fmla="*/ 0 w 101"/>
                        <a:gd name="T23" fmla="*/ 2147483647 h 8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01"/>
                        <a:gd name="T37" fmla="*/ 0 h 83"/>
                        <a:gd name="T38" fmla="*/ 101 w 101"/>
                        <a:gd name="T39" fmla="*/ 83 h 8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01" h="83">
                          <a:moveTo>
                            <a:pt x="0" y="40"/>
                          </a:moveTo>
                          <a:lnTo>
                            <a:pt x="68" y="0"/>
                          </a:lnTo>
                          <a:lnTo>
                            <a:pt x="70" y="0"/>
                          </a:lnTo>
                          <a:lnTo>
                            <a:pt x="74" y="0"/>
                          </a:lnTo>
                          <a:lnTo>
                            <a:pt x="80" y="0"/>
                          </a:lnTo>
                          <a:lnTo>
                            <a:pt x="86" y="3"/>
                          </a:lnTo>
                          <a:lnTo>
                            <a:pt x="92" y="7"/>
                          </a:lnTo>
                          <a:lnTo>
                            <a:pt x="98" y="15"/>
                          </a:lnTo>
                          <a:lnTo>
                            <a:pt x="101" y="27"/>
                          </a:lnTo>
                          <a:lnTo>
                            <a:pt x="101" y="43"/>
                          </a:lnTo>
                          <a:lnTo>
                            <a:pt x="33" y="83"/>
                          </a:lnTo>
                          <a:lnTo>
                            <a:pt x="0" y="40"/>
                          </a:lnTo>
                          <a:close/>
                        </a:path>
                      </a:pathLst>
                    </a:custGeom>
                    <a:solidFill>
                      <a:srgbClr val="0000FF"/>
                    </a:solidFill>
                    <a:ln w="0">
                      <a:solidFill>
                        <a:srgbClr val="0000FF"/>
                      </a:solidFill>
                      <a:round/>
                      <a:headEnd/>
                      <a:tailEnd/>
                    </a:ln>
                  </p:spPr>
                  <p:txBody>
                    <a:bodyPr/>
                    <a:lstStyle/>
                    <a:p>
                      <a:endParaRPr lang="en-US" smtClean="0">
                        <a:solidFill>
                          <a:srgbClr val="1F497D"/>
                        </a:solidFill>
                      </a:endParaRPr>
                    </a:p>
                  </p:txBody>
                </p:sp>
                <p:sp>
                  <p:nvSpPr>
                    <p:cNvPr id="500765" name="Freeform 10"/>
                    <p:cNvSpPr>
                      <a:spLocks/>
                    </p:cNvSpPr>
                    <p:nvPr/>
                  </p:nvSpPr>
                  <p:spPr bwMode="auto">
                    <a:xfrm>
                      <a:off x="2374053" y="3750549"/>
                      <a:ext cx="290745" cy="192321"/>
                    </a:xfrm>
                    <a:custGeom>
                      <a:avLst/>
                      <a:gdLst>
                        <a:gd name="T0" fmla="*/ 0 w 101"/>
                        <a:gd name="T1" fmla="*/ 2147483647 h 83"/>
                        <a:gd name="T2" fmla="*/ 2147483647 w 101"/>
                        <a:gd name="T3" fmla="*/ 0 h 83"/>
                        <a:gd name="T4" fmla="*/ 2147483647 w 101"/>
                        <a:gd name="T5" fmla="*/ 0 h 83"/>
                        <a:gd name="T6" fmla="*/ 2147483647 w 101"/>
                        <a:gd name="T7" fmla="*/ 0 h 83"/>
                        <a:gd name="T8" fmla="*/ 2147483647 w 101"/>
                        <a:gd name="T9" fmla="*/ 0 h 83"/>
                        <a:gd name="T10" fmla="*/ 2147483647 w 101"/>
                        <a:gd name="T11" fmla="*/ 2147483647 h 83"/>
                        <a:gd name="T12" fmla="*/ 2147483647 w 101"/>
                        <a:gd name="T13" fmla="*/ 2147483647 h 83"/>
                        <a:gd name="T14" fmla="*/ 2147483647 w 101"/>
                        <a:gd name="T15" fmla="*/ 2147483647 h 83"/>
                        <a:gd name="T16" fmla="*/ 2147483647 w 101"/>
                        <a:gd name="T17" fmla="*/ 2147483647 h 83"/>
                        <a:gd name="T18" fmla="*/ 2147483647 w 101"/>
                        <a:gd name="T19" fmla="*/ 2147483647 h 83"/>
                        <a:gd name="T20" fmla="*/ 2147483647 w 101"/>
                        <a:gd name="T21" fmla="*/ 2147483647 h 83"/>
                        <a:gd name="T22" fmla="*/ 0 w 101"/>
                        <a:gd name="T23" fmla="*/ 2147483647 h 8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01"/>
                        <a:gd name="T37" fmla="*/ 0 h 83"/>
                        <a:gd name="T38" fmla="*/ 101 w 101"/>
                        <a:gd name="T39" fmla="*/ 83 h 8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01" h="83">
                          <a:moveTo>
                            <a:pt x="0" y="40"/>
                          </a:moveTo>
                          <a:lnTo>
                            <a:pt x="68" y="0"/>
                          </a:lnTo>
                          <a:lnTo>
                            <a:pt x="70" y="0"/>
                          </a:lnTo>
                          <a:lnTo>
                            <a:pt x="74" y="0"/>
                          </a:lnTo>
                          <a:lnTo>
                            <a:pt x="80" y="0"/>
                          </a:lnTo>
                          <a:lnTo>
                            <a:pt x="86" y="3"/>
                          </a:lnTo>
                          <a:lnTo>
                            <a:pt x="92" y="7"/>
                          </a:lnTo>
                          <a:lnTo>
                            <a:pt x="98" y="15"/>
                          </a:lnTo>
                          <a:lnTo>
                            <a:pt x="101" y="27"/>
                          </a:lnTo>
                          <a:lnTo>
                            <a:pt x="101" y="43"/>
                          </a:lnTo>
                          <a:lnTo>
                            <a:pt x="33" y="83"/>
                          </a:lnTo>
                          <a:lnTo>
                            <a:pt x="0" y="40"/>
                          </a:lnTo>
                        </a:path>
                      </a:pathLst>
                    </a:custGeom>
                    <a:noFill/>
                    <a:ln w="9525">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smtClean="0">
                        <a:solidFill>
                          <a:srgbClr val="1F497D"/>
                        </a:solidFill>
                      </a:endParaRPr>
                    </a:p>
                  </p:txBody>
                </p:sp>
                <p:sp>
                  <p:nvSpPr>
                    <p:cNvPr id="500766" name="Freeform 11"/>
                    <p:cNvSpPr>
                      <a:spLocks/>
                    </p:cNvSpPr>
                    <p:nvPr/>
                  </p:nvSpPr>
                  <p:spPr bwMode="auto">
                    <a:xfrm>
                      <a:off x="2385568" y="3752867"/>
                      <a:ext cx="279231" cy="176101"/>
                    </a:xfrm>
                    <a:custGeom>
                      <a:avLst/>
                      <a:gdLst>
                        <a:gd name="T0" fmla="*/ 2147483647 w 97"/>
                        <a:gd name="T1" fmla="*/ 2147483647 h 76"/>
                        <a:gd name="T2" fmla="*/ 0 w 97"/>
                        <a:gd name="T3" fmla="*/ 2147483647 h 76"/>
                        <a:gd name="T4" fmla="*/ 2147483647 w 97"/>
                        <a:gd name="T5" fmla="*/ 0 h 76"/>
                        <a:gd name="T6" fmla="*/ 2147483647 w 97"/>
                        <a:gd name="T7" fmla="*/ 0 h 76"/>
                        <a:gd name="T8" fmla="*/ 2147483647 w 97"/>
                        <a:gd name="T9" fmla="*/ 0 h 76"/>
                        <a:gd name="T10" fmla="*/ 2147483647 w 97"/>
                        <a:gd name="T11" fmla="*/ 2147483647 h 76"/>
                        <a:gd name="T12" fmla="*/ 2147483647 w 97"/>
                        <a:gd name="T13" fmla="*/ 2147483647 h 76"/>
                        <a:gd name="T14" fmla="*/ 2147483647 w 97"/>
                        <a:gd name="T15" fmla="*/ 2147483647 h 76"/>
                        <a:gd name="T16" fmla="*/ 2147483647 w 97"/>
                        <a:gd name="T17" fmla="*/ 2147483647 h 76"/>
                        <a:gd name="T18" fmla="*/ 2147483647 w 97"/>
                        <a:gd name="T19" fmla="*/ 2147483647 h 76"/>
                        <a:gd name="T20" fmla="*/ 2147483647 w 97"/>
                        <a:gd name="T21" fmla="*/ 2147483647 h 7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97"/>
                        <a:gd name="T34" fmla="*/ 0 h 76"/>
                        <a:gd name="T35" fmla="*/ 97 w 97"/>
                        <a:gd name="T36" fmla="*/ 76 h 7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97" h="76">
                          <a:moveTo>
                            <a:pt x="29" y="76"/>
                          </a:moveTo>
                          <a:lnTo>
                            <a:pt x="0" y="39"/>
                          </a:lnTo>
                          <a:lnTo>
                            <a:pt x="67" y="0"/>
                          </a:lnTo>
                          <a:lnTo>
                            <a:pt x="69" y="0"/>
                          </a:lnTo>
                          <a:lnTo>
                            <a:pt x="73" y="0"/>
                          </a:lnTo>
                          <a:lnTo>
                            <a:pt x="79" y="2"/>
                          </a:lnTo>
                          <a:lnTo>
                            <a:pt x="87" y="5"/>
                          </a:lnTo>
                          <a:lnTo>
                            <a:pt x="93" y="12"/>
                          </a:lnTo>
                          <a:lnTo>
                            <a:pt x="96" y="23"/>
                          </a:lnTo>
                          <a:lnTo>
                            <a:pt x="97" y="38"/>
                          </a:lnTo>
                          <a:lnTo>
                            <a:pt x="29" y="76"/>
                          </a:lnTo>
                          <a:close/>
                        </a:path>
                      </a:pathLst>
                    </a:custGeom>
                    <a:solidFill>
                      <a:srgbClr val="2B2BFF"/>
                    </a:solidFill>
                    <a:ln w="0">
                      <a:solidFill>
                        <a:srgbClr val="2B2BFF"/>
                      </a:solidFill>
                      <a:round/>
                      <a:headEnd/>
                      <a:tailEnd/>
                    </a:ln>
                  </p:spPr>
                  <p:txBody>
                    <a:bodyPr/>
                    <a:lstStyle/>
                    <a:p>
                      <a:endParaRPr lang="en-US" smtClean="0">
                        <a:solidFill>
                          <a:srgbClr val="1F497D"/>
                        </a:solidFill>
                      </a:endParaRPr>
                    </a:p>
                  </p:txBody>
                </p:sp>
                <p:sp>
                  <p:nvSpPr>
                    <p:cNvPr id="500767" name="Freeform 12"/>
                    <p:cNvSpPr>
                      <a:spLocks/>
                    </p:cNvSpPr>
                    <p:nvPr/>
                  </p:nvSpPr>
                  <p:spPr bwMode="auto">
                    <a:xfrm>
                      <a:off x="2399961" y="3752867"/>
                      <a:ext cx="261959" cy="166832"/>
                    </a:xfrm>
                    <a:custGeom>
                      <a:avLst/>
                      <a:gdLst>
                        <a:gd name="T0" fmla="*/ 2147483647 w 91"/>
                        <a:gd name="T1" fmla="*/ 2147483647 h 72"/>
                        <a:gd name="T2" fmla="*/ 0 w 91"/>
                        <a:gd name="T3" fmla="*/ 2147483647 h 72"/>
                        <a:gd name="T4" fmla="*/ 2147483647 w 91"/>
                        <a:gd name="T5" fmla="*/ 0 h 72"/>
                        <a:gd name="T6" fmla="*/ 2147483647 w 91"/>
                        <a:gd name="T7" fmla="*/ 2147483647 h 72"/>
                        <a:gd name="T8" fmla="*/ 2147483647 w 91"/>
                        <a:gd name="T9" fmla="*/ 2147483647 h 72"/>
                        <a:gd name="T10" fmla="*/ 2147483647 w 91"/>
                        <a:gd name="T11" fmla="*/ 2147483647 h 72"/>
                        <a:gd name="T12" fmla="*/ 2147483647 w 91"/>
                        <a:gd name="T13" fmla="*/ 2147483647 h 72"/>
                        <a:gd name="T14" fmla="*/ 2147483647 w 91"/>
                        <a:gd name="T15" fmla="*/ 2147483647 h 72"/>
                        <a:gd name="T16" fmla="*/ 2147483647 w 91"/>
                        <a:gd name="T17" fmla="*/ 2147483647 h 72"/>
                        <a:gd name="T18" fmla="*/ 2147483647 w 91"/>
                        <a:gd name="T19" fmla="*/ 2147483647 h 7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1"/>
                        <a:gd name="T31" fmla="*/ 0 h 72"/>
                        <a:gd name="T32" fmla="*/ 91 w 91"/>
                        <a:gd name="T33" fmla="*/ 72 h 7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1" h="72">
                          <a:moveTo>
                            <a:pt x="24" y="72"/>
                          </a:moveTo>
                          <a:lnTo>
                            <a:pt x="0" y="39"/>
                          </a:lnTo>
                          <a:lnTo>
                            <a:pt x="65" y="0"/>
                          </a:lnTo>
                          <a:lnTo>
                            <a:pt x="67" y="2"/>
                          </a:lnTo>
                          <a:lnTo>
                            <a:pt x="73" y="2"/>
                          </a:lnTo>
                          <a:lnTo>
                            <a:pt x="79" y="5"/>
                          </a:lnTo>
                          <a:lnTo>
                            <a:pt x="86" y="11"/>
                          </a:lnTo>
                          <a:lnTo>
                            <a:pt x="91" y="20"/>
                          </a:lnTo>
                          <a:lnTo>
                            <a:pt x="91" y="33"/>
                          </a:lnTo>
                          <a:lnTo>
                            <a:pt x="24" y="72"/>
                          </a:lnTo>
                          <a:close/>
                        </a:path>
                      </a:pathLst>
                    </a:custGeom>
                    <a:solidFill>
                      <a:srgbClr val="5555FF"/>
                    </a:solidFill>
                    <a:ln w="0">
                      <a:solidFill>
                        <a:srgbClr val="5555FF"/>
                      </a:solidFill>
                      <a:round/>
                      <a:headEnd/>
                      <a:tailEnd/>
                    </a:ln>
                  </p:spPr>
                  <p:txBody>
                    <a:bodyPr/>
                    <a:lstStyle/>
                    <a:p>
                      <a:endParaRPr lang="en-US" smtClean="0">
                        <a:solidFill>
                          <a:srgbClr val="1F497D"/>
                        </a:solidFill>
                      </a:endParaRPr>
                    </a:p>
                  </p:txBody>
                </p:sp>
                <p:sp>
                  <p:nvSpPr>
                    <p:cNvPr id="500768" name="Freeform 13"/>
                    <p:cNvSpPr>
                      <a:spLocks/>
                    </p:cNvSpPr>
                    <p:nvPr/>
                  </p:nvSpPr>
                  <p:spPr bwMode="auto">
                    <a:xfrm>
                      <a:off x="2411476" y="3757501"/>
                      <a:ext cx="250444" cy="150613"/>
                    </a:xfrm>
                    <a:custGeom>
                      <a:avLst/>
                      <a:gdLst>
                        <a:gd name="T0" fmla="*/ 2147483647 w 87"/>
                        <a:gd name="T1" fmla="*/ 2147483647 h 65"/>
                        <a:gd name="T2" fmla="*/ 0 w 87"/>
                        <a:gd name="T3" fmla="*/ 2147483647 h 65"/>
                        <a:gd name="T4" fmla="*/ 2147483647 w 87"/>
                        <a:gd name="T5" fmla="*/ 0 h 65"/>
                        <a:gd name="T6" fmla="*/ 2147483647 w 87"/>
                        <a:gd name="T7" fmla="*/ 0 h 65"/>
                        <a:gd name="T8" fmla="*/ 2147483647 w 87"/>
                        <a:gd name="T9" fmla="*/ 2147483647 h 65"/>
                        <a:gd name="T10" fmla="*/ 2147483647 w 87"/>
                        <a:gd name="T11" fmla="*/ 2147483647 h 65"/>
                        <a:gd name="T12" fmla="*/ 2147483647 w 87"/>
                        <a:gd name="T13" fmla="*/ 2147483647 h 65"/>
                        <a:gd name="T14" fmla="*/ 2147483647 w 87"/>
                        <a:gd name="T15" fmla="*/ 2147483647 h 65"/>
                        <a:gd name="T16" fmla="*/ 2147483647 w 87"/>
                        <a:gd name="T17" fmla="*/ 2147483647 h 65"/>
                        <a:gd name="T18" fmla="*/ 2147483647 w 87"/>
                        <a:gd name="T19" fmla="*/ 2147483647 h 6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87"/>
                        <a:gd name="T31" fmla="*/ 0 h 65"/>
                        <a:gd name="T32" fmla="*/ 87 w 87"/>
                        <a:gd name="T33" fmla="*/ 65 h 6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87" h="65">
                          <a:moveTo>
                            <a:pt x="20" y="65"/>
                          </a:moveTo>
                          <a:lnTo>
                            <a:pt x="0" y="39"/>
                          </a:lnTo>
                          <a:lnTo>
                            <a:pt x="64" y="0"/>
                          </a:lnTo>
                          <a:lnTo>
                            <a:pt x="66" y="0"/>
                          </a:lnTo>
                          <a:lnTo>
                            <a:pt x="70" y="1"/>
                          </a:lnTo>
                          <a:lnTo>
                            <a:pt x="76" y="4"/>
                          </a:lnTo>
                          <a:lnTo>
                            <a:pt x="82" y="9"/>
                          </a:lnTo>
                          <a:lnTo>
                            <a:pt x="85" y="16"/>
                          </a:lnTo>
                          <a:lnTo>
                            <a:pt x="87" y="28"/>
                          </a:lnTo>
                          <a:lnTo>
                            <a:pt x="20" y="65"/>
                          </a:lnTo>
                          <a:close/>
                        </a:path>
                      </a:pathLst>
                    </a:custGeom>
                    <a:solidFill>
                      <a:srgbClr val="8080FF"/>
                    </a:solidFill>
                    <a:ln w="0">
                      <a:solidFill>
                        <a:srgbClr val="8080FF"/>
                      </a:solidFill>
                      <a:round/>
                      <a:headEnd/>
                      <a:tailEnd/>
                    </a:ln>
                  </p:spPr>
                  <p:txBody>
                    <a:bodyPr/>
                    <a:lstStyle/>
                    <a:p>
                      <a:endParaRPr lang="en-US" smtClean="0">
                        <a:solidFill>
                          <a:srgbClr val="1F497D"/>
                        </a:solidFill>
                      </a:endParaRPr>
                    </a:p>
                  </p:txBody>
                </p:sp>
                <p:sp>
                  <p:nvSpPr>
                    <p:cNvPr id="500769" name="Freeform 14"/>
                    <p:cNvSpPr>
                      <a:spLocks/>
                    </p:cNvSpPr>
                    <p:nvPr/>
                  </p:nvSpPr>
                  <p:spPr bwMode="auto">
                    <a:xfrm>
                      <a:off x="2425869" y="3759818"/>
                      <a:ext cx="230293" cy="139027"/>
                    </a:xfrm>
                    <a:custGeom>
                      <a:avLst/>
                      <a:gdLst>
                        <a:gd name="T0" fmla="*/ 2147483647 w 80"/>
                        <a:gd name="T1" fmla="*/ 2147483647 h 60"/>
                        <a:gd name="T2" fmla="*/ 0 w 80"/>
                        <a:gd name="T3" fmla="*/ 2147483647 h 60"/>
                        <a:gd name="T4" fmla="*/ 2147483647 w 80"/>
                        <a:gd name="T5" fmla="*/ 0 h 60"/>
                        <a:gd name="T6" fmla="*/ 2147483647 w 80"/>
                        <a:gd name="T7" fmla="*/ 0 h 60"/>
                        <a:gd name="T8" fmla="*/ 2147483647 w 80"/>
                        <a:gd name="T9" fmla="*/ 0 h 60"/>
                        <a:gd name="T10" fmla="*/ 2147483647 w 80"/>
                        <a:gd name="T11" fmla="*/ 2147483647 h 60"/>
                        <a:gd name="T12" fmla="*/ 2147483647 w 80"/>
                        <a:gd name="T13" fmla="*/ 2147483647 h 60"/>
                        <a:gd name="T14" fmla="*/ 2147483647 w 80"/>
                        <a:gd name="T15" fmla="*/ 2147483647 h 60"/>
                        <a:gd name="T16" fmla="*/ 2147483647 w 80"/>
                        <a:gd name="T17" fmla="*/ 2147483647 h 60"/>
                        <a:gd name="T18" fmla="*/ 2147483647 w 80"/>
                        <a:gd name="T19" fmla="*/ 2147483647 h 60"/>
                        <a:gd name="T20" fmla="*/ 2147483647 w 80"/>
                        <a:gd name="T21" fmla="*/ 2147483647 h 60"/>
                        <a:gd name="T22" fmla="*/ 2147483647 w 80"/>
                        <a:gd name="T23" fmla="*/ 2147483647 h 60"/>
                        <a:gd name="T24" fmla="*/ 2147483647 w 80"/>
                        <a:gd name="T25" fmla="*/ 2147483647 h 6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80"/>
                        <a:gd name="T40" fmla="*/ 0 h 60"/>
                        <a:gd name="T41" fmla="*/ 80 w 80"/>
                        <a:gd name="T42" fmla="*/ 60 h 6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80" h="60">
                          <a:moveTo>
                            <a:pt x="15" y="60"/>
                          </a:moveTo>
                          <a:lnTo>
                            <a:pt x="0" y="38"/>
                          </a:lnTo>
                          <a:lnTo>
                            <a:pt x="62" y="0"/>
                          </a:lnTo>
                          <a:lnTo>
                            <a:pt x="64" y="0"/>
                          </a:lnTo>
                          <a:lnTo>
                            <a:pt x="65" y="0"/>
                          </a:lnTo>
                          <a:lnTo>
                            <a:pt x="68" y="2"/>
                          </a:lnTo>
                          <a:lnTo>
                            <a:pt x="71" y="3"/>
                          </a:lnTo>
                          <a:lnTo>
                            <a:pt x="74" y="6"/>
                          </a:lnTo>
                          <a:lnTo>
                            <a:pt x="77" y="9"/>
                          </a:lnTo>
                          <a:lnTo>
                            <a:pt x="79" y="12"/>
                          </a:lnTo>
                          <a:lnTo>
                            <a:pt x="80" y="17"/>
                          </a:lnTo>
                          <a:lnTo>
                            <a:pt x="80" y="23"/>
                          </a:lnTo>
                          <a:lnTo>
                            <a:pt x="15" y="60"/>
                          </a:lnTo>
                          <a:close/>
                        </a:path>
                      </a:pathLst>
                    </a:custGeom>
                    <a:solidFill>
                      <a:srgbClr val="AAAAFF"/>
                    </a:solidFill>
                    <a:ln w="0">
                      <a:solidFill>
                        <a:srgbClr val="AAAAFF"/>
                      </a:solidFill>
                      <a:round/>
                      <a:headEnd/>
                      <a:tailEnd/>
                    </a:ln>
                  </p:spPr>
                  <p:txBody>
                    <a:bodyPr/>
                    <a:lstStyle/>
                    <a:p>
                      <a:endParaRPr lang="en-US" smtClean="0">
                        <a:solidFill>
                          <a:srgbClr val="1F497D"/>
                        </a:solidFill>
                      </a:endParaRPr>
                    </a:p>
                  </p:txBody>
                </p:sp>
                <p:sp>
                  <p:nvSpPr>
                    <p:cNvPr id="500770" name="Freeform 15"/>
                    <p:cNvSpPr>
                      <a:spLocks/>
                    </p:cNvSpPr>
                    <p:nvPr/>
                  </p:nvSpPr>
                  <p:spPr bwMode="auto">
                    <a:xfrm>
                      <a:off x="2437384" y="3759818"/>
                      <a:ext cx="218779" cy="125124"/>
                    </a:xfrm>
                    <a:custGeom>
                      <a:avLst/>
                      <a:gdLst>
                        <a:gd name="T0" fmla="*/ 2147483647 w 76"/>
                        <a:gd name="T1" fmla="*/ 2147483647 h 54"/>
                        <a:gd name="T2" fmla="*/ 0 w 76"/>
                        <a:gd name="T3" fmla="*/ 2147483647 h 54"/>
                        <a:gd name="T4" fmla="*/ 2147483647 w 76"/>
                        <a:gd name="T5" fmla="*/ 0 h 54"/>
                        <a:gd name="T6" fmla="*/ 2147483647 w 76"/>
                        <a:gd name="T7" fmla="*/ 2147483647 h 54"/>
                        <a:gd name="T8" fmla="*/ 2147483647 w 76"/>
                        <a:gd name="T9" fmla="*/ 2147483647 h 54"/>
                        <a:gd name="T10" fmla="*/ 2147483647 w 76"/>
                        <a:gd name="T11" fmla="*/ 2147483647 h 54"/>
                        <a:gd name="T12" fmla="*/ 2147483647 w 76"/>
                        <a:gd name="T13" fmla="*/ 2147483647 h 54"/>
                        <a:gd name="T14" fmla="*/ 2147483647 w 76"/>
                        <a:gd name="T15" fmla="*/ 2147483647 h 54"/>
                        <a:gd name="T16" fmla="*/ 2147483647 w 76"/>
                        <a:gd name="T17" fmla="*/ 2147483647 h 54"/>
                        <a:gd name="T18" fmla="*/ 2147483647 w 76"/>
                        <a:gd name="T19" fmla="*/ 2147483647 h 54"/>
                        <a:gd name="T20" fmla="*/ 2147483647 w 76"/>
                        <a:gd name="T21" fmla="*/ 2147483647 h 5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76"/>
                        <a:gd name="T34" fmla="*/ 0 h 54"/>
                        <a:gd name="T35" fmla="*/ 76 w 76"/>
                        <a:gd name="T36" fmla="*/ 54 h 5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76" h="54">
                          <a:moveTo>
                            <a:pt x="11" y="54"/>
                          </a:moveTo>
                          <a:lnTo>
                            <a:pt x="0" y="38"/>
                          </a:lnTo>
                          <a:lnTo>
                            <a:pt x="61" y="0"/>
                          </a:lnTo>
                          <a:lnTo>
                            <a:pt x="63" y="2"/>
                          </a:lnTo>
                          <a:lnTo>
                            <a:pt x="64" y="3"/>
                          </a:lnTo>
                          <a:lnTo>
                            <a:pt x="67" y="5"/>
                          </a:lnTo>
                          <a:lnTo>
                            <a:pt x="70" y="8"/>
                          </a:lnTo>
                          <a:lnTo>
                            <a:pt x="73" y="11"/>
                          </a:lnTo>
                          <a:lnTo>
                            <a:pt x="76" y="15"/>
                          </a:lnTo>
                          <a:lnTo>
                            <a:pt x="76" y="18"/>
                          </a:lnTo>
                          <a:lnTo>
                            <a:pt x="11" y="54"/>
                          </a:lnTo>
                          <a:close/>
                        </a:path>
                      </a:pathLst>
                    </a:custGeom>
                    <a:solidFill>
                      <a:srgbClr val="D5D5FF"/>
                    </a:solidFill>
                    <a:ln w="0">
                      <a:solidFill>
                        <a:srgbClr val="D5D5FF"/>
                      </a:solidFill>
                      <a:round/>
                      <a:headEnd/>
                      <a:tailEnd/>
                    </a:ln>
                  </p:spPr>
                  <p:txBody>
                    <a:bodyPr/>
                    <a:lstStyle/>
                    <a:p>
                      <a:endParaRPr lang="en-US" smtClean="0">
                        <a:solidFill>
                          <a:srgbClr val="1F497D"/>
                        </a:solidFill>
                      </a:endParaRPr>
                    </a:p>
                  </p:txBody>
                </p:sp>
                <p:sp>
                  <p:nvSpPr>
                    <p:cNvPr id="500771" name="Freeform 16"/>
                    <p:cNvSpPr>
                      <a:spLocks/>
                    </p:cNvSpPr>
                    <p:nvPr/>
                  </p:nvSpPr>
                  <p:spPr bwMode="auto">
                    <a:xfrm>
                      <a:off x="2451777" y="3764452"/>
                      <a:ext cx="204385" cy="108904"/>
                    </a:xfrm>
                    <a:custGeom>
                      <a:avLst/>
                      <a:gdLst>
                        <a:gd name="T0" fmla="*/ 2147483647 w 71"/>
                        <a:gd name="T1" fmla="*/ 2147483647 h 47"/>
                        <a:gd name="T2" fmla="*/ 2147483647 w 71"/>
                        <a:gd name="T3" fmla="*/ 2147483647 h 47"/>
                        <a:gd name="T4" fmla="*/ 0 w 71"/>
                        <a:gd name="T5" fmla="*/ 2147483647 h 47"/>
                        <a:gd name="T6" fmla="*/ 2147483647 w 71"/>
                        <a:gd name="T7" fmla="*/ 0 h 47"/>
                        <a:gd name="T8" fmla="*/ 2147483647 w 71"/>
                        <a:gd name="T9" fmla="*/ 2147483647 h 47"/>
                        <a:gd name="T10" fmla="*/ 0 60000 65536"/>
                        <a:gd name="T11" fmla="*/ 0 60000 65536"/>
                        <a:gd name="T12" fmla="*/ 0 60000 65536"/>
                        <a:gd name="T13" fmla="*/ 0 60000 65536"/>
                        <a:gd name="T14" fmla="*/ 0 60000 65536"/>
                        <a:gd name="T15" fmla="*/ 0 w 71"/>
                        <a:gd name="T16" fmla="*/ 0 h 47"/>
                        <a:gd name="T17" fmla="*/ 71 w 71"/>
                        <a:gd name="T18" fmla="*/ 47 h 47"/>
                      </a:gdLst>
                      <a:ahLst/>
                      <a:cxnLst>
                        <a:cxn ang="T10">
                          <a:pos x="T0" y="T1"/>
                        </a:cxn>
                        <a:cxn ang="T11">
                          <a:pos x="T2" y="T3"/>
                        </a:cxn>
                        <a:cxn ang="T12">
                          <a:pos x="T4" y="T5"/>
                        </a:cxn>
                        <a:cxn ang="T13">
                          <a:pos x="T6" y="T7"/>
                        </a:cxn>
                        <a:cxn ang="T14">
                          <a:pos x="T8" y="T9"/>
                        </a:cxn>
                      </a:cxnLst>
                      <a:rect l="T15" t="T16" r="T17" b="T18"/>
                      <a:pathLst>
                        <a:path w="71" h="47">
                          <a:moveTo>
                            <a:pt x="71" y="12"/>
                          </a:moveTo>
                          <a:lnTo>
                            <a:pt x="6" y="47"/>
                          </a:lnTo>
                          <a:lnTo>
                            <a:pt x="0" y="36"/>
                          </a:lnTo>
                          <a:lnTo>
                            <a:pt x="59" y="0"/>
                          </a:lnTo>
                          <a:lnTo>
                            <a:pt x="71" y="12"/>
                          </a:lnTo>
                          <a:close/>
                        </a:path>
                      </a:pathLst>
                    </a:custGeom>
                    <a:solidFill>
                      <a:srgbClr val="FFFFFF"/>
                    </a:solidFill>
                    <a:ln w="0">
                      <a:solidFill>
                        <a:srgbClr val="FFFFFF"/>
                      </a:solidFill>
                      <a:round/>
                      <a:headEnd/>
                      <a:tailEnd/>
                    </a:ln>
                  </p:spPr>
                  <p:txBody>
                    <a:bodyPr/>
                    <a:lstStyle/>
                    <a:p>
                      <a:endParaRPr lang="en-US" smtClean="0">
                        <a:solidFill>
                          <a:srgbClr val="1F497D"/>
                        </a:solidFill>
                      </a:endParaRPr>
                    </a:p>
                  </p:txBody>
                </p:sp>
                <p:sp>
                  <p:nvSpPr>
                    <p:cNvPr id="500772" name="Freeform 17"/>
                    <p:cNvSpPr>
                      <a:spLocks/>
                    </p:cNvSpPr>
                    <p:nvPr/>
                  </p:nvSpPr>
                  <p:spPr bwMode="auto">
                    <a:xfrm>
                      <a:off x="2339509" y="3840917"/>
                      <a:ext cx="146812" cy="127441"/>
                    </a:xfrm>
                    <a:custGeom>
                      <a:avLst/>
                      <a:gdLst>
                        <a:gd name="T0" fmla="*/ 2147483647 w 51"/>
                        <a:gd name="T1" fmla="*/ 2147483647 h 55"/>
                        <a:gd name="T2" fmla="*/ 2147483647 w 51"/>
                        <a:gd name="T3" fmla="*/ 2147483647 h 55"/>
                        <a:gd name="T4" fmla="*/ 2147483647 w 51"/>
                        <a:gd name="T5" fmla="*/ 2147483647 h 55"/>
                        <a:gd name="T6" fmla="*/ 2147483647 w 51"/>
                        <a:gd name="T7" fmla="*/ 2147483647 h 55"/>
                        <a:gd name="T8" fmla="*/ 2147483647 w 51"/>
                        <a:gd name="T9" fmla="*/ 2147483647 h 55"/>
                        <a:gd name="T10" fmla="*/ 2147483647 w 51"/>
                        <a:gd name="T11" fmla="*/ 0 h 55"/>
                        <a:gd name="T12" fmla="*/ 2147483647 w 51"/>
                        <a:gd name="T13" fmla="*/ 2147483647 h 55"/>
                        <a:gd name="T14" fmla="*/ 2147483647 w 51"/>
                        <a:gd name="T15" fmla="*/ 2147483647 h 55"/>
                        <a:gd name="T16" fmla="*/ 0 w 51"/>
                        <a:gd name="T17" fmla="*/ 2147483647 h 55"/>
                        <a:gd name="T18" fmla="*/ 2147483647 w 51"/>
                        <a:gd name="T19" fmla="*/ 2147483647 h 55"/>
                        <a:gd name="T20" fmla="*/ 2147483647 w 51"/>
                        <a:gd name="T21" fmla="*/ 2147483647 h 55"/>
                        <a:gd name="T22" fmla="*/ 2147483647 w 51"/>
                        <a:gd name="T23" fmla="*/ 2147483647 h 55"/>
                        <a:gd name="T24" fmla="*/ 2147483647 w 51"/>
                        <a:gd name="T25" fmla="*/ 2147483647 h 5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51"/>
                        <a:gd name="T40" fmla="*/ 0 h 55"/>
                        <a:gd name="T41" fmla="*/ 51 w 51"/>
                        <a:gd name="T42" fmla="*/ 55 h 5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51" h="55">
                          <a:moveTo>
                            <a:pt x="37" y="53"/>
                          </a:moveTo>
                          <a:lnTo>
                            <a:pt x="46" y="44"/>
                          </a:lnTo>
                          <a:lnTo>
                            <a:pt x="51" y="31"/>
                          </a:lnTo>
                          <a:lnTo>
                            <a:pt x="48" y="17"/>
                          </a:lnTo>
                          <a:lnTo>
                            <a:pt x="39" y="5"/>
                          </a:lnTo>
                          <a:lnTo>
                            <a:pt x="27" y="0"/>
                          </a:lnTo>
                          <a:lnTo>
                            <a:pt x="13" y="3"/>
                          </a:lnTo>
                          <a:lnTo>
                            <a:pt x="3" y="11"/>
                          </a:lnTo>
                          <a:lnTo>
                            <a:pt x="0" y="23"/>
                          </a:lnTo>
                          <a:lnTo>
                            <a:pt x="1" y="38"/>
                          </a:lnTo>
                          <a:lnTo>
                            <a:pt x="10" y="49"/>
                          </a:lnTo>
                          <a:lnTo>
                            <a:pt x="24" y="55"/>
                          </a:lnTo>
                          <a:lnTo>
                            <a:pt x="37" y="53"/>
                          </a:lnTo>
                          <a:close/>
                        </a:path>
                      </a:pathLst>
                    </a:custGeom>
                    <a:solidFill>
                      <a:srgbClr val="0000FF"/>
                    </a:solidFill>
                    <a:ln w="0">
                      <a:solidFill>
                        <a:srgbClr val="0000FF"/>
                      </a:solidFill>
                      <a:round/>
                      <a:headEnd/>
                      <a:tailEnd/>
                    </a:ln>
                  </p:spPr>
                  <p:txBody>
                    <a:bodyPr/>
                    <a:lstStyle/>
                    <a:p>
                      <a:endParaRPr lang="en-US" smtClean="0">
                        <a:solidFill>
                          <a:srgbClr val="1F497D"/>
                        </a:solidFill>
                      </a:endParaRPr>
                    </a:p>
                  </p:txBody>
                </p:sp>
                <p:sp>
                  <p:nvSpPr>
                    <p:cNvPr id="500773" name="Freeform 18"/>
                    <p:cNvSpPr>
                      <a:spLocks/>
                    </p:cNvSpPr>
                    <p:nvPr/>
                  </p:nvSpPr>
                  <p:spPr bwMode="auto">
                    <a:xfrm>
                      <a:off x="2339509" y="3840917"/>
                      <a:ext cx="146812" cy="127441"/>
                    </a:xfrm>
                    <a:custGeom>
                      <a:avLst/>
                      <a:gdLst>
                        <a:gd name="T0" fmla="*/ 2147483647 w 51"/>
                        <a:gd name="T1" fmla="*/ 2147483647 h 55"/>
                        <a:gd name="T2" fmla="*/ 2147483647 w 51"/>
                        <a:gd name="T3" fmla="*/ 2147483647 h 55"/>
                        <a:gd name="T4" fmla="*/ 2147483647 w 51"/>
                        <a:gd name="T5" fmla="*/ 2147483647 h 55"/>
                        <a:gd name="T6" fmla="*/ 2147483647 w 51"/>
                        <a:gd name="T7" fmla="*/ 2147483647 h 55"/>
                        <a:gd name="T8" fmla="*/ 2147483647 w 51"/>
                        <a:gd name="T9" fmla="*/ 2147483647 h 55"/>
                        <a:gd name="T10" fmla="*/ 2147483647 w 51"/>
                        <a:gd name="T11" fmla="*/ 0 h 55"/>
                        <a:gd name="T12" fmla="*/ 2147483647 w 51"/>
                        <a:gd name="T13" fmla="*/ 2147483647 h 55"/>
                        <a:gd name="T14" fmla="*/ 2147483647 w 51"/>
                        <a:gd name="T15" fmla="*/ 2147483647 h 55"/>
                        <a:gd name="T16" fmla="*/ 0 w 51"/>
                        <a:gd name="T17" fmla="*/ 2147483647 h 55"/>
                        <a:gd name="T18" fmla="*/ 2147483647 w 51"/>
                        <a:gd name="T19" fmla="*/ 2147483647 h 55"/>
                        <a:gd name="T20" fmla="*/ 2147483647 w 51"/>
                        <a:gd name="T21" fmla="*/ 2147483647 h 55"/>
                        <a:gd name="T22" fmla="*/ 2147483647 w 51"/>
                        <a:gd name="T23" fmla="*/ 2147483647 h 55"/>
                        <a:gd name="T24" fmla="*/ 2147483647 w 51"/>
                        <a:gd name="T25" fmla="*/ 2147483647 h 5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51"/>
                        <a:gd name="T40" fmla="*/ 0 h 55"/>
                        <a:gd name="T41" fmla="*/ 51 w 51"/>
                        <a:gd name="T42" fmla="*/ 55 h 5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51" h="55">
                          <a:moveTo>
                            <a:pt x="37" y="53"/>
                          </a:moveTo>
                          <a:lnTo>
                            <a:pt x="46" y="44"/>
                          </a:lnTo>
                          <a:lnTo>
                            <a:pt x="51" y="31"/>
                          </a:lnTo>
                          <a:lnTo>
                            <a:pt x="48" y="17"/>
                          </a:lnTo>
                          <a:lnTo>
                            <a:pt x="39" y="5"/>
                          </a:lnTo>
                          <a:lnTo>
                            <a:pt x="27" y="0"/>
                          </a:lnTo>
                          <a:lnTo>
                            <a:pt x="13" y="3"/>
                          </a:lnTo>
                          <a:lnTo>
                            <a:pt x="3" y="11"/>
                          </a:lnTo>
                          <a:lnTo>
                            <a:pt x="0" y="23"/>
                          </a:lnTo>
                          <a:lnTo>
                            <a:pt x="1" y="38"/>
                          </a:lnTo>
                          <a:lnTo>
                            <a:pt x="10" y="49"/>
                          </a:lnTo>
                          <a:lnTo>
                            <a:pt x="24" y="55"/>
                          </a:lnTo>
                          <a:lnTo>
                            <a:pt x="37" y="53"/>
                          </a:lnTo>
                        </a:path>
                      </a:pathLst>
                    </a:custGeom>
                    <a:noFill/>
                    <a:ln w="9525">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smtClean="0">
                        <a:solidFill>
                          <a:srgbClr val="1F497D"/>
                        </a:solidFill>
                      </a:endParaRPr>
                    </a:p>
                  </p:txBody>
                </p:sp>
                <p:sp>
                  <p:nvSpPr>
                    <p:cNvPr id="500774" name="Line 21"/>
                    <p:cNvSpPr>
                      <a:spLocks noChangeShapeType="1"/>
                    </p:cNvSpPr>
                    <p:nvPr/>
                  </p:nvSpPr>
                  <p:spPr bwMode="auto">
                    <a:xfrm>
                      <a:off x="4262459" y="3192125"/>
                      <a:ext cx="460587" cy="180735"/>
                    </a:xfrm>
                    <a:prstGeom prst="line">
                      <a:avLst/>
                    </a:prstGeom>
                    <a:noFill/>
                    <a:ln w="19050">
                      <a:solidFill>
                        <a:srgbClr val="FF0000"/>
                      </a:solidFill>
                      <a:round/>
                      <a:headEnd/>
                      <a:tailEnd/>
                    </a:ln>
                    <a:extLst>
                      <a:ext uri="{909E8E84-426E-40DD-AFC4-6F175D3DCCD1}">
                        <a14:hiddenFill xmlns="" xmlns:a14="http://schemas.microsoft.com/office/drawing/2010/main">
                          <a:noFill/>
                        </a14:hiddenFill>
                      </a:ext>
                    </a:extLst>
                  </p:spPr>
                  <p:txBody>
                    <a:bodyPr/>
                    <a:lstStyle/>
                    <a:p>
                      <a:endParaRPr lang="en-US" smtClean="0">
                        <a:solidFill>
                          <a:srgbClr val="1F497D"/>
                        </a:solidFill>
                      </a:endParaRPr>
                    </a:p>
                  </p:txBody>
                </p:sp>
                <p:sp>
                  <p:nvSpPr>
                    <p:cNvPr id="500775" name="Freeform 20"/>
                    <p:cNvSpPr>
                      <a:spLocks/>
                    </p:cNvSpPr>
                    <p:nvPr/>
                  </p:nvSpPr>
                  <p:spPr bwMode="auto">
                    <a:xfrm>
                      <a:off x="3085084" y="2800532"/>
                      <a:ext cx="1589024" cy="804039"/>
                    </a:xfrm>
                    <a:custGeom>
                      <a:avLst/>
                      <a:gdLst>
                        <a:gd name="T0" fmla="*/ 0 w 552"/>
                        <a:gd name="T1" fmla="*/ 2147483647 h 347"/>
                        <a:gd name="T2" fmla="*/ 2147483647 w 552"/>
                        <a:gd name="T3" fmla="*/ 0 h 347"/>
                        <a:gd name="T4" fmla="*/ 2147483647 w 552"/>
                        <a:gd name="T5" fmla="*/ 0 h 347"/>
                        <a:gd name="T6" fmla="*/ 2147483647 w 552"/>
                        <a:gd name="T7" fmla="*/ 0 h 347"/>
                        <a:gd name="T8" fmla="*/ 2147483647 w 552"/>
                        <a:gd name="T9" fmla="*/ 0 h 347"/>
                        <a:gd name="T10" fmla="*/ 2147483647 w 552"/>
                        <a:gd name="T11" fmla="*/ 2147483647 h 347"/>
                        <a:gd name="T12" fmla="*/ 2147483647 w 552"/>
                        <a:gd name="T13" fmla="*/ 2147483647 h 347"/>
                        <a:gd name="T14" fmla="*/ 2147483647 w 552"/>
                        <a:gd name="T15" fmla="*/ 2147483647 h 347"/>
                        <a:gd name="T16" fmla="*/ 2147483647 w 552"/>
                        <a:gd name="T17" fmla="*/ 2147483647 h 347"/>
                        <a:gd name="T18" fmla="*/ 2147483647 w 552"/>
                        <a:gd name="T19" fmla="*/ 2147483647 h 347"/>
                        <a:gd name="T20" fmla="*/ 2147483647 w 552"/>
                        <a:gd name="T21" fmla="*/ 2147483647 h 347"/>
                        <a:gd name="T22" fmla="*/ 0 w 552"/>
                        <a:gd name="T23" fmla="*/ 2147483647 h 34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552"/>
                        <a:gd name="T37" fmla="*/ 0 h 347"/>
                        <a:gd name="T38" fmla="*/ 552 w 552"/>
                        <a:gd name="T39" fmla="*/ 347 h 34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552" h="347">
                          <a:moveTo>
                            <a:pt x="0" y="304"/>
                          </a:moveTo>
                          <a:lnTo>
                            <a:pt x="520" y="0"/>
                          </a:lnTo>
                          <a:lnTo>
                            <a:pt x="521" y="0"/>
                          </a:lnTo>
                          <a:lnTo>
                            <a:pt x="526" y="0"/>
                          </a:lnTo>
                          <a:lnTo>
                            <a:pt x="531" y="0"/>
                          </a:lnTo>
                          <a:lnTo>
                            <a:pt x="539" y="3"/>
                          </a:lnTo>
                          <a:lnTo>
                            <a:pt x="545" y="8"/>
                          </a:lnTo>
                          <a:lnTo>
                            <a:pt x="549" y="15"/>
                          </a:lnTo>
                          <a:lnTo>
                            <a:pt x="552" y="27"/>
                          </a:lnTo>
                          <a:lnTo>
                            <a:pt x="552" y="44"/>
                          </a:lnTo>
                          <a:lnTo>
                            <a:pt x="33" y="347"/>
                          </a:lnTo>
                          <a:lnTo>
                            <a:pt x="0" y="304"/>
                          </a:lnTo>
                          <a:close/>
                        </a:path>
                      </a:pathLst>
                    </a:custGeom>
                    <a:solidFill>
                      <a:srgbClr val="FF0000"/>
                    </a:solidFill>
                    <a:ln w="0">
                      <a:solidFill>
                        <a:srgbClr val="FF0000"/>
                      </a:solidFill>
                      <a:round/>
                      <a:headEnd/>
                      <a:tailEnd/>
                    </a:ln>
                  </p:spPr>
                  <p:txBody>
                    <a:bodyPr/>
                    <a:lstStyle/>
                    <a:p>
                      <a:endParaRPr lang="en-US" smtClean="0">
                        <a:solidFill>
                          <a:srgbClr val="1F497D"/>
                        </a:solidFill>
                      </a:endParaRPr>
                    </a:p>
                  </p:txBody>
                </p:sp>
                <p:sp>
                  <p:nvSpPr>
                    <p:cNvPr id="500776" name="Freeform 21"/>
                    <p:cNvSpPr>
                      <a:spLocks/>
                    </p:cNvSpPr>
                    <p:nvPr/>
                  </p:nvSpPr>
                  <p:spPr bwMode="auto">
                    <a:xfrm>
                      <a:off x="3085084" y="2800532"/>
                      <a:ext cx="1589024" cy="804039"/>
                    </a:xfrm>
                    <a:custGeom>
                      <a:avLst/>
                      <a:gdLst>
                        <a:gd name="T0" fmla="*/ 0 w 552"/>
                        <a:gd name="T1" fmla="*/ 2147483647 h 347"/>
                        <a:gd name="T2" fmla="*/ 2147483647 w 552"/>
                        <a:gd name="T3" fmla="*/ 0 h 347"/>
                        <a:gd name="T4" fmla="*/ 2147483647 w 552"/>
                        <a:gd name="T5" fmla="*/ 0 h 347"/>
                        <a:gd name="T6" fmla="*/ 2147483647 w 552"/>
                        <a:gd name="T7" fmla="*/ 0 h 347"/>
                        <a:gd name="T8" fmla="*/ 2147483647 w 552"/>
                        <a:gd name="T9" fmla="*/ 0 h 347"/>
                        <a:gd name="T10" fmla="*/ 2147483647 w 552"/>
                        <a:gd name="T11" fmla="*/ 2147483647 h 347"/>
                        <a:gd name="T12" fmla="*/ 2147483647 w 552"/>
                        <a:gd name="T13" fmla="*/ 2147483647 h 347"/>
                        <a:gd name="T14" fmla="*/ 2147483647 w 552"/>
                        <a:gd name="T15" fmla="*/ 2147483647 h 347"/>
                        <a:gd name="T16" fmla="*/ 2147483647 w 552"/>
                        <a:gd name="T17" fmla="*/ 2147483647 h 347"/>
                        <a:gd name="T18" fmla="*/ 2147483647 w 552"/>
                        <a:gd name="T19" fmla="*/ 2147483647 h 347"/>
                        <a:gd name="T20" fmla="*/ 2147483647 w 552"/>
                        <a:gd name="T21" fmla="*/ 2147483647 h 347"/>
                        <a:gd name="T22" fmla="*/ 0 w 552"/>
                        <a:gd name="T23" fmla="*/ 2147483647 h 34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552"/>
                        <a:gd name="T37" fmla="*/ 0 h 347"/>
                        <a:gd name="T38" fmla="*/ 552 w 552"/>
                        <a:gd name="T39" fmla="*/ 347 h 34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552" h="347">
                          <a:moveTo>
                            <a:pt x="0" y="304"/>
                          </a:moveTo>
                          <a:lnTo>
                            <a:pt x="520" y="0"/>
                          </a:lnTo>
                          <a:lnTo>
                            <a:pt x="521" y="0"/>
                          </a:lnTo>
                          <a:lnTo>
                            <a:pt x="526" y="0"/>
                          </a:lnTo>
                          <a:lnTo>
                            <a:pt x="531" y="0"/>
                          </a:lnTo>
                          <a:lnTo>
                            <a:pt x="539" y="3"/>
                          </a:lnTo>
                          <a:lnTo>
                            <a:pt x="545" y="8"/>
                          </a:lnTo>
                          <a:lnTo>
                            <a:pt x="549" y="15"/>
                          </a:lnTo>
                          <a:lnTo>
                            <a:pt x="552" y="27"/>
                          </a:lnTo>
                          <a:lnTo>
                            <a:pt x="552" y="44"/>
                          </a:lnTo>
                          <a:lnTo>
                            <a:pt x="33" y="347"/>
                          </a:lnTo>
                          <a:lnTo>
                            <a:pt x="0" y="304"/>
                          </a:lnTo>
                        </a:path>
                      </a:pathLst>
                    </a:custGeom>
                    <a:noFill/>
                    <a:ln w="9525">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smtClean="0">
                        <a:solidFill>
                          <a:srgbClr val="1F497D"/>
                        </a:solidFill>
                      </a:endParaRPr>
                    </a:p>
                  </p:txBody>
                </p:sp>
                <p:sp>
                  <p:nvSpPr>
                    <p:cNvPr id="500777" name="Line 24"/>
                    <p:cNvSpPr>
                      <a:spLocks noChangeShapeType="1"/>
                    </p:cNvSpPr>
                    <p:nvPr/>
                  </p:nvSpPr>
                  <p:spPr bwMode="auto">
                    <a:xfrm flipH="1">
                      <a:off x="3102356" y="3634694"/>
                      <a:ext cx="31665" cy="13903"/>
                    </a:xfrm>
                    <a:prstGeom prst="line">
                      <a:avLst/>
                    </a:prstGeom>
                    <a:noFill/>
                    <a:ln w="9525">
                      <a:solidFill>
                        <a:srgbClr val="FF0000"/>
                      </a:solidFill>
                      <a:round/>
                      <a:headEnd/>
                      <a:tailEnd/>
                    </a:ln>
                    <a:extLst>
                      <a:ext uri="{909E8E84-426E-40DD-AFC4-6F175D3DCCD1}">
                        <a14:hiddenFill xmlns="" xmlns:a14="http://schemas.microsoft.com/office/drawing/2010/main">
                          <a:noFill/>
                        </a14:hiddenFill>
                      </a:ext>
                    </a:extLst>
                  </p:spPr>
                  <p:txBody>
                    <a:bodyPr/>
                    <a:lstStyle/>
                    <a:p>
                      <a:endParaRPr lang="en-US" smtClean="0">
                        <a:solidFill>
                          <a:srgbClr val="1F497D"/>
                        </a:solidFill>
                      </a:endParaRPr>
                    </a:p>
                  </p:txBody>
                </p:sp>
                <p:sp>
                  <p:nvSpPr>
                    <p:cNvPr id="500778" name="Line 25"/>
                    <p:cNvSpPr>
                      <a:spLocks noChangeShapeType="1"/>
                    </p:cNvSpPr>
                    <p:nvPr/>
                  </p:nvSpPr>
                  <p:spPr bwMode="auto">
                    <a:xfrm flipH="1">
                      <a:off x="3047661" y="3662499"/>
                      <a:ext cx="28787" cy="13903"/>
                    </a:xfrm>
                    <a:prstGeom prst="line">
                      <a:avLst/>
                    </a:prstGeom>
                    <a:noFill/>
                    <a:ln w="9525">
                      <a:solidFill>
                        <a:srgbClr val="FF0000"/>
                      </a:solidFill>
                      <a:round/>
                      <a:headEnd/>
                      <a:tailEnd/>
                    </a:ln>
                    <a:extLst>
                      <a:ext uri="{909E8E84-426E-40DD-AFC4-6F175D3DCCD1}">
                        <a14:hiddenFill xmlns="" xmlns:a14="http://schemas.microsoft.com/office/drawing/2010/main">
                          <a:noFill/>
                        </a14:hiddenFill>
                      </a:ext>
                    </a:extLst>
                  </p:spPr>
                  <p:txBody>
                    <a:bodyPr/>
                    <a:lstStyle/>
                    <a:p>
                      <a:endParaRPr lang="en-US" smtClean="0">
                        <a:solidFill>
                          <a:srgbClr val="1F497D"/>
                        </a:solidFill>
                      </a:endParaRPr>
                    </a:p>
                  </p:txBody>
                </p:sp>
                <p:sp>
                  <p:nvSpPr>
                    <p:cNvPr id="500779" name="Freeform 24"/>
                    <p:cNvSpPr>
                      <a:spLocks/>
                    </p:cNvSpPr>
                    <p:nvPr/>
                  </p:nvSpPr>
                  <p:spPr bwMode="auto">
                    <a:xfrm>
                      <a:off x="3010239" y="3690304"/>
                      <a:ext cx="11515" cy="18537"/>
                    </a:xfrm>
                    <a:custGeom>
                      <a:avLst/>
                      <a:gdLst>
                        <a:gd name="T0" fmla="*/ 2147483647 w 4"/>
                        <a:gd name="T1" fmla="*/ 0 h 8"/>
                        <a:gd name="T2" fmla="*/ 0 w 4"/>
                        <a:gd name="T3" fmla="*/ 2147483647 h 8"/>
                        <a:gd name="T4" fmla="*/ 2147483647 w 4"/>
                        <a:gd name="T5" fmla="*/ 2147483647 h 8"/>
                        <a:gd name="T6" fmla="*/ 0 60000 65536"/>
                        <a:gd name="T7" fmla="*/ 0 60000 65536"/>
                        <a:gd name="T8" fmla="*/ 0 60000 65536"/>
                        <a:gd name="T9" fmla="*/ 0 w 4"/>
                        <a:gd name="T10" fmla="*/ 0 h 8"/>
                        <a:gd name="T11" fmla="*/ 4 w 4"/>
                        <a:gd name="T12" fmla="*/ 8 h 8"/>
                      </a:gdLst>
                      <a:ahLst/>
                      <a:cxnLst>
                        <a:cxn ang="T6">
                          <a:pos x="T0" y="T1"/>
                        </a:cxn>
                        <a:cxn ang="T7">
                          <a:pos x="T2" y="T3"/>
                        </a:cxn>
                        <a:cxn ang="T8">
                          <a:pos x="T4" y="T5"/>
                        </a:cxn>
                      </a:cxnLst>
                      <a:rect l="T9" t="T10" r="T11" b="T12"/>
                      <a:pathLst>
                        <a:path w="4" h="8">
                          <a:moveTo>
                            <a:pt x="4" y="0"/>
                          </a:moveTo>
                          <a:lnTo>
                            <a:pt x="0" y="5"/>
                          </a:lnTo>
                          <a:lnTo>
                            <a:pt x="3" y="8"/>
                          </a:lnTo>
                        </a:path>
                      </a:pathLst>
                    </a:custGeom>
                    <a:noFill/>
                    <a:ln w="9525">
                      <a:solidFill>
                        <a:srgbClr val="FF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smtClean="0">
                        <a:solidFill>
                          <a:srgbClr val="1F497D"/>
                        </a:solidFill>
                      </a:endParaRPr>
                    </a:p>
                  </p:txBody>
                </p:sp>
                <p:sp>
                  <p:nvSpPr>
                    <p:cNvPr id="500780" name="Line 27"/>
                    <p:cNvSpPr>
                      <a:spLocks noChangeShapeType="1"/>
                    </p:cNvSpPr>
                    <p:nvPr/>
                  </p:nvSpPr>
                  <p:spPr bwMode="auto">
                    <a:xfrm>
                      <a:off x="3044783" y="3725061"/>
                      <a:ext cx="23029" cy="20854"/>
                    </a:xfrm>
                    <a:prstGeom prst="line">
                      <a:avLst/>
                    </a:prstGeom>
                    <a:noFill/>
                    <a:ln w="9525">
                      <a:solidFill>
                        <a:srgbClr val="FF0000"/>
                      </a:solidFill>
                      <a:round/>
                      <a:headEnd/>
                      <a:tailEnd/>
                    </a:ln>
                    <a:extLst>
                      <a:ext uri="{909E8E84-426E-40DD-AFC4-6F175D3DCCD1}">
                        <a14:hiddenFill xmlns="" xmlns:a14="http://schemas.microsoft.com/office/drawing/2010/main">
                          <a:noFill/>
                        </a14:hiddenFill>
                      </a:ext>
                    </a:extLst>
                  </p:spPr>
                  <p:txBody>
                    <a:bodyPr/>
                    <a:lstStyle/>
                    <a:p>
                      <a:endParaRPr lang="en-US" smtClean="0">
                        <a:solidFill>
                          <a:srgbClr val="1F497D"/>
                        </a:solidFill>
                      </a:endParaRPr>
                    </a:p>
                  </p:txBody>
                </p:sp>
                <p:sp>
                  <p:nvSpPr>
                    <p:cNvPr id="500781" name="Line 28"/>
                    <p:cNvSpPr>
                      <a:spLocks noChangeShapeType="1"/>
                    </p:cNvSpPr>
                    <p:nvPr/>
                  </p:nvSpPr>
                  <p:spPr bwMode="auto">
                    <a:xfrm flipV="1">
                      <a:off x="3093720" y="3725061"/>
                      <a:ext cx="31665" cy="13903"/>
                    </a:xfrm>
                    <a:prstGeom prst="line">
                      <a:avLst/>
                    </a:prstGeom>
                    <a:noFill/>
                    <a:ln w="9525">
                      <a:solidFill>
                        <a:srgbClr val="FF0000"/>
                      </a:solidFill>
                      <a:round/>
                      <a:headEnd/>
                      <a:tailEnd/>
                    </a:ln>
                    <a:extLst>
                      <a:ext uri="{909E8E84-426E-40DD-AFC4-6F175D3DCCD1}">
                        <a14:hiddenFill xmlns="" xmlns:a14="http://schemas.microsoft.com/office/drawing/2010/main">
                          <a:noFill/>
                        </a14:hiddenFill>
                      </a:ext>
                    </a:extLst>
                  </p:spPr>
                  <p:txBody>
                    <a:bodyPr/>
                    <a:lstStyle/>
                    <a:p>
                      <a:endParaRPr lang="en-US" smtClean="0">
                        <a:solidFill>
                          <a:srgbClr val="1F497D"/>
                        </a:solidFill>
                      </a:endParaRPr>
                    </a:p>
                  </p:txBody>
                </p:sp>
                <p:sp>
                  <p:nvSpPr>
                    <p:cNvPr id="500782" name="Line 29"/>
                    <p:cNvSpPr>
                      <a:spLocks noChangeShapeType="1"/>
                    </p:cNvSpPr>
                    <p:nvPr/>
                  </p:nvSpPr>
                  <p:spPr bwMode="auto">
                    <a:xfrm flipV="1">
                      <a:off x="3151293" y="3701890"/>
                      <a:ext cx="28787" cy="13903"/>
                    </a:xfrm>
                    <a:prstGeom prst="line">
                      <a:avLst/>
                    </a:prstGeom>
                    <a:noFill/>
                    <a:ln w="9525">
                      <a:solidFill>
                        <a:srgbClr val="FF0000"/>
                      </a:solidFill>
                      <a:round/>
                      <a:headEnd/>
                      <a:tailEnd/>
                    </a:ln>
                    <a:extLst>
                      <a:ext uri="{909E8E84-426E-40DD-AFC4-6F175D3DCCD1}">
                        <a14:hiddenFill xmlns="" xmlns:a14="http://schemas.microsoft.com/office/drawing/2010/main">
                          <a:noFill/>
                        </a14:hiddenFill>
                      </a:ext>
                    </a:extLst>
                  </p:spPr>
                  <p:txBody>
                    <a:bodyPr/>
                    <a:lstStyle/>
                    <a:p>
                      <a:endParaRPr lang="en-US" smtClean="0">
                        <a:solidFill>
                          <a:srgbClr val="1F497D"/>
                        </a:solidFill>
                      </a:endParaRPr>
                    </a:p>
                  </p:txBody>
                </p:sp>
                <p:sp>
                  <p:nvSpPr>
                    <p:cNvPr id="500783" name="Line 30"/>
                    <p:cNvSpPr>
                      <a:spLocks noChangeShapeType="1"/>
                    </p:cNvSpPr>
                    <p:nvPr/>
                  </p:nvSpPr>
                  <p:spPr bwMode="auto">
                    <a:xfrm flipV="1">
                      <a:off x="3205988" y="3674085"/>
                      <a:ext cx="31665" cy="13903"/>
                    </a:xfrm>
                    <a:prstGeom prst="line">
                      <a:avLst/>
                    </a:prstGeom>
                    <a:noFill/>
                    <a:ln w="9525">
                      <a:solidFill>
                        <a:srgbClr val="FF0000"/>
                      </a:solidFill>
                      <a:round/>
                      <a:headEnd/>
                      <a:tailEnd/>
                    </a:ln>
                    <a:extLst>
                      <a:ext uri="{909E8E84-426E-40DD-AFC4-6F175D3DCCD1}">
                        <a14:hiddenFill xmlns="" xmlns:a14="http://schemas.microsoft.com/office/drawing/2010/main">
                          <a:noFill/>
                        </a14:hiddenFill>
                      </a:ext>
                    </a:extLst>
                  </p:spPr>
                  <p:txBody>
                    <a:bodyPr/>
                    <a:lstStyle/>
                    <a:p>
                      <a:endParaRPr lang="en-US" smtClean="0">
                        <a:solidFill>
                          <a:srgbClr val="1F497D"/>
                        </a:solidFill>
                      </a:endParaRPr>
                    </a:p>
                  </p:txBody>
                </p:sp>
                <p:sp>
                  <p:nvSpPr>
                    <p:cNvPr id="500784" name="Line 31"/>
                    <p:cNvSpPr>
                      <a:spLocks noChangeShapeType="1"/>
                    </p:cNvSpPr>
                    <p:nvPr/>
                  </p:nvSpPr>
                  <p:spPr bwMode="auto">
                    <a:xfrm flipV="1">
                      <a:off x="3266440" y="3646279"/>
                      <a:ext cx="25908" cy="13903"/>
                    </a:xfrm>
                    <a:prstGeom prst="line">
                      <a:avLst/>
                    </a:prstGeom>
                    <a:noFill/>
                    <a:ln w="9525">
                      <a:solidFill>
                        <a:srgbClr val="FF0000"/>
                      </a:solidFill>
                      <a:round/>
                      <a:headEnd/>
                      <a:tailEnd/>
                    </a:ln>
                    <a:extLst>
                      <a:ext uri="{909E8E84-426E-40DD-AFC4-6F175D3DCCD1}">
                        <a14:hiddenFill xmlns="" xmlns:a14="http://schemas.microsoft.com/office/drawing/2010/main">
                          <a:noFill/>
                        </a14:hiddenFill>
                      </a:ext>
                    </a:extLst>
                  </p:spPr>
                  <p:txBody>
                    <a:bodyPr/>
                    <a:lstStyle/>
                    <a:p>
                      <a:endParaRPr lang="en-US" smtClean="0">
                        <a:solidFill>
                          <a:srgbClr val="1F497D"/>
                        </a:solidFill>
                      </a:endParaRPr>
                    </a:p>
                  </p:txBody>
                </p:sp>
                <p:sp>
                  <p:nvSpPr>
                    <p:cNvPr id="500785" name="Line 32"/>
                    <p:cNvSpPr>
                      <a:spLocks noChangeShapeType="1"/>
                    </p:cNvSpPr>
                    <p:nvPr/>
                  </p:nvSpPr>
                  <p:spPr bwMode="auto">
                    <a:xfrm flipV="1">
                      <a:off x="3321135" y="3618474"/>
                      <a:ext cx="31665" cy="13903"/>
                    </a:xfrm>
                    <a:prstGeom prst="line">
                      <a:avLst/>
                    </a:prstGeom>
                    <a:noFill/>
                    <a:ln w="9525">
                      <a:solidFill>
                        <a:srgbClr val="FF0000"/>
                      </a:solidFill>
                      <a:round/>
                      <a:headEnd/>
                      <a:tailEnd/>
                    </a:ln>
                    <a:extLst>
                      <a:ext uri="{909E8E84-426E-40DD-AFC4-6F175D3DCCD1}">
                        <a14:hiddenFill xmlns="" xmlns:a14="http://schemas.microsoft.com/office/drawing/2010/main">
                          <a:noFill/>
                        </a14:hiddenFill>
                      </a:ext>
                    </a:extLst>
                  </p:spPr>
                  <p:txBody>
                    <a:bodyPr/>
                    <a:lstStyle/>
                    <a:p>
                      <a:endParaRPr lang="en-US" smtClean="0">
                        <a:solidFill>
                          <a:srgbClr val="1F497D"/>
                        </a:solidFill>
                      </a:endParaRPr>
                    </a:p>
                  </p:txBody>
                </p:sp>
                <p:sp>
                  <p:nvSpPr>
                    <p:cNvPr id="500786" name="Line 33"/>
                    <p:cNvSpPr>
                      <a:spLocks noChangeShapeType="1"/>
                    </p:cNvSpPr>
                    <p:nvPr/>
                  </p:nvSpPr>
                  <p:spPr bwMode="auto">
                    <a:xfrm flipV="1">
                      <a:off x="3378708" y="3592986"/>
                      <a:ext cx="28787" cy="13903"/>
                    </a:xfrm>
                    <a:prstGeom prst="line">
                      <a:avLst/>
                    </a:prstGeom>
                    <a:noFill/>
                    <a:ln w="9525">
                      <a:solidFill>
                        <a:srgbClr val="FF0000"/>
                      </a:solidFill>
                      <a:round/>
                      <a:headEnd/>
                      <a:tailEnd/>
                    </a:ln>
                    <a:extLst>
                      <a:ext uri="{909E8E84-426E-40DD-AFC4-6F175D3DCCD1}">
                        <a14:hiddenFill xmlns="" xmlns:a14="http://schemas.microsoft.com/office/drawing/2010/main">
                          <a:noFill/>
                        </a14:hiddenFill>
                      </a:ext>
                    </a:extLst>
                  </p:spPr>
                  <p:txBody>
                    <a:bodyPr/>
                    <a:lstStyle/>
                    <a:p>
                      <a:endParaRPr lang="en-US" smtClean="0">
                        <a:solidFill>
                          <a:srgbClr val="1F497D"/>
                        </a:solidFill>
                      </a:endParaRPr>
                    </a:p>
                  </p:txBody>
                </p:sp>
                <p:sp>
                  <p:nvSpPr>
                    <p:cNvPr id="500787" name="Line 34"/>
                    <p:cNvSpPr>
                      <a:spLocks noChangeShapeType="1"/>
                    </p:cNvSpPr>
                    <p:nvPr/>
                  </p:nvSpPr>
                  <p:spPr bwMode="auto">
                    <a:xfrm flipV="1">
                      <a:off x="3439160" y="3567497"/>
                      <a:ext cx="25908" cy="11586"/>
                    </a:xfrm>
                    <a:prstGeom prst="line">
                      <a:avLst/>
                    </a:prstGeom>
                    <a:noFill/>
                    <a:ln w="9525">
                      <a:solidFill>
                        <a:srgbClr val="FF0000"/>
                      </a:solidFill>
                      <a:round/>
                      <a:headEnd/>
                      <a:tailEnd/>
                    </a:ln>
                    <a:extLst>
                      <a:ext uri="{909E8E84-426E-40DD-AFC4-6F175D3DCCD1}">
                        <a14:hiddenFill xmlns="" xmlns:a14="http://schemas.microsoft.com/office/drawing/2010/main">
                          <a:noFill/>
                        </a14:hiddenFill>
                      </a:ext>
                    </a:extLst>
                  </p:spPr>
                  <p:txBody>
                    <a:bodyPr/>
                    <a:lstStyle/>
                    <a:p>
                      <a:endParaRPr lang="en-US" smtClean="0">
                        <a:solidFill>
                          <a:srgbClr val="1F497D"/>
                        </a:solidFill>
                      </a:endParaRPr>
                    </a:p>
                  </p:txBody>
                </p:sp>
                <p:sp>
                  <p:nvSpPr>
                    <p:cNvPr id="500788" name="Line 35"/>
                    <p:cNvSpPr>
                      <a:spLocks noChangeShapeType="1"/>
                    </p:cNvSpPr>
                    <p:nvPr/>
                  </p:nvSpPr>
                  <p:spPr bwMode="auto">
                    <a:xfrm flipV="1">
                      <a:off x="3493855" y="3539692"/>
                      <a:ext cx="25908" cy="13903"/>
                    </a:xfrm>
                    <a:prstGeom prst="line">
                      <a:avLst/>
                    </a:prstGeom>
                    <a:noFill/>
                    <a:ln w="9525">
                      <a:solidFill>
                        <a:srgbClr val="FF0000"/>
                      </a:solidFill>
                      <a:round/>
                      <a:headEnd/>
                      <a:tailEnd/>
                    </a:ln>
                    <a:extLst>
                      <a:ext uri="{909E8E84-426E-40DD-AFC4-6F175D3DCCD1}">
                        <a14:hiddenFill xmlns="" xmlns:a14="http://schemas.microsoft.com/office/drawing/2010/main">
                          <a:noFill/>
                        </a14:hiddenFill>
                      </a:ext>
                    </a:extLst>
                  </p:spPr>
                  <p:txBody>
                    <a:bodyPr/>
                    <a:lstStyle/>
                    <a:p>
                      <a:endParaRPr lang="en-US" smtClean="0">
                        <a:solidFill>
                          <a:srgbClr val="1F497D"/>
                        </a:solidFill>
                      </a:endParaRPr>
                    </a:p>
                  </p:txBody>
                </p:sp>
                <p:sp>
                  <p:nvSpPr>
                    <p:cNvPr id="500789" name="Line 36"/>
                    <p:cNvSpPr>
                      <a:spLocks noChangeShapeType="1"/>
                    </p:cNvSpPr>
                    <p:nvPr/>
                  </p:nvSpPr>
                  <p:spPr bwMode="auto">
                    <a:xfrm flipV="1">
                      <a:off x="3551428" y="3514204"/>
                      <a:ext cx="28787" cy="11586"/>
                    </a:xfrm>
                    <a:prstGeom prst="line">
                      <a:avLst/>
                    </a:prstGeom>
                    <a:noFill/>
                    <a:ln w="9525">
                      <a:solidFill>
                        <a:srgbClr val="FF0000"/>
                      </a:solidFill>
                      <a:round/>
                      <a:headEnd/>
                      <a:tailEnd/>
                    </a:ln>
                    <a:extLst>
                      <a:ext uri="{909E8E84-426E-40DD-AFC4-6F175D3DCCD1}">
                        <a14:hiddenFill xmlns="" xmlns:a14="http://schemas.microsoft.com/office/drawing/2010/main">
                          <a:noFill/>
                        </a14:hiddenFill>
                      </a:ext>
                    </a:extLst>
                  </p:spPr>
                  <p:txBody>
                    <a:bodyPr/>
                    <a:lstStyle/>
                    <a:p>
                      <a:endParaRPr lang="en-US" smtClean="0">
                        <a:solidFill>
                          <a:srgbClr val="1F497D"/>
                        </a:solidFill>
                      </a:endParaRPr>
                    </a:p>
                  </p:txBody>
                </p:sp>
                <p:sp>
                  <p:nvSpPr>
                    <p:cNvPr id="500790" name="Line 37"/>
                    <p:cNvSpPr>
                      <a:spLocks noChangeShapeType="1"/>
                    </p:cNvSpPr>
                    <p:nvPr/>
                  </p:nvSpPr>
                  <p:spPr bwMode="auto">
                    <a:xfrm flipV="1">
                      <a:off x="3606123" y="3486398"/>
                      <a:ext cx="28787" cy="13903"/>
                    </a:xfrm>
                    <a:prstGeom prst="line">
                      <a:avLst/>
                    </a:prstGeom>
                    <a:noFill/>
                    <a:ln w="9525">
                      <a:solidFill>
                        <a:srgbClr val="FF0000"/>
                      </a:solidFill>
                      <a:round/>
                      <a:headEnd/>
                      <a:tailEnd/>
                    </a:ln>
                    <a:extLst>
                      <a:ext uri="{909E8E84-426E-40DD-AFC4-6F175D3DCCD1}">
                        <a14:hiddenFill xmlns="" xmlns:a14="http://schemas.microsoft.com/office/drawing/2010/main">
                          <a:noFill/>
                        </a14:hiddenFill>
                      </a:ext>
                    </a:extLst>
                  </p:spPr>
                  <p:txBody>
                    <a:bodyPr/>
                    <a:lstStyle/>
                    <a:p>
                      <a:endParaRPr lang="en-US" smtClean="0">
                        <a:solidFill>
                          <a:srgbClr val="1F497D"/>
                        </a:solidFill>
                      </a:endParaRPr>
                    </a:p>
                  </p:txBody>
                </p:sp>
                <p:sp>
                  <p:nvSpPr>
                    <p:cNvPr id="500791" name="Line 38"/>
                    <p:cNvSpPr>
                      <a:spLocks noChangeShapeType="1"/>
                    </p:cNvSpPr>
                    <p:nvPr/>
                  </p:nvSpPr>
                  <p:spPr bwMode="auto">
                    <a:xfrm flipV="1">
                      <a:off x="3666575" y="3458593"/>
                      <a:ext cx="25908" cy="13903"/>
                    </a:xfrm>
                    <a:prstGeom prst="line">
                      <a:avLst/>
                    </a:prstGeom>
                    <a:noFill/>
                    <a:ln w="9525">
                      <a:solidFill>
                        <a:srgbClr val="FF0000"/>
                      </a:solidFill>
                      <a:round/>
                      <a:headEnd/>
                      <a:tailEnd/>
                    </a:ln>
                    <a:extLst>
                      <a:ext uri="{909E8E84-426E-40DD-AFC4-6F175D3DCCD1}">
                        <a14:hiddenFill xmlns="" xmlns:a14="http://schemas.microsoft.com/office/drawing/2010/main">
                          <a:noFill/>
                        </a14:hiddenFill>
                      </a:ext>
                    </a:extLst>
                  </p:spPr>
                  <p:txBody>
                    <a:bodyPr/>
                    <a:lstStyle/>
                    <a:p>
                      <a:endParaRPr lang="en-US" smtClean="0">
                        <a:solidFill>
                          <a:srgbClr val="1F497D"/>
                        </a:solidFill>
                      </a:endParaRPr>
                    </a:p>
                  </p:txBody>
                </p:sp>
                <p:sp>
                  <p:nvSpPr>
                    <p:cNvPr id="500792" name="Line 39"/>
                    <p:cNvSpPr>
                      <a:spLocks noChangeShapeType="1"/>
                    </p:cNvSpPr>
                    <p:nvPr/>
                  </p:nvSpPr>
                  <p:spPr bwMode="auto">
                    <a:xfrm flipV="1">
                      <a:off x="3721269" y="3430787"/>
                      <a:ext cx="31665" cy="13903"/>
                    </a:xfrm>
                    <a:prstGeom prst="line">
                      <a:avLst/>
                    </a:prstGeom>
                    <a:noFill/>
                    <a:ln w="9525">
                      <a:solidFill>
                        <a:srgbClr val="FF0000"/>
                      </a:solidFill>
                      <a:round/>
                      <a:headEnd/>
                      <a:tailEnd/>
                    </a:ln>
                    <a:extLst>
                      <a:ext uri="{909E8E84-426E-40DD-AFC4-6F175D3DCCD1}">
                        <a14:hiddenFill xmlns="" xmlns:a14="http://schemas.microsoft.com/office/drawing/2010/main">
                          <a:noFill/>
                        </a14:hiddenFill>
                      </a:ext>
                    </a:extLst>
                  </p:spPr>
                  <p:txBody>
                    <a:bodyPr/>
                    <a:lstStyle/>
                    <a:p>
                      <a:endParaRPr lang="en-US" smtClean="0">
                        <a:solidFill>
                          <a:srgbClr val="1F497D"/>
                        </a:solidFill>
                      </a:endParaRPr>
                    </a:p>
                  </p:txBody>
                </p:sp>
                <p:sp>
                  <p:nvSpPr>
                    <p:cNvPr id="500793" name="Line 40"/>
                    <p:cNvSpPr>
                      <a:spLocks noChangeShapeType="1"/>
                    </p:cNvSpPr>
                    <p:nvPr/>
                  </p:nvSpPr>
                  <p:spPr bwMode="auto">
                    <a:xfrm flipV="1">
                      <a:off x="3778843" y="3407616"/>
                      <a:ext cx="28787" cy="13903"/>
                    </a:xfrm>
                    <a:prstGeom prst="line">
                      <a:avLst/>
                    </a:prstGeom>
                    <a:noFill/>
                    <a:ln w="9525">
                      <a:solidFill>
                        <a:srgbClr val="FF0000"/>
                      </a:solidFill>
                      <a:round/>
                      <a:headEnd/>
                      <a:tailEnd/>
                    </a:ln>
                    <a:extLst>
                      <a:ext uri="{909E8E84-426E-40DD-AFC4-6F175D3DCCD1}">
                        <a14:hiddenFill xmlns="" xmlns:a14="http://schemas.microsoft.com/office/drawing/2010/main">
                          <a:noFill/>
                        </a14:hiddenFill>
                      </a:ext>
                    </a:extLst>
                  </p:spPr>
                  <p:txBody>
                    <a:bodyPr/>
                    <a:lstStyle/>
                    <a:p>
                      <a:endParaRPr lang="en-US" smtClean="0">
                        <a:solidFill>
                          <a:srgbClr val="1F497D"/>
                        </a:solidFill>
                      </a:endParaRPr>
                    </a:p>
                  </p:txBody>
                </p:sp>
                <p:sp>
                  <p:nvSpPr>
                    <p:cNvPr id="500794" name="Line 41"/>
                    <p:cNvSpPr>
                      <a:spLocks noChangeShapeType="1"/>
                    </p:cNvSpPr>
                    <p:nvPr/>
                  </p:nvSpPr>
                  <p:spPr bwMode="auto">
                    <a:xfrm flipV="1">
                      <a:off x="3833537" y="3379811"/>
                      <a:ext cx="28787" cy="13903"/>
                    </a:xfrm>
                    <a:prstGeom prst="line">
                      <a:avLst/>
                    </a:prstGeom>
                    <a:noFill/>
                    <a:ln w="9525">
                      <a:solidFill>
                        <a:srgbClr val="FF0000"/>
                      </a:solidFill>
                      <a:round/>
                      <a:headEnd/>
                      <a:tailEnd/>
                    </a:ln>
                    <a:extLst>
                      <a:ext uri="{909E8E84-426E-40DD-AFC4-6F175D3DCCD1}">
                        <a14:hiddenFill xmlns="" xmlns:a14="http://schemas.microsoft.com/office/drawing/2010/main">
                          <a:noFill/>
                        </a14:hiddenFill>
                      </a:ext>
                    </a:extLst>
                  </p:spPr>
                  <p:txBody>
                    <a:bodyPr/>
                    <a:lstStyle/>
                    <a:p>
                      <a:endParaRPr lang="en-US" smtClean="0">
                        <a:solidFill>
                          <a:srgbClr val="1F497D"/>
                        </a:solidFill>
                      </a:endParaRPr>
                    </a:p>
                  </p:txBody>
                </p:sp>
                <p:sp>
                  <p:nvSpPr>
                    <p:cNvPr id="500795" name="Line 42"/>
                    <p:cNvSpPr>
                      <a:spLocks noChangeShapeType="1"/>
                    </p:cNvSpPr>
                    <p:nvPr/>
                  </p:nvSpPr>
                  <p:spPr bwMode="auto">
                    <a:xfrm flipV="1">
                      <a:off x="3893989" y="3352006"/>
                      <a:ext cx="25908" cy="13903"/>
                    </a:xfrm>
                    <a:prstGeom prst="line">
                      <a:avLst/>
                    </a:prstGeom>
                    <a:noFill/>
                    <a:ln w="9525">
                      <a:solidFill>
                        <a:srgbClr val="FF0000"/>
                      </a:solidFill>
                      <a:round/>
                      <a:headEnd/>
                      <a:tailEnd/>
                    </a:ln>
                    <a:extLst>
                      <a:ext uri="{909E8E84-426E-40DD-AFC4-6F175D3DCCD1}">
                        <a14:hiddenFill xmlns="" xmlns:a14="http://schemas.microsoft.com/office/drawing/2010/main">
                          <a:noFill/>
                        </a14:hiddenFill>
                      </a:ext>
                    </a:extLst>
                  </p:spPr>
                  <p:txBody>
                    <a:bodyPr/>
                    <a:lstStyle/>
                    <a:p>
                      <a:endParaRPr lang="en-US" smtClean="0">
                        <a:solidFill>
                          <a:srgbClr val="1F497D"/>
                        </a:solidFill>
                      </a:endParaRPr>
                    </a:p>
                  </p:txBody>
                </p:sp>
                <p:sp>
                  <p:nvSpPr>
                    <p:cNvPr id="500796" name="Line 43"/>
                    <p:cNvSpPr>
                      <a:spLocks noChangeShapeType="1"/>
                    </p:cNvSpPr>
                    <p:nvPr/>
                  </p:nvSpPr>
                  <p:spPr bwMode="auto">
                    <a:xfrm flipV="1">
                      <a:off x="3948684" y="3324200"/>
                      <a:ext cx="31665" cy="13903"/>
                    </a:xfrm>
                    <a:prstGeom prst="line">
                      <a:avLst/>
                    </a:prstGeom>
                    <a:noFill/>
                    <a:ln w="9525">
                      <a:solidFill>
                        <a:srgbClr val="FF0000"/>
                      </a:solidFill>
                      <a:round/>
                      <a:headEnd/>
                      <a:tailEnd/>
                    </a:ln>
                    <a:extLst>
                      <a:ext uri="{909E8E84-426E-40DD-AFC4-6F175D3DCCD1}">
                        <a14:hiddenFill xmlns="" xmlns:a14="http://schemas.microsoft.com/office/drawing/2010/main">
                          <a:noFill/>
                        </a14:hiddenFill>
                      </a:ext>
                    </a:extLst>
                  </p:spPr>
                  <p:txBody>
                    <a:bodyPr/>
                    <a:lstStyle/>
                    <a:p>
                      <a:endParaRPr lang="en-US" smtClean="0">
                        <a:solidFill>
                          <a:srgbClr val="1F497D"/>
                        </a:solidFill>
                      </a:endParaRPr>
                    </a:p>
                  </p:txBody>
                </p:sp>
                <p:sp>
                  <p:nvSpPr>
                    <p:cNvPr id="500797" name="Line 44"/>
                    <p:cNvSpPr>
                      <a:spLocks noChangeShapeType="1"/>
                    </p:cNvSpPr>
                    <p:nvPr/>
                  </p:nvSpPr>
                  <p:spPr bwMode="auto">
                    <a:xfrm flipV="1">
                      <a:off x="4006257" y="3301029"/>
                      <a:ext cx="28787" cy="11586"/>
                    </a:xfrm>
                    <a:prstGeom prst="line">
                      <a:avLst/>
                    </a:prstGeom>
                    <a:noFill/>
                    <a:ln w="9525">
                      <a:solidFill>
                        <a:srgbClr val="FF0000"/>
                      </a:solidFill>
                      <a:round/>
                      <a:headEnd/>
                      <a:tailEnd/>
                    </a:ln>
                    <a:extLst>
                      <a:ext uri="{909E8E84-426E-40DD-AFC4-6F175D3DCCD1}">
                        <a14:hiddenFill xmlns="" xmlns:a14="http://schemas.microsoft.com/office/drawing/2010/main">
                          <a:noFill/>
                        </a14:hiddenFill>
                      </a:ext>
                    </a:extLst>
                  </p:spPr>
                  <p:txBody>
                    <a:bodyPr/>
                    <a:lstStyle/>
                    <a:p>
                      <a:endParaRPr lang="en-US" smtClean="0">
                        <a:solidFill>
                          <a:srgbClr val="1F497D"/>
                        </a:solidFill>
                      </a:endParaRPr>
                    </a:p>
                  </p:txBody>
                </p:sp>
                <p:sp>
                  <p:nvSpPr>
                    <p:cNvPr id="500798" name="Line 45"/>
                    <p:cNvSpPr>
                      <a:spLocks noChangeShapeType="1"/>
                    </p:cNvSpPr>
                    <p:nvPr/>
                  </p:nvSpPr>
                  <p:spPr bwMode="auto">
                    <a:xfrm flipV="1">
                      <a:off x="4066709" y="3273224"/>
                      <a:ext cx="23029" cy="13903"/>
                    </a:xfrm>
                    <a:prstGeom prst="line">
                      <a:avLst/>
                    </a:prstGeom>
                    <a:noFill/>
                    <a:ln w="9525">
                      <a:solidFill>
                        <a:srgbClr val="FF0000"/>
                      </a:solidFill>
                      <a:round/>
                      <a:headEnd/>
                      <a:tailEnd/>
                    </a:ln>
                    <a:extLst>
                      <a:ext uri="{909E8E84-426E-40DD-AFC4-6F175D3DCCD1}">
                        <a14:hiddenFill xmlns="" xmlns:a14="http://schemas.microsoft.com/office/drawing/2010/main">
                          <a:noFill/>
                        </a14:hiddenFill>
                      </a:ext>
                    </a:extLst>
                  </p:spPr>
                  <p:txBody>
                    <a:bodyPr/>
                    <a:lstStyle/>
                    <a:p>
                      <a:endParaRPr lang="en-US" smtClean="0">
                        <a:solidFill>
                          <a:srgbClr val="1F497D"/>
                        </a:solidFill>
                      </a:endParaRPr>
                    </a:p>
                  </p:txBody>
                </p:sp>
                <p:sp>
                  <p:nvSpPr>
                    <p:cNvPr id="500799" name="Line 46"/>
                    <p:cNvSpPr>
                      <a:spLocks noChangeShapeType="1"/>
                    </p:cNvSpPr>
                    <p:nvPr/>
                  </p:nvSpPr>
                  <p:spPr bwMode="auto">
                    <a:xfrm flipV="1">
                      <a:off x="4121404" y="3245418"/>
                      <a:ext cx="25908" cy="13903"/>
                    </a:xfrm>
                    <a:prstGeom prst="line">
                      <a:avLst/>
                    </a:prstGeom>
                    <a:noFill/>
                    <a:ln w="9525">
                      <a:solidFill>
                        <a:srgbClr val="FF0000"/>
                      </a:solidFill>
                      <a:round/>
                      <a:headEnd/>
                      <a:tailEnd/>
                    </a:ln>
                    <a:extLst>
                      <a:ext uri="{909E8E84-426E-40DD-AFC4-6F175D3DCCD1}">
                        <a14:hiddenFill xmlns="" xmlns:a14="http://schemas.microsoft.com/office/drawing/2010/main">
                          <a:noFill/>
                        </a14:hiddenFill>
                      </a:ext>
                    </a:extLst>
                  </p:spPr>
                  <p:txBody>
                    <a:bodyPr/>
                    <a:lstStyle/>
                    <a:p>
                      <a:endParaRPr lang="en-US" smtClean="0">
                        <a:solidFill>
                          <a:srgbClr val="1F497D"/>
                        </a:solidFill>
                      </a:endParaRPr>
                    </a:p>
                  </p:txBody>
                </p:sp>
                <p:sp>
                  <p:nvSpPr>
                    <p:cNvPr id="500800" name="Line 47"/>
                    <p:cNvSpPr>
                      <a:spLocks noChangeShapeType="1"/>
                    </p:cNvSpPr>
                    <p:nvPr/>
                  </p:nvSpPr>
                  <p:spPr bwMode="auto">
                    <a:xfrm>
                      <a:off x="4176099" y="3231516"/>
                      <a:ext cx="2879" cy="2317"/>
                    </a:xfrm>
                    <a:prstGeom prst="line">
                      <a:avLst/>
                    </a:prstGeom>
                    <a:noFill/>
                    <a:ln w="9525">
                      <a:solidFill>
                        <a:srgbClr val="FF0000"/>
                      </a:solidFill>
                      <a:round/>
                      <a:headEnd/>
                      <a:tailEnd/>
                    </a:ln>
                    <a:extLst>
                      <a:ext uri="{909E8E84-426E-40DD-AFC4-6F175D3DCCD1}">
                        <a14:hiddenFill xmlns="" xmlns:a14="http://schemas.microsoft.com/office/drawing/2010/main">
                          <a:noFill/>
                        </a14:hiddenFill>
                      </a:ext>
                    </a:extLst>
                  </p:spPr>
                  <p:txBody>
                    <a:bodyPr/>
                    <a:lstStyle/>
                    <a:p>
                      <a:endParaRPr lang="en-US" smtClean="0">
                        <a:solidFill>
                          <a:srgbClr val="1F497D"/>
                        </a:solidFill>
                      </a:endParaRPr>
                    </a:p>
                  </p:txBody>
                </p:sp>
                <p:sp>
                  <p:nvSpPr>
                    <p:cNvPr id="500801" name="Line 48"/>
                    <p:cNvSpPr>
                      <a:spLocks noChangeShapeType="1"/>
                    </p:cNvSpPr>
                    <p:nvPr/>
                  </p:nvSpPr>
                  <p:spPr bwMode="auto">
                    <a:xfrm flipV="1">
                      <a:off x="4311396" y="3157368"/>
                      <a:ext cx="28787" cy="11586"/>
                    </a:xfrm>
                    <a:prstGeom prst="line">
                      <a:avLst/>
                    </a:prstGeom>
                    <a:noFill/>
                    <a:ln w="9525">
                      <a:solidFill>
                        <a:srgbClr val="FF0000"/>
                      </a:solidFill>
                      <a:round/>
                      <a:headEnd/>
                      <a:tailEnd/>
                    </a:ln>
                    <a:extLst>
                      <a:ext uri="{909E8E84-426E-40DD-AFC4-6F175D3DCCD1}">
                        <a14:hiddenFill xmlns="" xmlns:a14="http://schemas.microsoft.com/office/drawing/2010/main">
                          <a:noFill/>
                        </a14:hiddenFill>
                      </a:ext>
                    </a:extLst>
                  </p:spPr>
                  <p:txBody>
                    <a:bodyPr/>
                    <a:lstStyle/>
                    <a:p>
                      <a:endParaRPr lang="en-US" smtClean="0">
                        <a:solidFill>
                          <a:srgbClr val="1F497D"/>
                        </a:solidFill>
                      </a:endParaRPr>
                    </a:p>
                  </p:txBody>
                </p:sp>
                <p:sp>
                  <p:nvSpPr>
                    <p:cNvPr id="500802" name="Line 49"/>
                    <p:cNvSpPr>
                      <a:spLocks noChangeShapeType="1"/>
                    </p:cNvSpPr>
                    <p:nvPr/>
                  </p:nvSpPr>
                  <p:spPr bwMode="auto">
                    <a:xfrm flipV="1">
                      <a:off x="4366091" y="3129562"/>
                      <a:ext cx="28787" cy="13903"/>
                    </a:xfrm>
                    <a:prstGeom prst="line">
                      <a:avLst/>
                    </a:prstGeom>
                    <a:noFill/>
                    <a:ln w="9525">
                      <a:solidFill>
                        <a:srgbClr val="FF0000"/>
                      </a:solidFill>
                      <a:round/>
                      <a:headEnd/>
                      <a:tailEnd/>
                    </a:ln>
                    <a:extLst>
                      <a:ext uri="{909E8E84-426E-40DD-AFC4-6F175D3DCCD1}">
                        <a14:hiddenFill xmlns="" xmlns:a14="http://schemas.microsoft.com/office/drawing/2010/main">
                          <a:noFill/>
                        </a14:hiddenFill>
                      </a:ext>
                    </a:extLst>
                  </p:spPr>
                  <p:txBody>
                    <a:bodyPr/>
                    <a:lstStyle/>
                    <a:p>
                      <a:endParaRPr lang="en-US" smtClean="0">
                        <a:solidFill>
                          <a:srgbClr val="1F497D"/>
                        </a:solidFill>
                      </a:endParaRPr>
                    </a:p>
                  </p:txBody>
                </p:sp>
                <p:sp>
                  <p:nvSpPr>
                    <p:cNvPr id="500803" name="Line 50"/>
                    <p:cNvSpPr>
                      <a:spLocks noChangeShapeType="1"/>
                    </p:cNvSpPr>
                    <p:nvPr/>
                  </p:nvSpPr>
                  <p:spPr bwMode="auto">
                    <a:xfrm flipV="1">
                      <a:off x="4426543" y="3101757"/>
                      <a:ext cx="25908" cy="13903"/>
                    </a:xfrm>
                    <a:prstGeom prst="line">
                      <a:avLst/>
                    </a:prstGeom>
                    <a:noFill/>
                    <a:ln w="9525">
                      <a:solidFill>
                        <a:srgbClr val="FF0000"/>
                      </a:solidFill>
                      <a:round/>
                      <a:headEnd/>
                      <a:tailEnd/>
                    </a:ln>
                    <a:extLst>
                      <a:ext uri="{909E8E84-426E-40DD-AFC4-6F175D3DCCD1}">
                        <a14:hiddenFill xmlns="" xmlns:a14="http://schemas.microsoft.com/office/drawing/2010/main">
                          <a:noFill/>
                        </a14:hiddenFill>
                      </a:ext>
                    </a:extLst>
                  </p:spPr>
                  <p:txBody>
                    <a:bodyPr/>
                    <a:lstStyle/>
                    <a:p>
                      <a:endParaRPr lang="en-US" smtClean="0">
                        <a:solidFill>
                          <a:srgbClr val="1F497D"/>
                        </a:solidFill>
                      </a:endParaRPr>
                    </a:p>
                  </p:txBody>
                </p:sp>
                <p:sp>
                  <p:nvSpPr>
                    <p:cNvPr id="500804" name="Line 51"/>
                    <p:cNvSpPr>
                      <a:spLocks noChangeShapeType="1"/>
                    </p:cNvSpPr>
                    <p:nvPr/>
                  </p:nvSpPr>
                  <p:spPr bwMode="auto">
                    <a:xfrm flipV="1">
                      <a:off x="4481237" y="3073952"/>
                      <a:ext cx="31665" cy="13903"/>
                    </a:xfrm>
                    <a:prstGeom prst="line">
                      <a:avLst/>
                    </a:prstGeom>
                    <a:noFill/>
                    <a:ln w="9525">
                      <a:solidFill>
                        <a:srgbClr val="FF0000"/>
                      </a:solidFill>
                      <a:round/>
                      <a:headEnd/>
                      <a:tailEnd/>
                    </a:ln>
                    <a:extLst>
                      <a:ext uri="{909E8E84-426E-40DD-AFC4-6F175D3DCCD1}">
                        <a14:hiddenFill xmlns="" xmlns:a14="http://schemas.microsoft.com/office/drawing/2010/main">
                          <a:noFill/>
                        </a14:hiddenFill>
                      </a:ext>
                    </a:extLst>
                  </p:spPr>
                  <p:txBody>
                    <a:bodyPr/>
                    <a:lstStyle/>
                    <a:p>
                      <a:endParaRPr lang="en-US" smtClean="0">
                        <a:solidFill>
                          <a:srgbClr val="1F497D"/>
                        </a:solidFill>
                      </a:endParaRPr>
                    </a:p>
                  </p:txBody>
                </p:sp>
                <p:sp>
                  <p:nvSpPr>
                    <p:cNvPr id="500805" name="Line 52"/>
                    <p:cNvSpPr>
                      <a:spLocks noChangeShapeType="1"/>
                    </p:cNvSpPr>
                    <p:nvPr/>
                  </p:nvSpPr>
                  <p:spPr bwMode="auto">
                    <a:xfrm flipV="1">
                      <a:off x="4538811" y="3050781"/>
                      <a:ext cx="28787" cy="9268"/>
                    </a:xfrm>
                    <a:prstGeom prst="line">
                      <a:avLst/>
                    </a:prstGeom>
                    <a:noFill/>
                    <a:ln w="9525">
                      <a:solidFill>
                        <a:srgbClr val="FF0000"/>
                      </a:solidFill>
                      <a:round/>
                      <a:headEnd/>
                      <a:tailEnd/>
                    </a:ln>
                    <a:extLst>
                      <a:ext uri="{909E8E84-426E-40DD-AFC4-6F175D3DCCD1}">
                        <a14:hiddenFill xmlns="" xmlns:a14="http://schemas.microsoft.com/office/drawing/2010/main">
                          <a:noFill/>
                        </a14:hiddenFill>
                      </a:ext>
                    </a:extLst>
                  </p:spPr>
                  <p:txBody>
                    <a:bodyPr/>
                    <a:lstStyle/>
                    <a:p>
                      <a:endParaRPr lang="en-US" smtClean="0">
                        <a:solidFill>
                          <a:srgbClr val="1F497D"/>
                        </a:solidFill>
                      </a:endParaRPr>
                    </a:p>
                  </p:txBody>
                </p:sp>
                <p:sp>
                  <p:nvSpPr>
                    <p:cNvPr id="500806" name="Line 53"/>
                    <p:cNvSpPr>
                      <a:spLocks noChangeShapeType="1"/>
                    </p:cNvSpPr>
                    <p:nvPr/>
                  </p:nvSpPr>
                  <p:spPr bwMode="auto">
                    <a:xfrm flipV="1">
                      <a:off x="4599263" y="3022975"/>
                      <a:ext cx="23029" cy="13903"/>
                    </a:xfrm>
                    <a:prstGeom prst="line">
                      <a:avLst/>
                    </a:prstGeom>
                    <a:noFill/>
                    <a:ln w="9525">
                      <a:solidFill>
                        <a:srgbClr val="FF0000"/>
                      </a:solidFill>
                      <a:round/>
                      <a:headEnd/>
                      <a:tailEnd/>
                    </a:ln>
                    <a:extLst>
                      <a:ext uri="{909E8E84-426E-40DD-AFC4-6F175D3DCCD1}">
                        <a14:hiddenFill xmlns="" xmlns:a14="http://schemas.microsoft.com/office/drawing/2010/main">
                          <a:noFill/>
                        </a14:hiddenFill>
                      </a:ext>
                    </a:extLst>
                  </p:spPr>
                  <p:txBody>
                    <a:bodyPr/>
                    <a:lstStyle/>
                    <a:p>
                      <a:endParaRPr lang="en-US" smtClean="0">
                        <a:solidFill>
                          <a:srgbClr val="1F497D"/>
                        </a:solidFill>
                      </a:endParaRPr>
                    </a:p>
                  </p:txBody>
                </p:sp>
                <p:sp>
                  <p:nvSpPr>
                    <p:cNvPr id="500807" name="Line 54"/>
                    <p:cNvSpPr>
                      <a:spLocks noChangeShapeType="1"/>
                    </p:cNvSpPr>
                    <p:nvPr/>
                  </p:nvSpPr>
                  <p:spPr bwMode="auto">
                    <a:xfrm flipV="1">
                      <a:off x="4653957" y="2995170"/>
                      <a:ext cx="25908" cy="13903"/>
                    </a:xfrm>
                    <a:prstGeom prst="line">
                      <a:avLst/>
                    </a:prstGeom>
                    <a:noFill/>
                    <a:ln w="9525">
                      <a:solidFill>
                        <a:srgbClr val="FF0000"/>
                      </a:solidFill>
                      <a:round/>
                      <a:headEnd/>
                      <a:tailEnd/>
                    </a:ln>
                    <a:extLst>
                      <a:ext uri="{909E8E84-426E-40DD-AFC4-6F175D3DCCD1}">
                        <a14:hiddenFill xmlns="" xmlns:a14="http://schemas.microsoft.com/office/drawing/2010/main">
                          <a:noFill/>
                        </a14:hiddenFill>
                      </a:ext>
                    </a:extLst>
                  </p:spPr>
                  <p:txBody>
                    <a:bodyPr/>
                    <a:lstStyle/>
                    <a:p>
                      <a:endParaRPr lang="en-US" smtClean="0">
                        <a:solidFill>
                          <a:srgbClr val="1F497D"/>
                        </a:solidFill>
                      </a:endParaRPr>
                    </a:p>
                  </p:txBody>
                </p:sp>
                <p:sp>
                  <p:nvSpPr>
                    <p:cNvPr id="500808" name="Line 55"/>
                    <p:cNvSpPr>
                      <a:spLocks noChangeShapeType="1"/>
                    </p:cNvSpPr>
                    <p:nvPr/>
                  </p:nvSpPr>
                  <p:spPr bwMode="auto">
                    <a:xfrm flipV="1">
                      <a:off x="4708652" y="2967364"/>
                      <a:ext cx="31665" cy="13903"/>
                    </a:xfrm>
                    <a:prstGeom prst="line">
                      <a:avLst/>
                    </a:prstGeom>
                    <a:noFill/>
                    <a:ln w="9525">
                      <a:solidFill>
                        <a:srgbClr val="FF0000"/>
                      </a:solidFill>
                      <a:round/>
                      <a:headEnd/>
                      <a:tailEnd/>
                    </a:ln>
                    <a:extLst>
                      <a:ext uri="{909E8E84-426E-40DD-AFC4-6F175D3DCCD1}">
                        <a14:hiddenFill xmlns="" xmlns:a14="http://schemas.microsoft.com/office/drawing/2010/main">
                          <a:noFill/>
                        </a14:hiddenFill>
                      </a:ext>
                    </a:extLst>
                  </p:spPr>
                  <p:txBody>
                    <a:bodyPr/>
                    <a:lstStyle/>
                    <a:p>
                      <a:endParaRPr lang="en-US" smtClean="0">
                        <a:solidFill>
                          <a:srgbClr val="1F497D"/>
                        </a:solidFill>
                      </a:endParaRPr>
                    </a:p>
                  </p:txBody>
                </p:sp>
                <p:sp>
                  <p:nvSpPr>
                    <p:cNvPr id="500809" name="Line 56"/>
                    <p:cNvSpPr>
                      <a:spLocks noChangeShapeType="1"/>
                    </p:cNvSpPr>
                    <p:nvPr/>
                  </p:nvSpPr>
                  <p:spPr bwMode="auto">
                    <a:xfrm flipV="1">
                      <a:off x="4766225" y="2944193"/>
                      <a:ext cx="28787" cy="13903"/>
                    </a:xfrm>
                    <a:prstGeom prst="line">
                      <a:avLst/>
                    </a:prstGeom>
                    <a:noFill/>
                    <a:ln w="9525">
                      <a:solidFill>
                        <a:srgbClr val="FF0000"/>
                      </a:solidFill>
                      <a:round/>
                      <a:headEnd/>
                      <a:tailEnd/>
                    </a:ln>
                    <a:extLst>
                      <a:ext uri="{909E8E84-426E-40DD-AFC4-6F175D3DCCD1}">
                        <a14:hiddenFill xmlns="" xmlns:a14="http://schemas.microsoft.com/office/drawing/2010/main">
                          <a:noFill/>
                        </a14:hiddenFill>
                      </a:ext>
                    </a:extLst>
                  </p:spPr>
                  <p:txBody>
                    <a:bodyPr/>
                    <a:lstStyle/>
                    <a:p>
                      <a:endParaRPr lang="en-US" smtClean="0">
                        <a:solidFill>
                          <a:srgbClr val="1F497D"/>
                        </a:solidFill>
                      </a:endParaRPr>
                    </a:p>
                  </p:txBody>
                </p:sp>
                <p:sp>
                  <p:nvSpPr>
                    <p:cNvPr id="500810" name="Line 57"/>
                    <p:cNvSpPr>
                      <a:spLocks noChangeShapeType="1"/>
                    </p:cNvSpPr>
                    <p:nvPr/>
                  </p:nvSpPr>
                  <p:spPr bwMode="auto">
                    <a:xfrm flipV="1">
                      <a:off x="4826677" y="2916388"/>
                      <a:ext cx="25908" cy="13903"/>
                    </a:xfrm>
                    <a:prstGeom prst="line">
                      <a:avLst/>
                    </a:prstGeom>
                    <a:noFill/>
                    <a:ln w="9525">
                      <a:solidFill>
                        <a:srgbClr val="FF0000"/>
                      </a:solidFill>
                      <a:round/>
                      <a:headEnd/>
                      <a:tailEnd/>
                    </a:ln>
                    <a:extLst>
                      <a:ext uri="{909E8E84-426E-40DD-AFC4-6F175D3DCCD1}">
                        <a14:hiddenFill xmlns="" xmlns:a14="http://schemas.microsoft.com/office/drawing/2010/main">
                          <a:noFill/>
                        </a14:hiddenFill>
                      </a:ext>
                    </a:extLst>
                  </p:spPr>
                  <p:txBody>
                    <a:bodyPr/>
                    <a:lstStyle/>
                    <a:p>
                      <a:endParaRPr lang="en-US" smtClean="0">
                        <a:solidFill>
                          <a:srgbClr val="1F497D"/>
                        </a:solidFill>
                      </a:endParaRPr>
                    </a:p>
                  </p:txBody>
                </p:sp>
                <p:sp>
                  <p:nvSpPr>
                    <p:cNvPr id="500811" name="Line 58"/>
                    <p:cNvSpPr>
                      <a:spLocks noChangeShapeType="1"/>
                    </p:cNvSpPr>
                    <p:nvPr/>
                  </p:nvSpPr>
                  <p:spPr bwMode="auto">
                    <a:xfrm flipV="1">
                      <a:off x="4881372" y="2888582"/>
                      <a:ext cx="28787" cy="13903"/>
                    </a:xfrm>
                    <a:prstGeom prst="line">
                      <a:avLst/>
                    </a:prstGeom>
                    <a:noFill/>
                    <a:ln w="9525">
                      <a:solidFill>
                        <a:srgbClr val="FF0000"/>
                      </a:solidFill>
                      <a:round/>
                      <a:headEnd/>
                      <a:tailEnd/>
                    </a:ln>
                    <a:extLst>
                      <a:ext uri="{909E8E84-426E-40DD-AFC4-6F175D3DCCD1}">
                        <a14:hiddenFill xmlns="" xmlns:a14="http://schemas.microsoft.com/office/drawing/2010/main">
                          <a:noFill/>
                        </a14:hiddenFill>
                      </a:ext>
                    </a:extLst>
                  </p:spPr>
                  <p:txBody>
                    <a:bodyPr/>
                    <a:lstStyle/>
                    <a:p>
                      <a:endParaRPr lang="en-US" smtClean="0">
                        <a:solidFill>
                          <a:srgbClr val="1F497D"/>
                        </a:solidFill>
                      </a:endParaRPr>
                    </a:p>
                  </p:txBody>
                </p:sp>
                <p:sp>
                  <p:nvSpPr>
                    <p:cNvPr id="500812" name="Line 59"/>
                    <p:cNvSpPr>
                      <a:spLocks noChangeShapeType="1"/>
                    </p:cNvSpPr>
                    <p:nvPr/>
                  </p:nvSpPr>
                  <p:spPr bwMode="auto">
                    <a:xfrm flipV="1">
                      <a:off x="4936067" y="2863094"/>
                      <a:ext cx="31665" cy="11586"/>
                    </a:xfrm>
                    <a:prstGeom prst="line">
                      <a:avLst/>
                    </a:prstGeom>
                    <a:noFill/>
                    <a:ln w="9525">
                      <a:solidFill>
                        <a:srgbClr val="FF0000"/>
                      </a:solidFill>
                      <a:round/>
                      <a:headEnd/>
                      <a:tailEnd/>
                    </a:ln>
                    <a:extLst>
                      <a:ext uri="{909E8E84-426E-40DD-AFC4-6F175D3DCCD1}">
                        <a14:hiddenFill xmlns="" xmlns:a14="http://schemas.microsoft.com/office/drawing/2010/main">
                          <a:noFill/>
                        </a14:hiddenFill>
                      </a:ext>
                    </a:extLst>
                  </p:spPr>
                  <p:txBody>
                    <a:bodyPr/>
                    <a:lstStyle/>
                    <a:p>
                      <a:endParaRPr lang="en-US" smtClean="0">
                        <a:solidFill>
                          <a:srgbClr val="1F497D"/>
                        </a:solidFill>
                      </a:endParaRPr>
                    </a:p>
                  </p:txBody>
                </p:sp>
                <p:sp>
                  <p:nvSpPr>
                    <p:cNvPr id="500813" name="Line 60"/>
                    <p:cNvSpPr>
                      <a:spLocks noChangeShapeType="1"/>
                    </p:cNvSpPr>
                    <p:nvPr/>
                  </p:nvSpPr>
                  <p:spPr bwMode="auto">
                    <a:xfrm flipV="1">
                      <a:off x="4993640" y="2835289"/>
                      <a:ext cx="28787" cy="13903"/>
                    </a:xfrm>
                    <a:prstGeom prst="line">
                      <a:avLst/>
                    </a:prstGeom>
                    <a:noFill/>
                    <a:ln w="9525">
                      <a:solidFill>
                        <a:srgbClr val="FF0000"/>
                      </a:solidFill>
                      <a:round/>
                      <a:headEnd/>
                      <a:tailEnd/>
                    </a:ln>
                    <a:extLst>
                      <a:ext uri="{909E8E84-426E-40DD-AFC4-6F175D3DCCD1}">
                        <a14:hiddenFill xmlns="" xmlns:a14="http://schemas.microsoft.com/office/drawing/2010/main">
                          <a:noFill/>
                        </a14:hiddenFill>
                      </a:ext>
                    </a:extLst>
                  </p:spPr>
                  <p:txBody>
                    <a:bodyPr/>
                    <a:lstStyle/>
                    <a:p>
                      <a:endParaRPr lang="en-US" smtClean="0">
                        <a:solidFill>
                          <a:srgbClr val="1F497D"/>
                        </a:solidFill>
                      </a:endParaRPr>
                    </a:p>
                  </p:txBody>
                </p:sp>
                <p:sp>
                  <p:nvSpPr>
                    <p:cNvPr id="500814" name="Line 61"/>
                    <p:cNvSpPr>
                      <a:spLocks noChangeShapeType="1"/>
                    </p:cNvSpPr>
                    <p:nvPr/>
                  </p:nvSpPr>
                  <p:spPr bwMode="auto">
                    <a:xfrm flipV="1">
                      <a:off x="5054092" y="2807483"/>
                      <a:ext cx="25908" cy="13903"/>
                    </a:xfrm>
                    <a:prstGeom prst="line">
                      <a:avLst/>
                    </a:prstGeom>
                    <a:noFill/>
                    <a:ln w="9525">
                      <a:solidFill>
                        <a:srgbClr val="FF0000"/>
                      </a:solidFill>
                      <a:round/>
                      <a:headEnd/>
                      <a:tailEnd/>
                    </a:ln>
                    <a:extLst>
                      <a:ext uri="{909E8E84-426E-40DD-AFC4-6F175D3DCCD1}">
                        <a14:hiddenFill xmlns="" xmlns:a14="http://schemas.microsoft.com/office/drawing/2010/main">
                          <a:noFill/>
                        </a14:hiddenFill>
                      </a:ext>
                    </a:extLst>
                  </p:spPr>
                  <p:txBody>
                    <a:bodyPr/>
                    <a:lstStyle/>
                    <a:p>
                      <a:endParaRPr lang="en-US" smtClean="0">
                        <a:solidFill>
                          <a:srgbClr val="1F497D"/>
                        </a:solidFill>
                      </a:endParaRPr>
                    </a:p>
                  </p:txBody>
                </p:sp>
                <p:sp>
                  <p:nvSpPr>
                    <p:cNvPr id="500815" name="Line 62"/>
                    <p:cNvSpPr>
                      <a:spLocks noChangeShapeType="1"/>
                    </p:cNvSpPr>
                    <p:nvPr/>
                  </p:nvSpPr>
                  <p:spPr bwMode="auto">
                    <a:xfrm flipV="1">
                      <a:off x="5108787" y="2779678"/>
                      <a:ext cx="28787" cy="13903"/>
                    </a:xfrm>
                    <a:prstGeom prst="line">
                      <a:avLst/>
                    </a:prstGeom>
                    <a:noFill/>
                    <a:ln w="9525">
                      <a:solidFill>
                        <a:srgbClr val="FF0000"/>
                      </a:solidFill>
                      <a:round/>
                      <a:headEnd/>
                      <a:tailEnd/>
                    </a:ln>
                    <a:extLst>
                      <a:ext uri="{909E8E84-426E-40DD-AFC4-6F175D3DCCD1}">
                        <a14:hiddenFill xmlns="" xmlns:a14="http://schemas.microsoft.com/office/drawing/2010/main">
                          <a:noFill/>
                        </a14:hiddenFill>
                      </a:ext>
                    </a:extLst>
                  </p:spPr>
                  <p:txBody>
                    <a:bodyPr/>
                    <a:lstStyle/>
                    <a:p>
                      <a:endParaRPr lang="en-US" smtClean="0">
                        <a:solidFill>
                          <a:srgbClr val="1F497D"/>
                        </a:solidFill>
                      </a:endParaRPr>
                    </a:p>
                  </p:txBody>
                </p:sp>
                <p:sp>
                  <p:nvSpPr>
                    <p:cNvPr id="500816" name="Line 63"/>
                    <p:cNvSpPr>
                      <a:spLocks noChangeShapeType="1"/>
                    </p:cNvSpPr>
                    <p:nvPr/>
                  </p:nvSpPr>
                  <p:spPr bwMode="auto">
                    <a:xfrm flipV="1">
                      <a:off x="5163481" y="2756507"/>
                      <a:ext cx="31665" cy="9268"/>
                    </a:xfrm>
                    <a:prstGeom prst="line">
                      <a:avLst/>
                    </a:prstGeom>
                    <a:noFill/>
                    <a:ln w="9525">
                      <a:solidFill>
                        <a:srgbClr val="FF0000"/>
                      </a:solidFill>
                      <a:round/>
                      <a:headEnd/>
                      <a:tailEnd/>
                    </a:ln>
                    <a:extLst>
                      <a:ext uri="{909E8E84-426E-40DD-AFC4-6F175D3DCCD1}">
                        <a14:hiddenFill xmlns="" xmlns:a14="http://schemas.microsoft.com/office/drawing/2010/main">
                          <a:noFill/>
                        </a14:hiddenFill>
                      </a:ext>
                    </a:extLst>
                  </p:spPr>
                  <p:txBody>
                    <a:bodyPr/>
                    <a:lstStyle/>
                    <a:p>
                      <a:endParaRPr lang="en-US" smtClean="0">
                        <a:solidFill>
                          <a:srgbClr val="1F497D"/>
                        </a:solidFill>
                      </a:endParaRPr>
                    </a:p>
                  </p:txBody>
                </p:sp>
                <p:sp>
                  <p:nvSpPr>
                    <p:cNvPr id="500817" name="Line 64"/>
                    <p:cNvSpPr>
                      <a:spLocks noChangeShapeType="1"/>
                    </p:cNvSpPr>
                    <p:nvPr/>
                  </p:nvSpPr>
                  <p:spPr bwMode="auto">
                    <a:xfrm flipV="1">
                      <a:off x="5223933" y="2728701"/>
                      <a:ext cx="25908" cy="13903"/>
                    </a:xfrm>
                    <a:prstGeom prst="line">
                      <a:avLst/>
                    </a:prstGeom>
                    <a:noFill/>
                    <a:ln w="9525">
                      <a:solidFill>
                        <a:srgbClr val="FF0000"/>
                      </a:solidFill>
                      <a:round/>
                      <a:headEnd/>
                      <a:tailEnd/>
                    </a:ln>
                    <a:extLst>
                      <a:ext uri="{909E8E84-426E-40DD-AFC4-6F175D3DCCD1}">
                        <a14:hiddenFill xmlns="" xmlns:a14="http://schemas.microsoft.com/office/drawing/2010/main">
                          <a:noFill/>
                        </a14:hiddenFill>
                      </a:ext>
                    </a:extLst>
                  </p:spPr>
                  <p:txBody>
                    <a:bodyPr/>
                    <a:lstStyle/>
                    <a:p>
                      <a:endParaRPr lang="en-US" smtClean="0">
                        <a:solidFill>
                          <a:srgbClr val="1F497D"/>
                        </a:solidFill>
                      </a:endParaRPr>
                    </a:p>
                  </p:txBody>
                </p:sp>
                <p:sp>
                  <p:nvSpPr>
                    <p:cNvPr id="500818" name="Line 65"/>
                    <p:cNvSpPr>
                      <a:spLocks noChangeShapeType="1"/>
                    </p:cNvSpPr>
                    <p:nvPr/>
                  </p:nvSpPr>
                  <p:spPr bwMode="auto">
                    <a:xfrm flipV="1">
                      <a:off x="5281507" y="2700896"/>
                      <a:ext cx="25908" cy="13903"/>
                    </a:xfrm>
                    <a:prstGeom prst="line">
                      <a:avLst/>
                    </a:prstGeom>
                    <a:noFill/>
                    <a:ln w="9525">
                      <a:solidFill>
                        <a:srgbClr val="FF0000"/>
                      </a:solidFill>
                      <a:round/>
                      <a:headEnd/>
                      <a:tailEnd/>
                    </a:ln>
                    <a:extLst>
                      <a:ext uri="{909E8E84-426E-40DD-AFC4-6F175D3DCCD1}">
                        <a14:hiddenFill xmlns="" xmlns:a14="http://schemas.microsoft.com/office/drawing/2010/main">
                          <a:noFill/>
                        </a14:hiddenFill>
                      </a:ext>
                    </a:extLst>
                  </p:spPr>
                  <p:txBody>
                    <a:bodyPr/>
                    <a:lstStyle/>
                    <a:p>
                      <a:endParaRPr lang="en-US" smtClean="0">
                        <a:solidFill>
                          <a:srgbClr val="1F497D"/>
                        </a:solidFill>
                      </a:endParaRPr>
                    </a:p>
                  </p:txBody>
                </p:sp>
                <p:sp>
                  <p:nvSpPr>
                    <p:cNvPr id="500819" name="Freeform 64"/>
                    <p:cNvSpPr>
                      <a:spLocks/>
                    </p:cNvSpPr>
                    <p:nvPr/>
                  </p:nvSpPr>
                  <p:spPr bwMode="auto">
                    <a:xfrm>
                      <a:off x="5327565" y="2673091"/>
                      <a:ext cx="17272" cy="13903"/>
                    </a:xfrm>
                    <a:custGeom>
                      <a:avLst/>
                      <a:gdLst>
                        <a:gd name="T0" fmla="*/ 2147483647 w 6"/>
                        <a:gd name="T1" fmla="*/ 2147483647 h 6"/>
                        <a:gd name="T2" fmla="*/ 2147483647 w 6"/>
                        <a:gd name="T3" fmla="*/ 2147483647 h 6"/>
                        <a:gd name="T4" fmla="*/ 0 w 6"/>
                        <a:gd name="T5" fmla="*/ 0 h 6"/>
                        <a:gd name="T6" fmla="*/ 0 60000 65536"/>
                        <a:gd name="T7" fmla="*/ 0 60000 65536"/>
                        <a:gd name="T8" fmla="*/ 0 60000 65536"/>
                        <a:gd name="T9" fmla="*/ 0 w 6"/>
                        <a:gd name="T10" fmla="*/ 0 h 6"/>
                        <a:gd name="T11" fmla="*/ 6 w 6"/>
                        <a:gd name="T12" fmla="*/ 6 h 6"/>
                      </a:gdLst>
                      <a:ahLst/>
                      <a:cxnLst>
                        <a:cxn ang="T6">
                          <a:pos x="T0" y="T1"/>
                        </a:cxn>
                        <a:cxn ang="T7">
                          <a:pos x="T2" y="T3"/>
                        </a:cxn>
                        <a:cxn ang="T8">
                          <a:pos x="T4" y="T5"/>
                        </a:cxn>
                      </a:cxnLst>
                      <a:rect l="T9" t="T10" r="T11" b="T12"/>
                      <a:pathLst>
                        <a:path w="6" h="6">
                          <a:moveTo>
                            <a:pt x="3" y="6"/>
                          </a:moveTo>
                          <a:lnTo>
                            <a:pt x="6" y="5"/>
                          </a:lnTo>
                          <a:lnTo>
                            <a:pt x="0" y="0"/>
                          </a:lnTo>
                        </a:path>
                      </a:pathLst>
                    </a:custGeom>
                    <a:noFill/>
                    <a:ln w="9525">
                      <a:solidFill>
                        <a:srgbClr val="FF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smtClean="0">
                        <a:solidFill>
                          <a:srgbClr val="1F497D"/>
                        </a:solidFill>
                      </a:endParaRPr>
                    </a:p>
                  </p:txBody>
                </p:sp>
                <p:sp>
                  <p:nvSpPr>
                    <p:cNvPr id="500820" name="Line 67"/>
                    <p:cNvSpPr>
                      <a:spLocks noChangeShapeType="1"/>
                    </p:cNvSpPr>
                    <p:nvPr/>
                  </p:nvSpPr>
                  <p:spPr bwMode="auto">
                    <a:xfrm flipH="1" flipV="1">
                      <a:off x="5275749" y="2638334"/>
                      <a:ext cx="25908" cy="18537"/>
                    </a:xfrm>
                    <a:prstGeom prst="line">
                      <a:avLst/>
                    </a:prstGeom>
                    <a:noFill/>
                    <a:ln w="9525">
                      <a:solidFill>
                        <a:srgbClr val="FF0000"/>
                      </a:solidFill>
                      <a:round/>
                      <a:headEnd/>
                      <a:tailEnd/>
                    </a:ln>
                    <a:extLst>
                      <a:ext uri="{909E8E84-426E-40DD-AFC4-6F175D3DCCD1}">
                        <a14:hiddenFill xmlns="" xmlns:a14="http://schemas.microsoft.com/office/drawing/2010/main">
                          <a:noFill/>
                        </a14:hiddenFill>
                      </a:ext>
                    </a:extLst>
                  </p:spPr>
                  <p:txBody>
                    <a:bodyPr/>
                    <a:lstStyle/>
                    <a:p>
                      <a:endParaRPr lang="en-US" smtClean="0">
                        <a:solidFill>
                          <a:srgbClr val="1F497D"/>
                        </a:solidFill>
                      </a:endParaRPr>
                    </a:p>
                  </p:txBody>
                </p:sp>
                <p:sp>
                  <p:nvSpPr>
                    <p:cNvPr id="500821" name="Line 68"/>
                    <p:cNvSpPr>
                      <a:spLocks noChangeShapeType="1"/>
                    </p:cNvSpPr>
                    <p:nvPr/>
                  </p:nvSpPr>
                  <p:spPr bwMode="auto">
                    <a:xfrm flipH="1">
                      <a:off x="5221055" y="2629066"/>
                      <a:ext cx="28787" cy="13903"/>
                    </a:xfrm>
                    <a:prstGeom prst="line">
                      <a:avLst/>
                    </a:prstGeom>
                    <a:noFill/>
                    <a:ln w="9525">
                      <a:solidFill>
                        <a:srgbClr val="FF0000"/>
                      </a:solidFill>
                      <a:round/>
                      <a:headEnd/>
                      <a:tailEnd/>
                    </a:ln>
                    <a:extLst>
                      <a:ext uri="{909E8E84-426E-40DD-AFC4-6F175D3DCCD1}">
                        <a14:hiddenFill xmlns="" xmlns:a14="http://schemas.microsoft.com/office/drawing/2010/main">
                          <a:noFill/>
                        </a14:hiddenFill>
                      </a:ext>
                    </a:extLst>
                  </p:spPr>
                  <p:txBody>
                    <a:bodyPr/>
                    <a:lstStyle/>
                    <a:p>
                      <a:endParaRPr lang="en-US" smtClean="0">
                        <a:solidFill>
                          <a:srgbClr val="1F497D"/>
                        </a:solidFill>
                      </a:endParaRPr>
                    </a:p>
                  </p:txBody>
                </p:sp>
                <p:sp>
                  <p:nvSpPr>
                    <p:cNvPr id="500822" name="Line 69"/>
                    <p:cNvSpPr>
                      <a:spLocks noChangeShapeType="1"/>
                    </p:cNvSpPr>
                    <p:nvPr/>
                  </p:nvSpPr>
                  <p:spPr bwMode="auto">
                    <a:xfrm flipH="1">
                      <a:off x="5163481" y="2656871"/>
                      <a:ext cx="25908" cy="13903"/>
                    </a:xfrm>
                    <a:prstGeom prst="line">
                      <a:avLst/>
                    </a:prstGeom>
                    <a:noFill/>
                    <a:ln w="9525">
                      <a:solidFill>
                        <a:srgbClr val="FF0000"/>
                      </a:solidFill>
                      <a:round/>
                      <a:headEnd/>
                      <a:tailEnd/>
                    </a:ln>
                    <a:extLst>
                      <a:ext uri="{909E8E84-426E-40DD-AFC4-6F175D3DCCD1}">
                        <a14:hiddenFill xmlns="" xmlns:a14="http://schemas.microsoft.com/office/drawing/2010/main">
                          <a:noFill/>
                        </a14:hiddenFill>
                      </a:ext>
                    </a:extLst>
                  </p:spPr>
                  <p:txBody>
                    <a:bodyPr/>
                    <a:lstStyle/>
                    <a:p>
                      <a:endParaRPr lang="en-US" smtClean="0">
                        <a:solidFill>
                          <a:srgbClr val="1F497D"/>
                        </a:solidFill>
                      </a:endParaRPr>
                    </a:p>
                  </p:txBody>
                </p:sp>
                <p:sp>
                  <p:nvSpPr>
                    <p:cNvPr id="500823" name="Line 70"/>
                    <p:cNvSpPr>
                      <a:spLocks noChangeShapeType="1"/>
                    </p:cNvSpPr>
                    <p:nvPr/>
                  </p:nvSpPr>
                  <p:spPr bwMode="auto">
                    <a:xfrm flipV="1">
                      <a:off x="6810079" y="3171271"/>
                      <a:ext cx="25908" cy="11586"/>
                    </a:xfrm>
                    <a:prstGeom prst="line">
                      <a:avLst/>
                    </a:prstGeom>
                    <a:noFill/>
                    <a:ln w="9525">
                      <a:solidFill>
                        <a:srgbClr val="FF0000"/>
                      </a:solidFill>
                      <a:round/>
                      <a:headEnd/>
                      <a:tailEnd/>
                    </a:ln>
                    <a:extLst>
                      <a:ext uri="{909E8E84-426E-40DD-AFC4-6F175D3DCCD1}">
                        <a14:hiddenFill xmlns="" xmlns:a14="http://schemas.microsoft.com/office/drawing/2010/main">
                          <a:noFill/>
                        </a14:hiddenFill>
                      </a:ext>
                    </a:extLst>
                  </p:spPr>
                  <p:txBody>
                    <a:bodyPr/>
                    <a:lstStyle/>
                    <a:p>
                      <a:endParaRPr lang="en-US" smtClean="0">
                        <a:solidFill>
                          <a:srgbClr val="1F497D"/>
                        </a:solidFill>
                      </a:endParaRPr>
                    </a:p>
                  </p:txBody>
                </p:sp>
                <p:sp>
                  <p:nvSpPr>
                    <p:cNvPr id="500824" name="Line 71"/>
                    <p:cNvSpPr>
                      <a:spLocks noChangeShapeType="1"/>
                    </p:cNvSpPr>
                    <p:nvPr/>
                  </p:nvSpPr>
                  <p:spPr bwMode="auto">
                    <a:xfrm flipH="1" flipV="1">
                      <a:off x="6792807" y="3141148"/>
                      <a:ext cx="25908" cy="16220"/>
                    </a:xfrm>
                    <a:prstGeom prst="line">
                      <a:avLst/>
                    </a:prstGeom>
                    <a:noFill/>
                    <a:ln w="9525">
                      <a:solidFill>
                        <a:srgbClr val="FF0000"/>
                      </a:solidFill>
                      <a:round/>
                      <a:headEnd/>
                      <a:tailEnd/>
                    </a:ln>
                    <a:extLst>
                      <a:ext uri="{909E8E84-426E-40DD-AFC4-6F175D3DCCD1}">
                        <a14:hiddenFill xmlns="" xmlns:a14="http://schemas.microsoft.com/office/drawing/2010/main">
                          <a:noFill/>
                        </a14:hiddenFill>
                      </a:ext>
                    </a:extLst>
                  </p:spPr>
                  <p:txBody>
                    <a:bodyPr/>
                    <a:lstStyle/>
                    <a:p>
                      <a:endParaRPr lang="en-US" smtClean="0">
                        <a:solidFill>
                          <a:srgbClr val="1F497D"/>
                        </a:solidFill>
                      </a:endParaRPr>
                    </a:p>
                  </p:txBody>
                </p:sp>
                <p:sp>
                  <p:nvSpPr>
                    <p:cNvPr id="500825" name="Line 72"/>
                    <p:cNvSpPr>
                      <a:spLocks noChangeShapeType="1"/>
                    </p:cNvSpPr>
                    <p:nvPr/>
                  </p:nvSpPr>
                  <p:spPr bwMode="auto">
                    <a:xfrm flipH="1">
                      <a:off x="6732355" y="3129562"/>
                      <a:ext cx="28787" cy="13903"/>
                    </a:xfrm>
                    <a:prstGeom prst="line">
                      <a:avLst/>
                    </a:prstGeom>
                    <a:noFill/>
                    <a:ln w="9525">
                      <a:solidFill>
                        <a:srgbClr val="FF0000"/>
                      </a:solidFill>
                      <a:round/>
                      <a:headEnd/>
                      <a:tailEnd/>
                    </a:ln>
                    <a:extLst>
                      <a:ext uri="{909E8E84-426E-40DD-AFC4-6F175D3DCCD1}">
                        <a14:hiddenFill xmlns="" xmlns:a14="http://schemas.microsoft.com/office/drawing/2010/main">
                          <a:noFill/>
                        </a14:hiddenFill>
                      </a:ext>
                    </a:extLst>
                  </p:spPr>
                  <p:txBody>
                    <a:bodyPr/>
                    <a:lstStyle/>
                    <a:p>
                      <a:endParaRPr lang="en-US" smtClean="0">
                        <a:solidFill>
                          <a:srgbClr val="1F497D"/>
                        </a:solidFill>
                      </a:endParaRPr>
                    </a:p>
                  </p:txBody>
                </p:sp>
                <p:sp>
                  <p:nvSpPr>
                    <p:cNvPr id="500826" name="Line 73"/>
                    <p:cNvSpPr>
                      <a:spLocks noChangeShapeType="1"/>
                    </p:cNvSpPr>
                    <p:nvPr/>
                  </p:nvSpPr>
                  <p:spPr bwMode="auto">
                    <a:xfrm flipH="1">
                      <a:off x="6677660" y="3155051"/>
                      <a:ext cx="28787" cy="13903"/>
                    </a:xfrm>
                    <a:prstGeom prst="line">
                      <a:avLst/>
                    </a:prstGeom>
                    <a:noFill/>
                    <a:ln w="9525">
                      <a:solidFill>
                        <a:srgbClr val="FF0000"/>
                      </a:solidFill>
                      <a:round/>
                      <a:headEnd/>
                      <a:tailEnd/>
                    </a:ln>
                    <a:extLst>
                      <a:ext uri="{909E8E84-426E-40DD-AFC4-6F175D3DCCD1}">
                        <a14:hiddenFill xmlns="" xmlns:a14="http://schemas.microsoft.com/office/drawing/2010/main">
                          <a:noFill/>
                        </a14:hiddenFill>
                      </a:ext>
                    </a:extLst>
                  </p:spPr>
                  <p:txBody>
                    <a:bodyPr/>
                    <a:lstStyle/>
                    <a:p>
                      <a:endParaRPr lang="en-US" smtClean="0">
                        <a:solidFill>
                          <a:srgbClr val="1F497D"/>
                        </a:solidFill>
                      </a:endParaRPr>
                    </a:p>
                  </p:txBody>
                </p:sp>
                <p:sp>
                  <p:nvSpPr>
                    <p:cNvPr id="500827" name="Line 74"/>
                    <p:cNvSpPr>
                      <a:spLocks noChangeShapeType="1"/>
                    </p:cNvSpPr>
                    <p:nvPr/>
                  </p:nvSpPr>
                  <p:spPr bwMode="auto">
                    <a:xfrm flipH="1">
                      <a:off x="6620087" y="3182856"/>
                      <a:ext cx="31665" cy="13903"/>
                    </a:xfrm>
                    <a:prstGeom prst="line">
                      <a:avLst/>
                    </a:prstGeom>
                    <a:noFill/>
                    <a:ln w="9525">
                      <a:solidFill>
                        <a:srgbClr val="FF0000"/>
                      </a:solidFill>
                      <a:round/>
                      <a:headEnd/>
                      <a:tailEnd/>
                    </a:ln>
                    <a:extLst>
                      <a:ext uri="{909E8E84-426E-40DD-AFC4-6F175D3DCCD1}">
                        <a14:hiddenFill xmlns="" xmlns:a14="http://schemas.microsoft.com/office/drawing/2010/main">
                          <a:noFill/>
                        </a14:hiddenFill>
                      </a:ext>
                    </a:extLst>
                  </p:spPr>
                  <p:txBody>
                    <a:bodyPr/>
                    <a:lstStyle/>
                    <a:p>
                      <a:endParaRPr lang="en-US" smtClean="0">
                        <a:solidFill>
                          <a:srgbClr val="1F497D"/>
                        </a:solidFill>
                      </a:endParaRPr>
                    </a:p>
                  </p:txBody>
                </p:sp>
                <p:sp>
                  <p:nvSpPr>
                    <p:cNvPr id="500828" name="Line 75"/>
                    <p:cNvSpPr>
                      <a:spLocks noChangeShapeType="1"/>
                    </p:cNvSpPr>
                    <p:nvPr/>
                  </p:nvSpPr>
                  <p:spPr bwMode="auto">
                    <a:xfrm flipH="1">
                      <a:off x="6565392" y="3210662"/>
                      <a:ext cx="25908" cy="13903"/>
                    </a:xfrm>
                    <a:prstGeom prst="line">
                      <a:avLst/>
                    </a:prstGeom>
                    <a:noFill/>
                    <a:ln w="9525">
                      <a:solidFill>
                        <a:srgbClr val="FF0000"/>
                      </a:solidFill>
                      <a:round/>
                      <a:headEnd/>
                      <a:tailEnd/>
                    </a:ln>
                    <a:extLst>
                      <a:ext uri="{909E8E84-426E-40DD-AFC4-6F175D3DCCD1}">
                        <a14:hiddenFill xmlns="" xmlns:a14="http://schemas.microsoft.com/office/drawing/2010/main">
                          <a:noFill/>
                        </a14:hiddenFill>
                      </a:ext>
                    </a:extLst>
                  </p:spPr>
                  <p:txBody>
                    <a:bodyPr/>
                    <a:lstStyle/>
                    <a:p>
                      <a:endParaRPr lang="en-US" smtClean="0">
                        <a:solidFill>
                          <a:srgbClr val="1F497D"/>
                        </a:solidFill>
                      </a:endParaRPr>
                    </a:p>
                  </p:txBody>
                </p:sp>
                <p:sp>
                  <p:nvSpPr>
                    <p:cNvPr id="500829" name="Line 76"/>
                    <p:cNvSpPr>
                      <a:spLocks noChangeShapeType="1"/>
                    </p:cNvSpPr>
                    <p:nvPr/>
                  </p:nvSpPr>
                  <p:spPr bwMode="auto">
                    <a:xfrm flipH="1">
                      <a:off x="6504940" y="3238467"/>
                      <a:ext cx="28787" cy="13903"/>
                    </a:xfrm>
                    <a:prstGeom prst="line">
                      <a:avLst/>
                    </a:prstGeom>
                    <a:noFill/>
                    <a:ln w="9525">
                      <a:solidFill>
                        <a:srgbClr val="FF0000"/>
                      </a:solidFill>
                      <a:round/>
                      <a:headEnd/>
                      <a:tailEnd/>
                    </a:ln>
                    <a:extLst>
                      <a:ext uri="{909E8E84-426E-40DD-AFC4-6F175D3DCCD1}">
                        <a14:hiddenFill xmlns="" xmlns:a14="http://schemas.microsoft.com/office/drawing/2010/main">
                          <a:noFill/>
                        </a14:hiddenFill>
                      </a:ext>
                    </a:extLst>
                  </p:spPr>
                  <p:txBody>
                    <a:bodyPr/>
                    <a:lstStyle/>
                    <a:p>
                      <a:endParaRPr lang="en-US" smtClean="0">
                        <a:solidFill>
                          <a:srgbClr val="1F497D"/>
                        </a:solidFill>
                      </a:endParaRPr>
                    </a:p>
                  </p:txBody>
                </p:sp>
                <p:sp>
                  <p:nvSpPr>
                    <p:cNvPr id="500830" name="Line 77"/>
                    <p:cNvSpPr>
                      <a:spLocks noChangeShapeType="1"/>
                    </p:cNvSpPr>
                    <p:nvPr/>
                  </p:nvSpPr>
                  <p:spPr bwMode="auto">
                    <a:xfrm flipH="1">
                      <a:off x="6447367" y="3261638"/>
                      <a:ext cx="31665" cy="13903"/>
                    </a:xfrm>
                    <a:prstGeom prst="line">
                      <a:avLst/>
                    </a:prstGeom>
                    <a:noFill/>
                    <a:ln w="9525">
                      <a:solidFill>
                        <a:srgbClr val="FF0000"/>
                      </a:solidFill>
                      <a:round/>
                      <a:headEnd/>
                      <a:tailEnd/>
                    </a:ln>
                    <a:extLst>
                      <a:ext uri="{909E8E84-426E-40DD-AFC4-6F175D3DCCD1}">
                        <a14:hiddenFill xmlns="" xmlns:a14="http://schemas.microsoft.com/office/drawing/2010/main">
                          <a:noFill/>
                        </a14:hiddenFill>
                      </a:ext>
                    </a:extLst>
                  </p:spPr>
                  <p:txBody>
                    <a:bodyPr/>
                    <a:lstStyle/>
                    <a:p>
                      <a:endParaRPr lang="en-US" smtClean="0">
                        <a:solidFill>
                          <a:srgbClr val="1F497D"/>
                        </a:solidFill>
                      </a:endParaRPr>
                    </a:p>
                  </p:txBody>
                </p:sp>
                <p:sp>
                  <p:nvSpPr>
                    <p:cNvPr id="500831" name="Line 78"/>
                    <p:cNvSpPr>
                      <a:spLocks noChangeShapeType="1"/>
                    </p:cNvSpPr>
                    <p:nvPr/>
                  </p:nvSpPr>
                  <p:spPr bwMode="auto">
                    <a:xfrm flipH="1">
                      <a:off x="6392672" y="3289443"/>
                      <a:ext cx="25908" cy="13903"/>
                    </a:xfrm>
                    <a:prstGeom prst="line">
                      <a:avLst/>
                    </a:prstGeom>
                    <a:noFill/>
                    <a:ln w="9525">
                      <a:solidFill>
                        <a:srgbClr val="FF0000"/>
                      </a:solidFill>
                      <a:round/>
                      <a:headEnd/>
                      <a:tailEnd/>
                    </a:ln>
                    <a:extLst>
                      <a:ext uri="{909E8E84-426E-40DD-AFC4-6F175D3DCCD1}">
                        <a14:hiddenFill xmlns="" xmlns:a14="http://schemas.microsoft.com/office/drawing/2010/main">
                          <a:noFill/>
                        </a14:hiddenFill>
                      </a:ext>
                    </a:extLst>
                  </p:spPr>
                  <p:txBody>
                    <a:bodyPr/>
                    <a:lstStyle/>
                    <a:p>
                      <a:endParaRPr lang="en-US" smtClean="0">
                        <a:solidFill>
                          <a:srgbClr val="1F497D"/>
                        </a:solidFill>
                      </a:endParaRPr>
                    </a:p>
                  </p:txBody>
                </p:sp>
                <p:sp>
                  <p:nvSpPr>
                    <p:cNvPr id="500832" name="Line 79"/>
                    <p:cNvSpPr>
                      <a:spLocks noChangeShapeType="1"/>
                    </p:cNvSpPr>
                    <p:nvPr/>
                  </p:nvSpPr>
                  <p:spPr bwMode="auto">
                    <a:xfrm flipH="1">
                      <a:off x="6337977" y="3317249"/>
                      <a:ext cx="25908" cy="13903"/>
                    </a:xfrm>
                    <a:prstGeom prst="line">
                      <a:avLst/>
                    </a:prstGeom>
                    <a:noFill/>
                    <a:ln w="9525">
                      <a:solidFill>
                        <a:srgbClr val="FF0000"/>
                      </a:solidFill>
                      <a:round/>
                      <a:headEnd/>
                      <a:tailEnd/>
                    </a:ln>
                    <a:extLst>
                      <a:ext uri="{909E8E84-426E-40DD-AFC4-6F175D3DCCD1}">
                        <a14:hiddenFill xmlns="" xmlns:a14="http://schemas.microsoft.com/office/drawing/2010/main">
                          <a:noFill/>
                        </a14:hiddenFill>
                      </a:ext>
                    </a:extLst>
                  </p:spPr>
                  <p:txBody>
                    <a:bodyPr/>
                    <a:lstStyle/>
                    <a:p>
                      <a:endParaRPr lang="en-US" smtClean="0">
                        <a:solidFill>
                          <a:srgbClr val="1F497D"/>
                        </a:solidFill>
                      </a:endParaRPr>
                    </a:p>
                  </p:txBody>
                </p:sp>
                <p:sp>
                  <p:nvSpPr>
                    <p:cNvPr id="500833" name="Line 80"/>
                    <p:cNvSpPr>
                      <a:spLocks noChangeShapeType="1"/>
                    </p:cNvSpPr>
                    <p:nvPr/>
                  </p:nvSpPr>
                  <p:spPr bwMode="auto">
                    <a:xfrm flipH="1">
                      <a:off x="6277525" y="3345054"/>
                      <a:ext cx="28787" cy="9268"/>
                    </a:xfrm>
                    <a:prstGeom prst="line">
                      <a:avLst/>
                    </a:prstGeom>
                    <a:noFill/>
                    <a:ln w="9525">
                      <a:solidFill>
                        <a:srgbClr val="FF0000"/>
                      </a:solidFill>
                      <a:round/>
                      <a:headEnd/>
                      <a:tailEnd/>
                    </a:ln>
                    <a:extLst>
                      <a:ext uri="{909E8E84-426E-40DD-AFC4-6F175D3DCCD1}">
                        <a14:hiddenFill xmlns="" xmlns:a14="http://schemas.microsoft.com/office/drawing/2010/main">
                          <a:noFill/>
                        </a14:hiddenFill>
                      </a:ext>
                    </a:extLst>
                  </p:spPr>
                  <p:txBody>
                    <a:bodyPr/>
                    <a:lstStyle/>
                    <a:p>
                      <a:endParaRPr lang="en-US" smtClean="0">
                        <a:solidFill>
                          <a:srgbClr val="1F497D"/>
                        </a:solidFill>
                      </a:endParaRPr>
                    </a:p>
                  </p:txBody>
                </p:sp>
                <p:sp>
                  <p:nvSpPr>
                    <p:cNvPr id="500834" name="Line 81"/>
                    <p:cNvSpPr>
                      <a:spLocks noChangeShapeType="1"/>
                    </p:cNvSpPr>
                    <p:nvPr/>
                  </p:nvSpPr>
                  <p:spPr bwMode="auto">
                    <a:xfrm flipH="1">
                      <a:off x="6219952" y="3368225"/>
                      <a:ext cx="31665" cy="13903"/>
                    </a:xfrm>
                    <a:prstGeom prst="line">
                      <a:avLst/>
                    </a:prstGeom>
                    <a:noFill/>
                    <a:ln w="9525">
                      <a:solidFill>
                        <a:srgbClr val="FF0000"/>
                      </a:solidFill>
                      <a:round/>
                      <a:headEnd/>
                      <a:tailEnd/>
                    </a:ln>
                    <a:extLst>
                      <a:ext uri="{909E8E84-426E-40DD-AFC4-6F175D3DCCD1}">
                        <a14:hiddenFill xmlns="" xmlns:a14="http://schemas.microsoft.com/office/drawing/2010/main">
                          <a:noFill/>
                        </a14:hiddenFill>
                      </a:ext>
                    </a:extLst>
                  </p:spPr>
                  <p:txBody>
                    <a:bodyPr/>
                    <a:lstStyle/>
                    <a:p>
                      <a:endParaRPr lang="en-US" smtClean="0">
                        <a:solidFill>
                          <a:srgbClr val="1F497D"/>
                        </a:solidFill>
                      </a:endParaRPr>
                    </a:p>
                  </p:txBody>
                </p:sp>
                <p:sp>
                  <p:nvSpPr>
                    <p:cNvPr id="500835" name="Line 82"/>
                    <p:cNvSpPr>
                      <a:spLocks noChangeShapeType="1"/>
                    </p:cNvSpPr>
                    <p:nvPr/>
                  </p:nvSpPr>
                  <p:spPr bwMode="auto">
                    <a:xfrm flipH="1">
                      <a:off x="6165257" y="3396031"/>
                      <a:ext cx="25908" cy="13903"/>
                    </a:xfrm>
                    <a:prstGeom prst="line">
                      <a:avLst/>
                    </a:prstGeom>
                    <a:noFill/>
                    <a:ln w="9525">
                      <a:solidFill>
                        <a:srgbClr val="FF0000"/>
                      </a:solidFill>
                      <a:round/>
                      <a:headEnd/>
                      <a:tailEnd/>
                    </a:ln>
                    <a:extLst>
                      <a:ext uri="{909E8E84-426E-40DD-AFC4-6F175D3DCCD1}">
                        <a14:hiddenFill xmlns="" xmlns:a14="http://schemas.microsoft.com/office/drawing/2010/main">
                          <a:noFill/>
                        </a14:hiddenFill>
                      </a:ext>
                    </a:extLst>
                  </p:spPr>
                  <p:txBody>
                    <a:bodyPr/>
                    <a:lstStyle/>
                    <a:p>
                      <a:endParaRPr lang="en-US" smtClean="0">
                        <a:solidFill>
                          <a:srgbClr val="1F497D"/>
                        </a:solidFill>
                      </a:endParaRPr>
                    </a:p>
                  </p:txBody>
                </p:sp>
                <p:sp>
                  <p:nvSpPr>
                    <p:cNvPr id="500836" name="Line 83"/>
                    <p:cNvSpPr>
                      <a:spLocks noChangeShapeType="1"/>
                    </p:cNvSpPr>
                    <p:nvPr/>
                  </p:nvSpPr>
                  <p:spPr bwMode="auto">
                    <a:xfrm flipH="1">
                      <a:off x="6104805" y="3423836"/>
                      <a:ext cx="31665" cy="13903"/>
                    </a:xfrm>
                    <a:prstGeom prst="line">
                      <a:avLst/>
                    </a:prstGeom>
                    <a:noFill/>
                    <a:ln w="9525">
                      <a:solidFill>
                        <a:srgbClr val="FF0000"/>
                      </a:solidFill>
                      <a:round/>
                      <a:headEnd/>
                      <a:tailEnd/>
                    </a:ln>
                    <a:extLst>
                      <a:ext uri="{909E8E84-426E-40DD-AFC4-6F175D3DCCD1}">
                        <a14:hiddenFill xmlns="" xmlns:a14="http://schemas.microsoft.com/office/drawing/2010/main">
                          <a:noFill/>
                        </a14:hiddenFill>
                      </a:ext>
                    </a:extLst>
                  </p:spPr>
                  <p:txBody>
                    <a:bodyPr/>
                    <a:lstStyle/>
                    <a:p>
                      <a:endParaRPr lang="en-US" smtClean="0">
                        <a:solidFill>
                          <a:srgbClr val="1F497D"/>
                        </a:solidFill>
                      </a:endParaRPr>
                    </a:p>
                  </p:txBody>
                </p:sp>
                <p:sp>
                  <p:nvSpPr>
                    <p:cNvPr id="500837" name="Line 84"/>
                    <p:cNvSpPr>
                      <a:spLocks noChangeShapeType="1"/>
                    </p:cNvSpPr>
                    <p:nvPr/>
                  </p:nvSpPr>
                  <p:spPr bwMode="auto">
                    <a:xfrm flipH="1">
                      <a:off x="6050111" y="3451642"/>
                      <a:ext cx="28787" cy="11586"/>
                    </a:xfrm>
                    <a:prstGeom prst="line">
                      <a:avLst/>
                    </a:prstGeom>
                    <a:noFill/>
                    <a:ln w="9525">
                      <a:solidFill>
                        <a:srgbClr val="FF0000"/>
                      </a:solidFill>
                      <a:round/>
                      <a:headEnd/>
                      <a:tailEnd/>
                    </a:ln>
                    <a:extLst>
                      <a:ext uri="{909E8E84-426E-40DD-AFC4-6F175D3DCCD1}">
                        <a14:hiddenFill xmlns="" xmlns:a14="http://schemas.microsoft.com/office/drawing/2010/main">
                          <a:noFill/>
                        </a14:hiddenFill>
                      </a:ext>
                    </a:extLst>
                  </p:spPr>
                  <p:txBody>
                    <a:bodyPr/>
                    <a:lstStyle/>
                    <a:p>
                      <a:endParaRPr lang="en-US" smtClean="0">
                        <a:solidFill>
                          <a:srgbClr val="1F497D"/>
                        </a:solidFill>
                      </a:endParaRPr>
                    </a:p>
                  </p:txBody>
                </p:sp>
                <p:sp>
                  <p:nvSpPr>
                    <p:cNvPr id="500838" name="Line 85"/>
                    <p:cNvSpPr>
                      <a:spLocks noChangeShapeType="1"/>
                    </p:cNvSpPr>
                    <p:nvPr/>
                  </p:nvSpPr>
                  <p:spPr bwMode="auto">
                    <a:xfrm flipH="1">
                      <a:off x="5992537" y="3477130"/>
                      <a:ext cx="31665" cy="13903"/>
                    </a:xfrm>
                    <a:prstGeom prst="line">
                      <a:avLst/>
                    </a:prstGeom>
                    <a:noFill/>
                    <a:ln w="9525">
                      <a:solidFill>
                        <a:srgbClr val="FF0000"/>
                      </a:solidFill>
                      <a:round/>
                      <a:headEnd/>
                      <a:tailEnd/>
                    </a:ln>
                    <a:extLst>
                      <a:ext uri="{909E8E84-426E-40DD-AFC4-6F175D3DCCD1}">
                        <a14:hiddenFill xmlns="" xmlns:a14="http://schemas.microsoft.com/office/drawing/2010/main">
                          <a:noFill/>
                        </a14:hiddenFill>
                      </a:ext>
                    </a:extLst>
                  </p:spPr>
                  <p:txBody>
                    <a:bodyPr/>
                    <a:lstStyle/>
                    <a:p>
                      <a:endParaRPr lang="en-US" smtClean="0">
                        <a:solidFill>
                          <a:srgbClr val="1F497D"/>
                        </a:solidFill>
                      </a:endParaRPr>
                    </a:p>
                  </p:txBody>
                </p:sp>
                <p:sp>
                  <p:nvSpPr>
                    <p:cNvPr id="500839" name="Line 86"/>
                    <p:cNvSpPr>
                      <a:spLocks noChangeShapeType="1"/>
                    </p:cNvSpPr>
                    <p:nvPr/>
                  </p:nvSpPr>
                  <p:spPr bwMode="auto">
                    <a:xfrm flipH="1">
                      <a:off x="5937843" y="3504935"/>
                      <a:ext cx="25908" cy="13903"/>
                    </a:xfrm>
                    <a:prstGeom prst="line">
                      <a:avLst/>
                    </a:prstGeom>
                    <a:noFill/>
                    <a:ln w="9525">
                      <a:solidFill>
                        <a:srgbClr val="FF0000"/>
                      </a:solidFill>
                      <a:round/>
                      <a:headEnd/>
                      <a:tailEnd/>
                    </a:ln>
                    <a:extLst>
                      <a:ext uri="{909E8E84-426E-40DD-AFC4-6F175D3DCCD1}">
                        <a14:hiddenFill xmlns="" xmlns:a14="http://schemas.microsoft.com/office/drawing/2010/main">
                          <a:noFill/>
                        </a14:hiddenFill>
                      </a:ext>
                    </a:extLst>
                  </p:spPr>
                  <p:txBody>
                    <a:bodyPr/>
                    <a:lstStyle/>
                    <a:p>
                      <a:endParaRPr lang="en-US" smtClean="0">
                        <a:solidFill>
                          <a:srgbClr val="1F497D"/>
                        </a:solidFill>
                      </a:endParaRPr>
                    </a:p>
                  </p:txBody>
                </p:sp>
                <p:sp>
                  <p:nvSpPr>
                    <p:cNvPr id="500840" name="Line 87"/>
                    <p:cNvSpPr>
                      <a:spLocks noChangeShapeType="1"/>
                    </p:cNvSpPr>
                    <p:nvPr/>
                  </p:nvSpPr>
                  <p:spPr bwMode="auto">
                    <a:xfrm flipH="1">
                      <a:off x="5877391" y="3532741"/>
                      <a:ext cx="31665" cy="13903"/>
                    </a:xfrm>
                    <a:prstGeom prst="line">
                      <a:avLst/>
                    </a:prstGeom>
                    <a:noFill/>
                    <a:ln w="9525">
                      <a:solidFill>
                        <a:srgbClr val="FF0000"/>
                      </a:solidFill>
                      <a:round/>
                      <a:headEnd/>
                      <a:tailEnd/>
                    </a:ln>
                    <a:extLst>
                      <a:ext uri="{909E8E84-426E-40DD-AFC4-6F175D3DCCD1}">
                        <a14:hiddenFill xmlns="" xmlns:a14="http://schemas.microsoft.com/office/drawing/2010/main">
                          <a:noFill/>
                        </a14:hiddenFill>
                      </a:ext>
                    </a:extLst>
                  </p:spPr>
                  <p:txBody>
                    <a:bodyPr/>
                    <a:lstStyle/>
                    <a:p>
                      <a:endParaRPr lang="en-US" smtClean="0">
                        <a:solidFill>
                          <a:srgbClr val="1F497D"/>
                        </a:solidFill>
                      </a:endParaRPr>
                    </a:p>
                  </p:txBody>
                </p:sp>
                <p:sp>
                  <p:nvSpPr>
                    <p:cNvPr id="500841" name="Line 88"/>
                    <p:cNvSpPr>
                      <a:spLocks noChangeShapeType="1"/>
                    </p:cNvSpPr>
                    <p:nvPr/>
                  </p:nvSpPr>
                  <p:spPr bwMode="auto">
                    <a:xfrm flipH="1">
                      <a:off x="5822696" y="3555912"/>
                      <a:ext cx="28787" cy="13903"/>
                    </a:xfrm>
                    <a:prstGeom prst="line">
                      <a:avLst/>
                    </a:prstGeom>
                    <a:noFill/>
                    <a:ln w="9525">
                      <a:solidFill>
                        <a:srgbClr val="FF0000"/>
                      </a:solidFill>
                      <a:round/>
                      <a:headEnd/>
                      <a:tailEnd/>
                    </a:ln>
                    <a:extLst>
                      <a:ext uri="{909E8E84-426E-40DD-AFC4-6F175D3DCCD1}">
                        <a14:hiddenFill xmlns="" xmlns:a14="http://schemas.microsoft.com/office/drawing/2010/main">
                          <a:noFill/>
                        </a14:hiddenFill>
                      </a:ext>
                    </a:extLst>
                  </p:spPr>
                  <p:txBody>
                    <a:bodyPr/>
                    <a:lstStyle/>
                    <a:p>
                      <a:endParaRPr lang="en-US" smtClean="0">
                        <a:solidFill>
                          <a:srgbClr val="1F497D"/>
                        </a:solidFill>
                      </a:endParaRPr>
                    </a:p>
                  </p:txBody>
                </p:sp>
                <p:sp>
                  <p:nvSpPr>
                    <p:cNvPr id="500842" name="Line 89"/>
                    <p:cNvSpPr>
                      <a:spLocks noChangeShapeType="1"/>
                    </p:cNvSpPr>
                    <p:nvPr/>
                  </p:nvSpPr>
                  <p:spPr bwMode="auto">
                    <a:xfrm flipH="1">
                      <a:off x="5765123" y="3583717"/>
                      <a:ext cx="25908" cy="13903"/>
                    </a:xfrm>
                    <a:prstGeom prst="line">
                      <a:avLst/>
                    </a:prstGeom>
                    <a:noFill/>
                    <a:ln w="9525">
                      <a:solidFill>
                        <a:srgbClr val="FF0000"/>
                      </a:solidFill>
                      <a:round/>
                      <a:headEnd/>
                      <a:tailEnd/>
                    </a:ln>
                    <a:extLst>
                      <a:ext uri="{909E8E84-426E-40DD-AFC4-6F175D3DCCD1}">
                        <a14:hiddenFill xmlns="" xmlns:a14="http://schemas.microsoft.com/office/drawing/2010/main">
                          <a:noFill/>
                        </a14:hiddenFill>
                      </a:ext>
                    </a:extLst>
                  </p:spPr>
                  <p:txBody>
                    <a:bodyPr/>
                    <a:lstStyle/>
                    <a:p>
                      <a:endParaRPr lang="en-US" smtClean="0">
                        <a:solidFill>
                          <a:srgbClr val="1F497D"/>
                        </a:solidFill>
                      </a:endParaRPr>
                    </a:p>
                  </p:txBody>
                </p:sp>
                <p:sp>
                  <p:nvSpPr>
                    <p:cNvPr id="500843" name="Line 90"/>
                    <p:cNvSpPr>
                      <a:spLocks noChangeShapeType="1"/>
                    </p:cNvSpPr>
                    <p:nvPr/>
                  </p:nvSpPr>
                  <p:spPr bwMode="auto">
                    <a:xfrm flipH="1">
                      <a:off x="5710428" y="3611523"/>
                      <a:ext cx="25908" cy="13903"/>
                    </a:xfrm>
                    <a:prstGeom prst="line">
                      <a:avLst/>
                    </a:prstGeom>
                    <a:noFill/>
                    <a:ln w="9525">
                      <a:solidFill>
                        <a:srgbClr val="FF0000"/>
                      </a:solidFill>
                      <a:round/>
                      <a:headEnd/>
                      <a:tailEnd/>
                    </a:ln>
                    <a:extLst>
                      <a:ext uri="{909E8E84-426E-40DD-AFC4-6F175D3DCCD1}">
                        <a14:hiddenFill xmlns="" xmlns:a14="http://schemas.microsoft.com/office/drawing/2010/main">
                          <a:noFill/>
                        </a14:hiddenFill>
                      </a:ext>
                    </a:extLst>
                  </p:spPr>
                  <p:txBody>
                    <a:bodyPr/>
                    <a:lstStyle/>
                    <a:p>
                      <a:endParaRPr lang="en-US" smtClean="0">
                        <a:solidFill>
                          <a:srgbClr val="1F497D"/>
                        </a:solidFill>
                      </a:endParaRPr>
                    </a:p>
                  </p:txBody>
                </p:sp>
                <p:sp>
                  <p:nvSpPr>
                    <p:cNvPr id="500844" name="Line 91"/>
                    <p:cNvSpPr>
                      <a:spLocks noChangeShapeType="1"/>
                    </p:cNvSpPr>
                    <p:nvPr/>
                  </p:nvSpPr>
                  <p:spPr bwMode="auto">
                    <a:xfrm flipH="1">
                      <a:off x="5649976" y="3639328"/>
                      <a:ext cx="28787" cy="13903"/>
                    </a:xfrm>
                    <a:prstGeom prst="line">
                      <a:avLst/>
                    </a:prstGeom>
                    <a:noFill/>
                    <a:ln w="9525">
                      <a:solidFill>
                        <a:srgbClr val="FF0000"/>
                      </a:solidFill>
                      <a:round/>
                      <a:headEnd/>
                      <a:tailEnd/>
                    </a:ln>
                    <a:extLst>
                      <a:ext uri="{909E8E84-426E-40DD-AFC4-6F175D3DCCD1}">
                        <a14:hiddenFill xmlns="" xmlns:a14="http://schemas.microsoft.com/office/drawing/2010/main">
                          <a:noFill/>
                        </a14:hiddenFill>
                      </a:ext>
                    </a:extLst>
                  </p:spPr>
                  <p:txBody>
                    <a:bodyPr/>
                    <a:lstStyle/>
                    <a:p>
                      <a:endParaRPr lang="en-US" smtClean="0">
                        <a:solidFill>
                          <a:srgbClr val="1F497D"/>
                        </a:solidFill>
                      </a:endParaRPr>
                    </a:p>
                  </p:txBody>
                </p:sp>
                <p:sp>
                  <p:nvSpPr>
                    <p:cNvPr id="500845" name="Line 92"/>
                    <p:cNvSpPr>
                      <a:spLocks noChangeShapeType="1"/>
                    </p:cNvSpPr>
                    <p:nvPr/>
                  </p:nvSpPr>
                  <p:spPr bwMode="auto">
                    <a:xfrm flipH="1">
                      <a:off x="5621189" y="3662499"/>
                      <a:ext cx="2879" cy="4634"/>
                    </a:xfrm>
                    <a:prstGeom prst="line">
                      <a:avLst/>
                    </a:prstGeom>
                    <a:noFill/>
                    <a:ln w="9525">
                      <a:solidFill>
                        <a:srgbClr val="FF0000"/>
                      </a:solidFill>
                      <a:round/>
                      <a:headEnd/>
                      <a:tailEnd/>
                    </a:ln>
                    <a:extLst>
                      <a:ext uri="{909E8E84-426E-40DD-AFC4-6F175D3DCCD1}">
                        <a14:hiddenFill xmlns="" xmlns:a14="http://schemas.microsoft.com/office/drawing/2010/main">
                          <a:noFill/>
                        </a14:hiddenFill>
                      </a:ext>
                    </a:extLst>
                  </p:spPr>
                  <p:txBody>
                    <a:bodyPr/>
                    <a:lstStyle/>
                    <a:p>
                      <a:endParaRPr lang="en-US" smtClean="0">
                        <a:solidFill>
                          <a:srgbClr val="1F497D"/>
                        </a:solidFill>
                      </a:endParaRPr>
                    </a:p>
                  </p:txBody>
                </p:sp>
                <p:sp>
                  <p:nvSpPr>
                    <p:cNvPr id="500846" name="Line 93"/>
                    <p:cNvSpPr>
                      <a:spLocks noChangeShapeType="1"/>
                    </p:cNvSpPr>
                    <p:nvPr/>
                  </p:nvSpPr>
                  <p:spPr bwMode="auto">
                    <a:xfrm flipH="1">
                      <a:off x="5465741" y="3725061"/>
                      <a:ext cx="28787" cy="11586"/>
                    </a:xfrm>
                    <a:prstGeom prst="line">
                      <a:avLst/>
                    </a:prstGeom>
                    <a:noFill/>
                    <a:ln w="9525">
                      <a:solidFill>
                        <a:srgbClr val="FF0000"/>
                      </a:solidFill>
                      <a:round/>
                      <a:headEnd/>
                      <a:tailEnd/>
                    </a:ln>
                    <a:extLst>
                      <a:ext uri="{909E8E84-426E-40DD-AFC4-6F175D3DCCD1}">
                        <a14:hiddenFill xmlns="" xmlns:a14="http://schemas.microsoft.com/office/drawing/2010/main">
                          <a:noFill/>
                        </a14:hiddenFill>
                      </a:ext>
                    </a:extLst>
                  </p:spPr>
                  <p:txBody>
                    <a:bodyPr/>
                    <a:lstStyle/>
                    <a:p>
                      <a:endParaRPr lang="en-US" smtClean="0">
                        <a:solidFill>
                          <a:srgbClr val="1F497D"/>
                        </a:solidFill>
                      </a:endParaRPr>
                    </a:p>
                  </p:txBody>
                </p:sp>
                <p:sp>
                  <p:nvSpPr>
                    <p:cNvPr id="500847" name="Line 94"/>
                    <p:cNvSpPr>
                      <a:spLocks noChangeShapeType="1"/>
                    </p:cNvSpPr>
                    <p:nvPr/>
                  </p:nvSpPr>
                  <p:spPr bwMode="auto">
                    <a:xfrm flipH="1">
                      <a:off x="5408168" y="3750549"/>
                      <a:ext cx="31665" cy="13903"/>
                    </a:xfrm>
                    <a:prstGeom prst="line">
                      <a:avLst/>
                    </a:prstGeom>
                    <a:noFill/>
                    <a:ln w="9525">
                      <a:solidFill>
                        <a:srgbClr val="FF0000"/>
                      </a:solidFill>
                      <a:round/>
                      <a:headEnd/>
                      <a:tailEnd/>
                    </a:ln>
                    <a:extLst>
                      <a:ext uri="{909E8E84-426E-40DD-AFC4-6F175D3DCCD1}">
                        <a14:hiddenFill xmlns="" xmlns:a14="http://schemas.microsoft.com/office/drawing/2010/main">
                          <a:noFill/>
                        </a14:hiddenFill>
                      </a:ext>
                    </a:extLst>
                  </p:spPr>
                  <p:txBody>
                    <a:bodyPr/>
                    <a:lstStyle/>
                    <a:p>
                      <a:endParaRPr lang="en-US" smtClean="0">
                        <a:solidFill>
                          <a:srgbClr val="1F497D"/>
                        </a:solidFill>
                      </a:endParaRPr>
                    </a:p>
                  </p:txBody>
                </p:sp>
                <p:sp>
                  <p:nvSpPr>
                    <p:cNvPr id="500848" name="Line 95"/>
                    <p:cNvSpPr>
                      <a:spLocks noChangeShapeType="1"/>
                    </p:cNvSpPr>
                    <p:nvPr/>
                  </p:nvSpPr>
                  <p:spPr bwMode="auto">
                    <a:xfrm flipH="1">
                      <a:off x="5353473" y="3778355"/>
                      <a:ext cx="25908" cy="13903"/>
                    </a:xfrm>
                    <a:prstGeom prst="line">
                      <a:avLst/>
                    </a:prstGeom>
                    <a:noFill/>
                    <a:ln w="9525">
                      <a:solidFill>
                        <a:srgbClr val="FF0000"/>
                      </a:solidFill>
                      <a:round/>
                      <a:headEnd/>
                      <a:tailEnd/>
                    </a:ln>
                    <a:extLst>
                      <a:ext uri="{909E8E84-426E-40DD-AFC4-6F175D3DCCD1}">
                        <a14:hiddenFill xmlns="" xmlns:a14="http://schemas.microsoft.com/office/drawing/2010/main">
                          <a:noFill/>
                        </a14:hiddenFill>
                      </a:ext>
                    </a:extLst>
                  </p:spPr>
                  <p:txBody>
                    <a:bodyPr/>
                    <a:lstStyle/>
                    <a:p>
                      <a:endParaRPr lang="en-US" smtClean="0">
                        <a:solidFill>
                          <a:srgbClr val="1F497D"/>
                        </a:solidFill>
                      </a:endParaRPr>
                    </a:p>
                  </p:txBody>
                </p:sp>
                <p:sp>
                  <p:nvSpPr>
                    <p:cNvPr id="500849" name="Line 96"/>
                    <p:cNvSpPr>
                      <a:spLocks noChangeShapeType="1"/>
                    </p:cNvSpPr>
                    <p:nvPr/>
                  </p:nvSpPr>
                  <p:spPr bwMode="auto">
                    <a:xfrm flipH="1">
                      <a:off x="5298779" y="3806160"/>
                      <a:ext cx="25908" cy="13903"/>
                    </a:xfrm>
                    <a:prstGeom prst="line">
                      <a:avLst/>
                    </a:prstGeom>
                    <a:noFill/>
                    <a:ln w="9525">
                      <a:solidFill>
                        <a:srgbClr val="FF0000"/>
                      </a:solidFill>
                      <a:round/>
                      <a:headEnd/>
                      <a:tailEnd/>
                    </a:ln>
                    <a:extLst>
                      <a:ext uri="{909E8E84-426E-40DD-AFC4-6F175D3DCCD1}">
                        <a14:hiddenFill xmlns="" xmlns:a14="http://schemas.microsoft.com/office/drawing/2010/main">
                          <a:noFill/>
                        </a14:hiddenFill>
                      </a:ext>
                    </a:extLst>
                  </p:spPr>
                  <p:txBody>
                    <a:bodyPr/>
                    <a:lstStyle/>
                    <a:p>
                      <a:endParaRPr lang="en-US" smtClean="0">
                        <a:solidFill>
                          <a:srgbClr val="1F497D"/>
                        </a:solidFill>
                      </a:endParaRPr>
                    </a:p>
                  </p:txBody>
                </p:sp>
                <p:sp>
                  <p:nvSpPr>
                    <p:cNvPr id="500850" name="Line 97"/>
                    <p:cNvSpPr>
                      <a:spLocks noChangeShapeType="1"/>
                    </p:cNvSpPr>
                    <p:nvPr/>
                  </p:nvSpPr>
                  <p:spPr bwMode="auto">
                    <a:xfrm flipH="1">
                      <a:off x="5238327" y="3829331"/>
                      <a:ext cx="28787" cy="13903"/>
                    </a:xfrm>
                    <a:prstGeom prst="line">
                      <a:avLst/>
                    </a:prstGeom>
                    <a:noFill/>
                    <a:ln w="9525">
                      <a:solidFill>
                        <a:srgbClr val="FF0000"/>
                      </a:solidFill>
                      <a:round/>
                      <a:headEnd/>
                      <a:tailEnd/>
                    </a:ln>
                    <a:extLst>
                      <a:ext uri="{909E8E84-426E-40DD-AFC4-6F175D3DCCD1}">
                        <a14:hiddenFill xmlns="" xmlns:a14="http://schemas.microsoft.com/office/drawing/2010/main">
                          <a:noFill/>
                        </a14:hiddenFill>
                      </a:ext>
                    </a:extLst>
                  </p:spPr>
                  <p:txBody>
                    <a:bodyPr/>
                    <a:lstStyle/>
                    <a:p>
                      <a:endParaRPr lang="en-US" smtClean="0">
                        <a:solidFill>
                          <a:srgbClr val="1F497D"/>
                        </a:solidFill>
                      </a:endParaRPr>
                    </a:p>
                  </p:txBody>
                </p:sp>
                <p:sp>
                  <p:nvSpPr>
                    <p:cNvPr id="500851" name="Line 98"/>
                    <p:cNvSpPr>
                      <a:spLocks noChangeShapeType="1"/>
                    </p:cNvSpPr>
                    <p:nvPr/>
                  </p:nvSpPr>
                  <p:spPr bwMode="auto">
                    <a:xfrm flipH="1">
                      <a:off x="5180753" y="3857137"/>
                      <a:ext cx="31665" cy="13903"/>
                    </a:xfrm>
                    <a:prstGeom prst="line">
                      <a:avLst/>
                    </a:prstGeom>
                    <a:noFill/>
                    <a:ln w="9525">
                      <a:solidFill>
                        <a:srgbClr val="FF0000"/>
                      </a:solidFill>
                      <a:round/>
                      <a:headEnd/>
                      <a:tailEnd/>
                    </a:ln>
                    <a:extLst>
                      <a:ext uri="{909E8E84-426E-40DD-AFC4-6F175D3DCCD1}">
                        <a14:hiddenFill xmlns="" xmlns:a14="http://schemas.microsoft.com/office/drawing/2010/main">
                          <a:noFill/>
                        </a14:hiddenFill>
                      </a:ext>
                    </a:extLst>
                  </p:spPr>
                  <p:txBody>
                    <a:bodyPr/>
                    <a:lstStyle/>
                    <a:p>
                      <a:endParaRPr lang="en-US" smtClean="0">
                        <a:solidFill>
                          <a:srgbClr val="1F497D"/>
                        </a:solidFill>
                      </a:endParaRPr>
                    </a:p>
                  </p:txBody>
                </p:sp>
                <p:sp>
                  <p:nvSpPr>
                    <p:cNvPr id="500852" name="Line 99"/>
                    <p:cNvSpPr>
                      <a:spLocks noChangeShapeType="1"/>
                    </p:cNvSpPr>
                    <p:nvPr/>
                  </p:nvSpPr>
                  <p:spPr bwMode="auto">
                    <a:xfrm flipH="1">
                      <a:off x="5126059" y="3884942"/>
                      <a:ext cx="25908" cy="13903"/>
                    </a:xfrm>
                    <a:prstGeom prst="line">
                      <a:avLst/>
                    </a:prstGeom>
                    <a:noFill/>
                    <a:ln w="9525">
                      <a:solidFill>
                        <a:srgbClr val="FF0000"/>
                      </a:solidFill>
                      <a:round/>
                      <a:headEnd/>
                      <a:tailEnd/>
                    </a:ln>
                    <a:extLst>
                      <a:ext uri="{909E8E84-426E-40DD-AFC4-6F175D3DCCD1}">
                        <a14:hiddenFill xmlns="" xmlns:a14="http://schemas.microsoft.com/office/drawing/2010/main">
                          <a:noFill/>
                        </a14:hiddenFill>
                      </a:ext>
                    </a:extLst>
                  </p:spPr>
                  <p:txBody>
                    <a:bodyPr/>
                    <a:lstStyle/>
                    <a:p>
                      <a:endParaRPr lang="en-US" smtClean="0">
                        <a:solidFill>
                          <a:srgbClr val="1F497D"/>
                        </a:solidFill>
                      </a:endParaRPr>
                    </a:p>
                  </p:txBody>
                </p:sp>
                <p:sp>
                  <p:nvSpPr>
                    <p:cNvPr id="500853" name="Line 100"/>
                    <p:cNvSpPr>
                      <a:spLocks noChangeShapeType="1"/>
                    </p:cNvSpPr>
                    <p:nvPr/>
                  </p:nvSpPr>
                  <p:spPr bwMode="auto">
                    <a:xfrm flipH="1">
                      <a:off x="5065607" y="3908113"/>
                      <a:ext cx="31665" cy="13903"/>
                    </a:xfrm>
                    <a:prstGeom prst="line">
                      <a:avLst/>
                    </a:prstGeom>
                    <a:noFill/>
                    <a:ln w="9525">
                      <a:solidFill>
                        <a:srgbClr val="FF0000"/>
                      </a:solidFill>
                      <a:round/>
                      <a:headEnd/>
                      <a:tailEnd/>
                    </a:ln>
                    <a:extLst>
                      <a:ext uri="{909E8E84-426E-40DD-AFC4-6F175D3DCCD1}">
                        <a14:hiddenFill xmlns="" xmlns:a14="http://schemas.microsoft.com/office/drawing/2010/main">
                          <a:noFill/>
                        </a14:hiddenFill>
                      </a:ext>
                    </a:extLst>
                  </p:spPr>
                  <p:txBody>
                    <a:bodyPr/>
                    <a:lstStyle/>
                    <a:p>
                      <a:endParaRPr lang="en-US" smtClean="0">
                        <a:solidFill>
                          <a:srgbClr val="1F497D"/>
                        </a:solidFill>
                      </a:endParaRPr>
                    </a:p>
                  </p:txBody>
                </p:sp>
                <p:sp>
                  <p:nvSpPr>
                    <p:cNvPr id="500854" name="Line 101"/>
                    <p:cNvSpPr>
                      <a:spLocks noChangeShapeType="1"/>
                    </p:cNvSpPr>
                    <p:nvPr/>
                  </p:nvSpPr>
                  <p:spPr bwMode="auto">
                    <a:xfrm flipH="1">
                      <a:off x="5010912" y="3935919"/>
                      <a:ext cx="28787" cy="13903"/>
                    </a:xfrm>
                    <a:prstGeom prst="line">
                      <a:avLst/>
                    </a:prstGeom>
                    <a:noFill/>
                    <a:ln w="9525">
                      <a:solidFill>
                        <a:srgbClr val="FF0000"/>
                      </a:solidFill>
                      <a:round/>
                      <a:headEnd/>
                      <a:tailEnd/>
                    </a:ln>
                    <a:extLst>
                      <a:ext uri="{909E8E84-426E-40DD-AFC4-6F175D3DCCD1}">
                        <a14:hiddenFill xmlns="" xmlns:a14="http://schemas.microsoft.com/office/drawing/2010/main">
                          <a:noFill/>
                        </a14:hiddenFill>
                      </a:ext>
                    </a:extLst>
                  </p:spPr>
                  <p:txBody>
                    <a:bodyPr/>
                    <a:lstStyle/>
                    <a:p>
                      <a:endParaRPr lang="en-US" smtClean="0">
                        <a:solidFill>
                          <a:srgbClr val="1F497D"/>
                        </a:solidFill>
                      </a:endParaRPr>
                    </a:p>
                  </p:txBody>
                </p:sp>
                <p:sp>
                  <p:nvSpPr>
                    <p:cNvPr id="500855" name="Line 102"/>
                    <p:cNvSpPr>
                      <a:spLocks noChangeShapeType="1"/>
                    </p:cNvSpPr>
                    <p:nvPr/>
                  </p:nvSpPr>
                  <p:spPr bwMode="auto">
                    <a:xfrm flipH="1">
                      <a:off x="4953339" y="3963724"/>
                      <a:ext cx="25908" cy="13903"/>
                    </a:xfrm>
                    <a:prstGeom prst="line">
                      <a:avLst/>
                    </a:prstGeom>
                    <a:noFill/>
                    <a:ln w="9525">
                      <a:solidFill>
                        <a:srgbClr val="FF0000"/>
                      </a:solidFill>
                      <a:round/>
                      <a:headEnd/>
                      <a:tailEnd/>
                    </a:ln>
                    <a:extLst>
                      <a:ext uri="{909E8E84-426E-40DD-AFC4-6F175D3DCCD1}">
                        <a14:hiddenFill xmlns="" xmlns:a14="http://schemas.microsoft.com/office/drawing/2010/main">
                          <a:noFill/>
                        </a14:hiddenFill>
                      </a:ext>
                    </a:extLst>
                  </p:spPr>
                  <p:txBody>
                    <a:bodyPr/>
                    <a:lstStyle/>
                    <a:p>
                      <a:endParaRPr lang="en-US" smtClean="0">
                        <a:solidFill>
                          <a:srgbClr val="1F497D"/>
                        </a:solidFill>
                      </a:endParaRPr>
                    </a:p>
                  </p:txBody>
                </p:sp>
                <p:sp>
                  <p:nvSpPr>
                    <p:cNvPr id="500856" name="Line 103"/>
                    <p:cNvSpPr>
                      <a:spLocks noChangeShapeType="1"/>
                    </p:cNvSpPr>
                    <p:nvPr/>
                  </p:nvSpPr>
                  <p:spPr bwMode="auto">
                    <a:xfrm flipH="1">
                      <a:off x="4892887" y="3991529"/>
                      <a:ext cx="31665" cy="11586"/>
                    </a:xfrm>
                    <a:prstGeom prst="line">
                      <a:avLst/>
                    </a:prstGeom>
                    <a:noFill/>
                    <a:ln w="9525">
                      <a:solidFill>
                        <a:srgbClr val="FF0000"/>
                      </a:solidFill>
                      <a:round/>
                      <a:headEnd/>
                      <a:tailEnd/>
                    </a:ln>
                    <a:extLst>
                      <a:ext uri="{909E8E84-426E-40DD-AFC4-6F175D3DCCD1}">
                        <a14:hiddenFill xmlns="" xmlns:a14="http://schemas.microsoft.com/office/drawing/2010/main">
                          <a:noFill/>
                        </a14:hiddenFill>
                      </a:ext>
                    </a:extLst>
                  </p:spPr>
                  <p:txBody>
                    <a:bodyPr/>
                    <a:lstStyle/>
                    <a:p>
                      <a:endParaRPr lang="en-US" smtClean="0">
                        <a:solidFill>
                          <a:srgbClr val="1F497D"/>
                        </a:solidFill>
                      </a:endParaRPr>
                    </a:p>
                  </p:txBody>
                </p:sp>
                <p:sp>
                  <p:nvSpPr>
                    <p:cNvPr id="500857" name="Line 104"/>
                    <p:cNvSpPr>
                      <a:spLocks noChangeShapeType="1"/>
                    </p:cNvSpPr>
                    <p:nvPr/>
                  </p:nvSpPr>
                  <p:spPr bwMode="auto">
                    <a:xfrm flipH="1">
                      <a:off x="4838192" y="4017018"/>
                      <a:ext cx="31665" cy="13903"/>
                    </a:xfrm>
                    <a:prstGeom prst="line">
                      <a:avLst/>
                    </a:prstGeom>
                    <a:noFill/>
                    <a:ln w="9525">
                      <a:solidFill>
                        <a:srgbClr val="FF0000"/>
                      </a:solidFill>
                      <a:round/>
                      <a:headEnd/>
                      <a:tailEnd/>
                    </a:ln>
                    <a:extLst>
                      <a:ext uri="{909E8E84-426E-40DD-AFC4-6F175D3DCCD1}">
                        <a14:hiddenFill xmlns="" xmlns:a14="http://schemas.microsoft.com/office/drawing/2010/main">
                          <a:noFill/>
                        </a14:hiddenFill>
                      </a:ext>
                    </a:extLst>
                  </p:spPr>
                  <p:txBody>
                    <a:bodyPr/>
                    <a:lstStyle/>
                    <a:p>
                      <a:endParaRPr lang="en-US" smtClean="0">
                        <a:solidFill>
                          <a:srgbClr val="1F497D"/>
                        </a:solidFill>
                      </a:endParaRPr>
                    </a:p>
                  </p:txBody>
                </p:sp>
                <p:sp>
                  <p:nvSpPr>
                    <p:cNvPr id="500858" name="Line 105"/>
                    <p:cNvSpPr>
                      <a:spLocks noChangeShapeType="1"/>
                    </p:cNvSpPr>
                    <p:nvPr/>
                  </p:nvSpPr>
                  <p:spPr bwMode="auto">
                    <a:xfrm flipH="1">
                      <a:off x="4783497" y="4044823"/>
                      <a:ext cx="28787" cy="13903"/>
                    </a:xfrm>
                    <a:prstGeom prst="line">
                      <a:avLst/>
                    </a:prstGeom>
                    <a:noFill/>
                    <a:ln w="9525">
                      <a:solidFill>
                        <a:srgbClr val="FF0000"/>
                      </a:solidFill>
                      <a:round/>
                      <a:headEnd/>
                      <a:tailEnd/>
                    </a:ln>
                    <a:extLst>
                      <a:ext uri="{909E8E84-426E-40DD-AFC4-6F175D3DCCD1}">
                        <a14:hiddenFill xmlns="" xmlns:a14="http://schemas.microsoft.com/office/drawing/2010/main">
                          <a:noFill/>
                        </a14:hiddenFill>
                      </a:ext>
                    </a:extLst>
                  </p:spPr>
                  <p:txBody>
                    <a:bodyPr/>
                    <a:lstStyle/>
                    <a:p>
                      <a:endParaRPr lang="en-US" smtClean="0">
                        <a:solidFill>
                          <a:srgbClr val="1F497D"/>
                        </a:solidFill>
                      </a:endParaRPr>
                    </a:p>
                  </p:txBody>
                </p:sp>
                <p:sp>
                  <p:nvSpPr>
                    <p:cNvPr id="500859" name="Line 106"/>
                    <p:cNvSpPr>
                      <a:spLocks noChangeShapeType="1"/>
                    </p:cNvSpPr>
                    <p:nvPr/>
                  </p:nvSpPr>
                  <p:spPr bwMode="auto">
                    <a:xfrm flipH="1">
                      <a:off x="4725924" y="4072628"/>
                      <a:ext cx="25908" cy="13903"/>
                    </a:xfrm>
                    <a:prstGeom prst="line">
                      <a:avLst/>
                    </a:prstGeom>
                    <a:noFill/>
                    <a:ln w="9525">
                      <a:solidFill>
                        <a:srgbClr val="FF0000"/>
                      </a:solidFill>
                      <a:round/>
                      <a:headEnd/>
                      <a:tailEnd/>
                    </a:ln>
                    <a:extLst>
                      <a:ext uri="{909E8E84-426E-40DD-AFC4-6F175D3DCCD1}">
                        <a14:hiddenFill xmlns="" xmlns:a14="http://schemas.microsoft.com/office/drawing/2010/main">
                          <a:noFill/>
                        </a14:hiddenFill>
                      </a:ext>
                    </a:extLst>
                  </p:spPr>
                  <p:txBody>
                    <a:bodyPr/>
                    <a:lstStyle/>
                    <a:p>
                      <a:endParaRPr lang="en-US" smtClean="0">
                        <a:solidFill>
                          <a:srgbClr val="1F497D"/>
                        </a:solidFill>
                      </a:endParaRPr>
                    </a:p>
                  </p:txBody>
                </p:sp>
                <p:sp>
                  <p:nvSpPr>
                    <p:cNvPr id="500860" name="Line 107"/>
                    <p:cNvSpPr>
                      <a:spLocks noChangeShapeType="1"/>
                    </p:cNvSpPr>
                    <p:nvPr/>
                  </p:nvSpPr>
                  <p:spPr bwMode="auto">
                    <a:xfrm flipH="1">
                      <a:off x="4665472" y="4095800"/>
                      <a:ext cx="31665" cy="13903"/>
                    </a:xfrm>
                    <a:prstGeom prst="line">
                      <a:avLst/>
                    </a:prstGeom>
                    <a:noFill/>
                    <a:ln w="9525">
                      <a:solidFill>
                        <a:srgbClr val="FF0000"/>
                      </a:solidFill>
                      <a:round/>
                      <a:headEnd/>
                      <a:tailEnd/>
                    </a:ln>
                    <a:extLst>
                      <a:ext uri="{909E8E84-426E-40DD-AFC4-6F175D3DCCD1}">
                        <a14:hiddenFill xmlns="" xmlns:a14="http://schemas.microsoft.com/office/drawing/2010/main">
                          <a:noFill/>
                        </a14:hiddenFill>
                      </a:ext>
                    </a:extLst>
                  </p:spPr>
                  <p:txBody>
                    <a:bodyPr/>
                    <a:lstStyle/>
                    <a:p>
                      <a:endParaRPr lang="en-US" smtClean="0">
                        <a:solidFill>
                          <a:srgbClr val="1F497D"/>
                        </a:solidFill>
                      </a:endParaRPr>
                    </a:p>
                  </p:txBody>
                </p:sp>
                <p:sp>
                  <p:nvSpPr>
                    <p:cNvPr id="500861" name="Freeform 106"/>
                    <p:cNvSpPr>
                      <a:spLocks/>
                    </p:cNvSpPr>
                    <p:nvPr/>
                  </p:nvSpPr>
                  <p:spPr bwMode="auto">
                    <a:xfrm>
                      <a:off x="4610777" y="4123605"/>
                      <a:ext cx="28787" cy="13903"/>
                    </a:xfrm>
                    <a:custGeom>
                      <a:avLst/>
                      <a:gdLst>
                        <a:gd name="T0" fmla="*/ 2147483647 w 10"/>
                        <a:gd name="T1" fmla="*/ 0 h 6"/>
                        <a:gd name="T2" fmla="*/ 0 w 10"/>
                        <a:gd name="T3" fmla="*/ 2147483647 h 6"/>
                        <a:gd name="T4" fmla="*/ 0 w 10"/>
                        <a:gd name="T5" fmla="*/ 2147483647 h 6"/>
                        <a:gd name="T6" fmla="*/ 0 60000 65536"/>
                        <a:gd name="T7" fmla="*/ 0 60000 65536"/>
                        <a:gd name="T8" fmla="*/ 0 60000 65536"/>
                        <a:gd name="T9" fmla="*/ 0 w 10"/>
                        <a:gd name="T10" fmla="*/ 0 h 6"/>
                        <a:gd name="T11" fmla="*/ 10 w 10"/>
                        <a:gd name="T12" fmla="*/ 6 h 6"/>
                      </a:gdLst>
                      <a:ahLst/>
                      <a:cxnLst>
                        <a:cxn ang="T6">
                          <a:pos x="T0" y="T1"/>
                        </a:cxn>
                        <a:cxn ang="T7">
                          <a:pos x="T2" y="T3"/>
                        </a:cxn>
                        <a:cxn ang="T8">
                          <a:pos x="T4" y="T5"/>
                        </a:cxn>
                      </a:cxnLst>
                      <a:rect l="T9" t="T10" r="T11" b="T12"/>
                      <a:pathLst>
                        <a:path w="10" h="6">
                          <a:moveTo>
                            <a:pt x="10" y="0"/>
                          </a:moveTo>
                          <a:lnTo>
                            <a:pt x="0" y="6"/>
                          </a:lnTo>
                        </a:path>
                      </a:pathLst>
                    </a:custGeom>
                    <a:noFill/>
                    <a:ln w="9525">
                      <a:solidFill>
                        <a:srgbClr val="FF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smtClean="0">
                        <a:solidFill>
                          <a:srgbClr val="1F497D"/>
                        </a:solidFill>
                      </a:endParaRPr>
                    </a:p>
                  </p:txBody>
                </p:sp>
                <p:sp>
                  <p:nvSpPr>
                    <p:cNvPr id="500862" name="Line 109"/>
                    <p:cNvSpPr>
                      <a:spLocks noChangeShapeType="1"/>
                    </p:cNvSpPr>
                    <p:nvPr/>
                  </p:nvSpPr>
                  <p:spPr bwMode="auto">
                    <a:xfrm>
                      <a:off x="4636685" y="4153728"/>
                      <a:ext cx="25908" cy="18537"/>
                    </a:xfrm>
                    <a:prstGeom prst="line">
                      <a:avLst/>
                    </a:prstGeom>
                    <a:noFill/>
                    <a:ln w="9525">
                      <a:solidFill>
                        <a:srgbClr val="FF0000"/>
                      </a:solidFill>
                      <a:round/>
                      <a:headEnd/>
                      <a:tailEnd/>
                    </a:ln>
                    <a:extLst>
                      <a:ext uri="{909E8E84-426E-40DD-AFC4-6F175D3DCCD1}">
                        <a14:hiddenFill xmlns="" xmlns:a14="http://schemas.microsoft.com/office/drawing/2010/main">
                          <a:noFill/>
                        </a14:hiddenFill>
                      </a:ext>
                    </a:extLst>
                  </p:spPr>
                  <p:txBody>
                    <a:bodyPr/>
                    <a:lstStyle/>
                    <a:p>
                      <a:endParaRPr lang="en-US" smtClean="0">
                        <a:solidFill>
                          <a:srgbClr val="1F497D"/>
                        </a:solidFill>
                      </a:endParaRPr>
                    </a:p>
                  </p:txBody>
                </p:sp>
                <p:sp>
                  <p:nvSpPr>
                    <p:cNvPr id="500863" name="Line 110"/>
                    <p:cNvSpPr>
                      <a:spLocks noChangeShapeType="1"/>
                    </p:cNvSpPr>
                    <p:nvPr/>
                  </p:nvSpPr>
                  <p:spPr bwMode="auto">
                    <a:xfrm flipV="1">
                      <a:off x="4688501" y="4144459"/>
                      <a:ext cx="28787" cy="13903"/>
                    </a:xfrm>
                    <a:prstGeom prst="line">
                      <a:avLst/>
                    </a:prstGeom>
                    <a:noFill/>
                    <a:ln w="9525">
                      <a:solidFill>
                        <a:srgbClr val="FF0000"/>
                      </a:solidFill>
                      <a:round/>
                      <a:headEnd/>
                      <a:tailEnd/>
                    </a:ln>
                    <a:extLst>
                      <a:ext uri="{909E8E84-426E-40DD-AFC4-6F175D3DCCD1}">
                        <a14:hiddenFill xmlns="" xmlns:a14="http://schemas.microsoft.com/office/drawing/2010/main">
                          <a:noFill/>
                        </a14:hiddenFill>
                      </a:ext>
                    </a:extLst>
                  </p:spPr>
                  <p:txBody>
                    <a:bodyPr/>
                    <a:lstStyle/>
                    <a:p>
                      <a:endParaRPr lang="en-US" smtClean="0">
                        <a:solidFill>
                          <a:srgbClr val="1F497D"/>
                        </a:solidFill>
                      </a:endParaRPr>
                    </a:p>
                  </p:txBody>
                </p:sp>
                <p:sp>
                  <p:nvSpPr>
                    <p:cNvPr id="500864" name="Line 111"/>
                    <p:cNvSpPr>
                      <a:spLocks noChangeShapeType="1"/>
                    </p:cNvSpPr>
                    <p:nvPr/>
                  </p:nvSpPr>
                  <p:spPr bwMode="auto">
                    <a:xfrm flipV="1">
                      <a:off x="4743196" y="4116654"/>
                      <a:ext cx="31665" cy="13903"/>
                    </a:xfrm>
                    <a:prstGeom prst="line">
                      <a:avLst/>
                    </a:prstGeom>
                    <a:noFill/>
                    <a:ln w="9525">
                      <a:solidFill>
                        <a:srgbClr val="FF0000"/>
                      </a:solidFill>
                      <a:round/>
                      <a:headEnd/>
                      <a:tailEnd/>
                    </a:ln>
                    <a:extLst>
                      <a:ext uri="{909E8E84-426E-40DD-AFC4-6F175D3DCCD1}">
                        <a14:hiddenFill xmlns="" xmlns:a14="http://schemas.microsoft.com/office/drawing/2010/main">
                          <a:noFill/>
                        </a14:hiddenFill>
                      </a:ext>
                    </a:extLst>
                  </p:spPr>
                  <p:txBody>
                    <a:bodyPr/>
                    <a:lstStyle/>
                    <a:p>
                      <a:endParaRPr lang="en-US" smtClean="0">
                        <a:solidFill>
                          <a:srgbClr val="1F497D"/>
                        </a:solidFill>
                      </a:endParaRPr>
                    </a:p>
                  </p:txBody>
                </p:sp>
                <p:sp>
                  <p:nvSpPr>
                    <p:cNvPr id="500865" name="Freeform 110"/>
                    <p:cNvSpPr>
                      <a:spLocks/>
                    </p:cNvSpPr>
                    <p:nvPr/>
                  </p:nvSpPr>
                  <p:spPr bwMode="auto">
                    <a:xfrm>
                      <a:off x="3073569" y="2805166"/>
                      <a:ext cx="1600539" cy="799405"/>
                    </a:xfrm>
                    <a:custGeom>
                      <a:avLst/>
                      <a:gdLst>
                        <a:gd name="T0" fmla="*/ 2147483647 w 556"/>
                        <a:gd name="T1" fmla="*/ 0 h 345"/>
                        <a:gd name="T2" fmla="*/ 2147483647 w 556"/>
                        <a:gd name="T3" fmla="*/ 0 h 345"/>
                        <a:gd name="T4" fmla="*/ 2147483647 w 556"/>
                        <a:gd name="T5" fmla="*/ 0 h 345"/>
                        <a:gd name="T6" fmla="*/ 2147483647 w 556"/>
                        <a:gd name="T7" fmla="*/ 2147483647 h 345"/>
                        <a:gd name="T8" fmla="*/ 2147483647 w 556"/>
                        <a:gd name="T9" fmla="*/ 2147483647 h 345"/>
                        <a:gd name="T10" fmla="*/ 2147483647 w 556"/>
                        <a:gd name="T11" fmla="*/ 2147483647 h 345"/>
                        <a:gd name="T12" fmla="*/ 2147483647 w 556"/>
                        <a:gd name="T13" fmla="*/ 2147483647 h 345"/>
                        <a:gd name="T14" fmla="*/ 2147483647 w 556"/>
                        <a:gd name="T15" fmla="*/ 2147483647 h 345"/>
                        <a:gd name="T16" fmla="*/ 2147483647 w 556"/>
                        <a:gd name="T17" fmla="*/ 2147483647 h 345"/>
                        <a:gd name="T18" fmla="*/ 0 w 556"/>
                        <a:gd name="T19" fmla="*/ 2147483647 h 345"/>
                        <a:gd name="T20" fmla="*/ 2147483647 w 556"/>
                        <a:gd name="T21" fmla="*/ 0 h 34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56"/>
                        <a:gd name="T34" fmla="*/ 0 h 345"/>
                        <a:gd name="T35" fmla="*/ 556 w 556"/>
                        <a:gd name="T36" fmla="*/ 345 h 345"/>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56" h="345">
                          <a:moveTo>
                            <a:pt x="527" y="0"/>
                          </a:moveTo>
                          <a:lnTo>
                            <a:pt x="530" y="0"/>
                          </a:lnTo>
                          <a:lnTo>
                            <a:pt x="534" y="0"/>
                          </a:lnTo>
                          <a:lnTo>
                            <a:pt x="540" y="1"/>
                          </a:lnTo>
                          <a:lnTo>
                            <a:pt x="546" y="4"/>
                          </a:lnTo>
                          <a:lnTo>
                            <a:pt x="552" y="10"/>
                          </a:lnTo>
                          <a:lnTo>
                            <a:pt x="556" y="22"/>
                          </a:lnTo>
                          <a:lnTo>
                            <a:pt x="556" y="37"/>
                          </a:lnTo>
                          <a:lnTo>
                            <a:pt x="28" y="345"/>
                          </a:lnTo>
                          <a:lnTo>
                            <a:pt x="0" y="306"/>
                          </a:lnTo>
                          <a:lnTo>
                            <a:pt x="527" y="0"/>
                          </a:lnTo>
                          <a:close/>
                        </a:path>
                      </a:pathLst>
                    </a:custGeom>
                    <a:solidFill>
                      <a:srgbClr val="FF2B2B"/>
                    </a:solidFill>
                    <a:ln w="0">
                      <a:solidFill>
                        <a:srgbClr val="FF2B2B"/>
                      </a:solidFill>
                      <a:round/>
                      <a:headEnd/>
                      <a:tailEnd/>
                    </a:ln>
                  </p:spPr>
                  <p:txBody>
                    <a:bodyPr/>
                    <a:lstStyle/>
                    <a:p>
                      <a:endParaRPr lang="en-US" smtClean="0">
                        <a:solidFill>
                          <a:srgbClr val="1F497D"/>
                        </a:solidFill>
                      </a:endParaRPr>
                    </a:p>
                  </p:txBody>
                </p:sp>
                <p:sp>
                  <p:nvSpPr>
                    <p:cNvPr id="500866" name="Freeform 111"/>
                    <p:cNvSpPr>
                      <a:spLocks/>
                    </p:cNvSpPr>
                    <p:nvPr/>
                  </p:nvSpPr>
                  <p:spPr bwMode="auto">
                    <a:xfrm>
                      <a:off x="3085084" y="2805166"/>
                      <a:ext cx="1589024" cy="785502"/>
                    </a:xfrm>
                    <a:custGeom>
                      <a:avLst/>
                      <a:gdLst>
                        <a:gd name="T0" fmla="*/ 2147483647 w 552"/>
                        <a:gd name="T1" fmla="*/ 0 h 339"/>
                        <a:gd name="T2" fmla="*/ 2147483647 w 552"/>
                        <a:gd name="T3" fmla="*/ 0 h 339"/>
                        <a:gd name="T4" fmla="*/ 2147483647 w 552"/>
                        <a:gd name="T5" fmla="*/ 2147483647 h 339"/>
                        <a:gd name="T6" fmla="*/ 2147483647 w 552"/>
                        <a:gd name="T7" fmla="*/ 2147483647 h 339"/>
                        <a:gd name="T8" fmla="*/ 2147483647 w 552"/>
                        <a:gd name="T9" fmla="*/ 2147483647 h 339"/>
                        <a:gd name="T10" fmla="*/ 2147483647 w 552"/>
                        <a:gd name="T11" fmla="*/ 2147483647 h 339"/>
                        <a:gd name="T12" fmla="*/ 2147483647 w 552"/>
                        <a:gd name="T13" fmla="*/ 2147483647 h 339"/>
                        <a:gd name="T14" fmla="*/ 2147483647 w 552"/>
                        <a:gd name="T15" fmla="*/ 2147483647 h 339"/>
                        <a:gd name="T16" fmla="*/ 0 w 552"/>
                        <a:gd name="T17" fmla="*/ 2147483647 h 339"/>
                        <a:gd name="T18" fmla="*/ 2147483647 w 552"/>
                        <a:gd name="T19" fmla="*/ 0 h 33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52"/>
                        <a:gd name="T31" fmla="*/ 0 h 339"/>
                        <a:gd name="T32" fmla="*/ 552 w 552"/>
                        <a:gd name="T33" fmla="*/ 339 h 33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52" h="339">
                          <a:moveTo>
                            <a:pt x="526" y="0"/>
                          </a:moveTo>
                          <a:lnTo>
                            <a:pt x="529" y="0"/>
                          </a:lnTo>
                          <a:lnTo>
                            <a:pt x="533" y="1"/>
                          </a:lnTo>
                          <a:lnTo>
                            <a:pt x="540" y="3"/>
                          </a:lnTo>
                          <a:lnTo>
                            <a:pt x="546" y="9"/>
                          </a:lnTo>
                          <a:lnTo>
                            <a:pt x="551" y="18"/>
                          </a:lnTo>
                          <a:lnTo>
                            <a:pt x="552" y="33"/>
                          </a:lnTo>
                          <a:lnTo>
                            <a:pt x="26" y="339"/>
                          </a:lnTo>
                          <a:lnTo>
                            <a:pt x="0" y="306"/>
                          </a:lnTo>
                          <a:lnTo>
                            <a:pt x="526" y="0"/>
                          </a:lnTo>
                          <a:close/>
                        </a:path>
                      </a:pathLst>
                    </a:custGeom>
                    <a:solidFill>
                      <a:srgbClr val="FF5555"/>
                    </a:solidFill>
                    <a:ln w="0">
                      <a:solidFill>
                        <a:srgbClr val="FF5555"/>
                      </a:solidFill>
                      <a:round/>
                      <a:headEnd/>
                      <a:tailEnd/>
                    </a:ln>
                  </p:spPr>
                  <p:txBody>
                    <a:bodyPr/>
                    <a:lstStyle/>
                    <a:p>
                      <a:endParaRPr lang="en-US" smtClean="0">
                        <a:solidFill>
                          <a:srgbClr val="1F497D"/>
                        </a:solidFill>
                      </a:endParaRPr>
                    </a:p>
                  </p:txBody>
                </p:sp>
                <p:sp>
                  <p:nvSpPr>
                    <p:cNvPr id="500867" name="Freeform 112"/>
                    <p:cNvSpPr>
                      <a:spLocks/>
                    </p:cNvSpPr>
                    <p:nvPr/>
                  </p:nvSpPr>
                  <p:spPr bwMode="auto">
                    <a:xfrm>
                      <a:off x="3102356" y="2807483"/>
                      <a:ext cx="1568873" cy="771599"/>
                    </a:xfrm>
                    <a:custGeom>
                      <a:avLst/>
                      <a:gdLst>
                        <a:gd name="T0" fmla="*/ 2147483647 w 545"/>
                        <a:gd name="T1" fmla="*/ 0 h 333"/>
                        <a:gd name="T2" fmla="*/ 2147483647 w 545"/>
                        <a:gd name="T3" fmla="*/ 0 h 333"/>
                        <a:gd name="T4" fmla="*/ 2147483647 w 545"/>
                        <a:gd name="T5" fmla="*/ 2147483647 h 333"/>
                        <a:gd name="T6" fmla="*/ 2147483647 w 545"/>
                        <a:gd name="T7" fmla="*/ 2147483647 h 333"/>
                        <a:gd name="T8" fmla="*/ 2147483647 w 545"/>
                        <a:gd name="T9" fmla="*/ 2147483647 h 333"/>
                        <a:gd name="T10" fmla="*/ 2147483647 w 545"/>
                        <a:gd name="T11" fmla="*/ 2147483647 h 333"/>
                        <a:gd name="T12" fmla="*/ 2147483647 w 545"/>
                        <a:gd name="T13" fmla="*/ 2147483647 h 333"/>
                        <a:gd name="T14" fmla="*/ 2147483647 w 545"/>
                        <a:gd name="T15" fmla="*/ 2147483647 h 333"/>
                        <a:gd name="T16" fmla="*/ 0 w 545"/>
                        <a:gd name="T17" fmla="*/ 2147483647 h 333"/>
                        <a:gd name="T18" fmla="*/ 2147483647 w 545"/>
                        <a:gd name="T19" fmla="*/ 0 h 33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45"/>
                        <a:gd name="T31" fmla="*/ 0 h 333"/>
                        <a:gd name="T32" fmla="*/ 545 w 545"/>
                        <a:gd name="T33" fmla="*/ 333 h 33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45" h="333">
                          <a:moveTo>
                            <a:pt x="524" y="0"/>
                          </a:moveTo>
                          <a:lnTo>
                            <a:pt x="525" y="0"/>
                          </a:lnTo>
                          <a:lnTo>
                            <a:pt x="530" y="2"/>
                          </a:lnTo>
                          <a:lnTo>
                            <a:pt x="536" y="3"/>
                          </a:lnTo>
                          <a:lnTo>
                            <a:pt x="540" y="9"/>
                          </a:lnTo>
                          <a:lnTo>
                            <a:pt x="545" y="17"/>
                          </a:lnTo>
                          <a:lnTo>
                            <a:pt x="545" y="27"/>
                          </a:lnTo>
                          <a:lnTo>
                            <a:pt x="20" y="333"/>
                          </a:lnTo>
                          <a:lnTo>
                            <a:pt x="0" y="305"/>
                          </a:lnTo>
                          <a:lnTo>
                            <a:pt x="524" y="0"/>
                          </a:lnTo>
                          <a:close/>
                        </a:path>
                      </a:pathLst>
                    </a:custGeom>
                    <a:solidFill>
                      <a:srgbClr val="FF8080"/>
                    </a:solidFill>
                    <a:ln w="0">
                      <a:solidFill>
                        <a:srgbClr val="FF8080"/>
                      </a:solidFill>
                      <a:round/>
                      <a:headEnd/>
                      <a:tailEnd/>
                    </a:ln>
                  </p:spPr>
                  <p:txBody>
                    <a:bodyPr/>
                    <a:lstStyle/>
                    <a:p>
                      <a:endParaRPr lang="en-US" smtClean="0">
                        <a:solidFill>
                          <a:srgbClr val="1F497D"/>
                        </a:solidFill>
                      </a:endParaRPr>
                    </a:p>
                  </p:txBody>
                </p:sp>
                <p:sp>
                  <p:nvSpPr>
                    <p:cNvPr id="500868" name="Freeform 113"/>
                    <p:cNvSpPr>
                      <a:spLocks/>
                    </p:cNvSpPr>
                    <p:nvPr/>
                  </p:nvSpPr>
                  <p:spPr bwMode="auto">
                    <a:xfrm>
                      <a:off x="3116749" y="2807483"/>
                      <a:ext cx="1554480" cy="760014"/>
                    </a:xfrm>
                    <a:custGeom>
                      <a:avLst/>
                      <a:gdLst>
                        <a:gd name="T0" fmla="*/ 2147483647 w 540"/>
                        <a:gd name="T1" fmla="*/ 0 h 328"/>
                        <a:gd name="T2" fmla="*/ 2147483647 w 540"/>
                        <a:gd name="T3" fmla="*/ 0 h 328"/>
                        <a:gd name="T4" fmla="*/ 2147483647 w 540"/>
                        <a:gd name="T5" fmla="*/ 2147483647 h 328"/>
                        <a:gd name="T6" fmla="*/ 2147483647 w 540"/>
                        <a:gd name="T7" fmla="*/ 2147483647 h 328"/>
                        <a:gd name="T8" fmla="*/ 2147483647 w 540"/>
                        <a:gd name="T9" fmla="*/ 2147483647 h 328"/>
                        <a:gd name="T10" fmla="*/ 2147483647 w 540"/>
                        <a:gd name="T11" fmla="*/ 2147483647 h 328"/>
                        <a:gd name="T12" fmla="*/ 2147483647 w 540"/>
                        <a:gd name="T13" fmla="*/ 2147483647 h 328"/>
                        <a:gd name="T14" fmla="*/ 2147483647 w 540"/>
                        <a:gd name="T15" fmla="*/ 2147483647 h 328"/>
                        <a:gd name="T16" fmla="*/ 2147483647 w 540"/>
                        <a:gd name="T17" fmla="*/ 2147483647 h 328"/>
                        <a:gd name="T18" fmla="*/ 2147483647 w 540"/>
                        <a:gd name="T19" fmla="*/ 2147483647 h 328"/>
                        <a:gd name="T20" fmla="*/ 2147483647 w 540"/>
                        <a:gd name="T21" fmla="*/ 2147483647 h 328"/>
                        <a:gd name="T22" fmla="*/ 0 w 540"/>
                        <a:gd name="T23" fmla="*/ 2147483647 h 328"/>
                        <a:gd name="T24" fmla="*/ 2147483647 w 540"/>
                        <a:gd name="T25" fmla="*/ 0 h 32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540"/>
                        <a:gd name="T40" fmla="*/ 0 h 328"/>
                        <a:gd name="T41" fmla="*/ 540 w 540"/>
                        <a:gd name="T42" fmla="*/ 328 h 32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540" h="328">
                          <a:moveTo>
                            <a:pt x="522" y="0"/>
                          </a:moveTo>
                          <a:lnTo>
                            <a:pt x="522" y="0"/>
                          </a:lnTo>
                          <a:lnTo>
                            <a:pt x="523" y="2"/>
                          </a:lnTo>
                          <a:lnTo>
                            <a:pt x="526" y="2"/>
                          </a:lnTo>
                          <a:lnTo>
                            <a:pt x="529" y="5"/>
                          </a:lnTo>
                          <a:lnTo>
                            <a:pt x="532" y="6"/>
                          </a:lnTo>
                          <a:lnTo>
                            <a:pt x="535" y="9"/>
                          </a:lnTo>
                          <a:lnTo>
                            <a:pt x="538" y="14"/>
                          </a:lnTo>
                          <a:lnTo>
                            <a:pt x="540" y="18"/>
                          </a:lnTo>
                          <a:lnTo>
                            <a:pt x="540" y="23"/>
                          </a:lnTo>
                          <a:lnTo>
                            <a:pt x="15" y="328"/>
                          </a:lnTo>
                          <a:lnTo>
                            <a:pt x="0" y="305"/>
                          </a:lnTo>
                          <a:lnTo>
                            <a:pt x="522" y="0"/>
                          </a:lnTo>
                          <a:close/>
                        </a:path>
                      </a:pathLst>
                    </a:custGeom>
                    <a:solidFill>
                      <a:srgbClr val="FFAAAA"/>
                    </a:solidFill>
                    <a:ln w="0">
                      <a:solidFill>
                        <a:srgbClr val="FFAAAA"/>
                      </a:solidFill>
                      <a:round/>
                      <a:headEnd/>
                      <a:tailEnd/>
                    </a:ln>
                  </p:spPr>
                  <p:txBody>
                    <a:bodyPr/>
                    <a:lstStyle/>
                    <a:p>
                      <a:endParaRPr lang="en-US" smtClean="0">
                        <a:solidFill>
                          <a:srgbClr val="1F497D"/>
                        </a:solidFill>
                      </a:endParaRPr>
                    </a:p>
                  </p:txBody>
                </p:sp>
                <p:sp>
                  <p:nvSpPr>
                    <p:cNvPr id="500869" name="Freeform 114"/>
                    <p:cNvSpPr>
                      <a:spLocks/>
                    </p:cNvSpPr>
                    <p:nvPr/>
                  </p:nvSpPr>
                  <p:spPr bwMode="auto">
                    <a:xfrm>
                      <a:off x="3128264" y="2807483"/>
                      <a:ext cx="1542965" cy="748428"/>
                    </a:xfrm>
                    <a:custGeom>
                      <a:avLst/>
                      <a:gdLst>
                        <a:gd name="T0" fmla="*/ 2147483647 w 536"/>
                        <a:gd name="T1" fmla="*/ 0 h 323"/>
                        <a:gd name="T2" fmla="*/ 2147483647 w 536"/>
                        <a:gd name="T3" fmla="*/ 2147483647 h 323"/>
                        <a:gd name="T4" fmla="*/ 2147483647 w 536"/>
                        <a:gd name="T5" fmla="*/ 2147483647 h 323"/>
                        <a:gd name="T6" fmla="*/ 2147483647 w 536"/>
                        <a:gd name="T7" fmla="*/ 2147483647 h 323"/>
                        <a:gd name="T8" fmla="*/ 2147483647 w 536"/>
                        <a:gd name="T9" fmla="*/ 2147483647 h 323"/>
                        <a:gd name="T10" fmla="*/ 2147483647 w 536"/>
                        <a:gd name="T11" fmla="*/ 2147483647 h 323"/>
                        <a:gd name="T12" fmla="*/ 2147483647 w 536"/>
                        <a:gd name="T13" fmla="*/ 2147483647 h 323"/>
                        <a:gd name="T14" fmla="*/ 2147483647 w 536"/>
                        <a:gd name="T15" fmla="*/ 2147483647 h 323"/>
                        <a:gd name="T16" fmla="*/ 2147483647 w 536"/>
                        <a:gd name="T17" fmla="*/ 2147483647 h 323"/>
                        <a:gd name="T18" fmla="*/ 0 w 536"/>
                        <a:gd name="T19" fmla="*/ 2147483647 h 323"/>
                        <a:gd name="T20" fmla="*/ 2147483647 w 536"/>
                        <a:gd name="T21" fmla="*/ 0 h 32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36"/>
                        <a:gd name="T34" fmla="*/ 0 h 323"/>
                        <a:gd name="T35" fmla="*/ 536 w 536"/>
                        <a:gd name="T36" fmla="*/ 323 h 32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36" h="323">
                          <a:moveTo>
                            <a:pt x="521" y="0"/>
                          </a:moveTo>
                          <a:lnTo>
                            <a:pt x="521" y="2"/>
                          </a:lnTo>
                          <a:lnTo>
                            <a:pt x="524" y="3"/>
                          </a:lnTo>
                          <a:lnTo>
                            <a:pt x="527" y="5"/>
                          </a:lnTo>
                          <a:lnTo>
                            <a:pt x="530" y="8"/>
                          </a:lnTo>
                          <a:lnTo>
                            <a:pt x="533" y="11"/>
                          </a:lnTo>
                          <a:lnTo>
                            <a:pt x="534" y="15"/>
                          </a:lnTo>
                          <a:lnTo>
                            <a:pt x="536" y="18"/>
                          </a:lnTo>
                          <a:lnTo>
                            <a:pt x="12" y="323"/>
                          </a:lnTo>
                          <a:lnTo>
                            <a:pt x="0" y="305"/>
                          </a:lnTo>
                          <a:lnTo>
                            <a:pt x="521" y="0"/>
                          </a:lnTo>
                          <a:close/>
                        </a:path>
                      </a:pathLst>
                    </a:custGeom>
                    <a:solidFill>
                      <a:srgbClr val="FFD5D5"/>
                    </a:solidFill>
                    <a:ln w="0">
                      <a:solidFill>
                        <a:srgbClr val="FFD5D5"/>
                      </a:solidFill>
                      <a:round/>
                      <a:headEnd/>
                      <a:tailEnd/>
                    </a:ln>
                  </p:spPr>
                  <p:txBody>
                    <a:bodyPr/>
                    <a:lstStyle/>
                    <a:p>
                      <a:endParaRPr lang="en-US" smtClean="0">
                        <a:solidFill>
                          <a:srgbClr val="1F497D"/>
                        </a:solidFill>
                      </a:endParaRPr>
                    </a:p>
                  </p:txBody>
                </p:sp>
                <p:sp>
                  <p:nvSpPr>
                    <p:cNvPr id="500870" name="Freeform 115"/>
                    <p:cNvSpPr>
                      <a:spLocks/>
                    </p:cNvSpPr>
                    <p:nvPr/>
                  </p:nvSpPr>
                  <p:spPr bwMode="auto">
                    <a:xfrm>
                      <a:off x="3171444" y="2812118"/>
                      <a:ext cx="1494028" cy="720623"/>
                    </a:xfrm>
                    <a:custGeom>
                      <a:avLst/>
                      <a:gdLst>
                        <a:gd name="T0" fmla="*/ 2147483647 w 519"/>
                        <a:gd name="T1" fmla="*/ 2147483647 h 311"/>
                        <a:gd name="T2" fmla="*/ 2147483647 w 519"/>
                        <a:gd name="T3" fmla="*/ 2147483647 h 311"/>
                        <a:gd name="T4" fmla="*/ 0 w 519"/>
                        <a:gd name="T5" fmla="*/ 2147483647 h 311"/>
                        <a:gd name="T6" fmla="*/ 2147483647 w 519"/>
                        <a:gd name="T7" fmla="*/ 0 h 311"/>
                        <a:gd name="T8" fmla="*/ 2147483647 w 519"/>
                        <a:gd name="T9" fmla="*/ 2147483647 h 311"/>
                        <a:gd name="T10" fmla="*/ 0 60000 65536"/>
                        <a:gd name="T11" fmla="*/ 0 60000 65536"/>
                        <a:gd name="T12" fmla="*/ 0 60000 65536"/>
                        <a:gd name="T13" fmla="*/ 0 60000 65536"/>
                        <a:gd name="T14" fmla="*/ 0 60000 65536"/>
                        <a:gd name="T15" fmla="*/ 0 w 519"/>
                        <a:gd name="T16" fmla="*/ 0 h 311"/>
                        <a:gd name="T17" fmla="*/ 519 w 519"/>
                        <a:gd name="T18" fmla="*/ 311 h 311"/>
                      </a:gdLst>
                      <a:ahLst/>
                      <a:cxnLst>
                        <a:cxn ang="T10">
                          <a:pos x="T0" y="T1"/>
                        </a:cxn>
                        <a:cxn ang="T11">
                          <a:pos x="T2" y="T3"/>
                        </a:cxn>
                        <a:cxn ang="T12">
                          <a:pos x="T4" y="T5"/>
                        </a:cxn>
                        <a:cxn ang="T13">
                          <a:pos x="T6" y="T7"/>
                        </a:cxn>
                        <a:cxn ang="T14">
                          <a:pos x="T8" y="T9"/>
                        </a:cxn>
                      </a:cxnLst>
                      <a:rect l="T15" t="T16" r="T17" b="T18"/>
                      <a:pathLst>
                        <a:path w="519" h="311">
                          <a:moveTo>
                            <a:pt x="519" y="12"/>
                          </a:moveTo>
                          <a:lnTo>
                            <a:pt x="6" y="311"/>
                          </a:lnTo>
                          <a:lnTo>
                            <a:pt x="0" y="299"/>
                          </a:lnTo>
                          <a:lnTo>
                            <a:pt x="509" y="0"/>
                          </a:lnTo>
                          <a:lnTo>
                            <a:pt x="519" y="12"/>
                          </a:lnTo>
                          <a:close/>
                        </a:path>
                      </a:pathLst>
                    </a:custGeom>
                    <a:solidFill>
                      <a:srgbClr val="FFFFFF"/>
                    </a:solidFill>
                    <a:ln w="0">
                      <a:solidFill>
                        <a:srgbClr val="FFFFFF"/>
                      </a:solidFill>
                      <a:round/>
                      <a:headEnd/>
                      <a:tailEnd/>
                    </a:ln>
                  </p:spPr>
                  <p:txBody>
                    <a:bodyPr/>
                    <a:lstStyle/>
                    <a:p>
                      <a:endParaRPr lang="en-US" smtClean="0">
                        <a:solidFill>
                          <a:srgbClr val="1F497D"/>
                        </a:solidFill>
                      </a:endParaRPr>
                    </a:p>
                  </p:txBody>
                </p:sp>
                <p:sp>
                  <p:nvSpPr>
                    <p:cNvPr id="500871" name="Freeform 116"/>
                    <p:cNvSpPr>
                      <a:spLocks/>
                    </p:cNvSpPr>
                    <p:nvPr/>
                  </p:nvSpPr>
                  <p:spPr bwMode="auto">
                    <a:xfrm>
                      <a:off x="3059176" y="3493350"/>
                      <a:ext cx="152569" cy="127441"/>
                    </a:xfrm>
                    <a:custGeom>
                      <a:avLst/>
                      <a:gdLst>
                        <a:gd name="T0" fmla="*/ 2147483647 w 53"/>
                        <a:gd name="T1" fmla="*/ 2147483647 h 55"/>
                        <a:gd name="T2" fmla="*/ 2147483647 w 53"/>
                        <a:gd name="T3" fmla="*/ 2147483647 h 55"/>
                        <a:gd name="T4" fmla="*/ 2147483647 w 53"/>
                        <a:gd name="T5" fmla="*/ 2147483647 h 55"/>
                        <a:gd name="T6" fmla="*/ 2147483647 w 53"/>
                        <a:gd name="T7" fmla="*/ 2147483647 h 55"/>
                        <a:gd name="T8" fmla="*/ 2147483647 w 53"/>
                        <a:gd name="T9" fmla="*/ 2147483647 h 55"/>
                        <a:gd name="T10" fmla="*/ 2147483647 w 53"/>
                        <a:gd name="T11" fmla="*/ 0 h 55"/>
                        <a:gd name="T12" fmla="*/ 2147483647 w 53"/>
                        <a:gd name="T13" fmla="*/ 2147483647 h 55"/>
                        <a:gd name="T14" fmla="*/ 2147483647 w 53"/>
                        <a:gd name="T15" fmla="*/ 2147483647 h 55"/>
                        <a:gd name="T16" fmla="*/ 0 w 53"/>
                        <a:gd name="T17" fmla="*/ 2147483647 h 55"/>
                        <a:gd name="T18" fmla="*/ 2147483647 w 53"/>
                        <a:gd name="T19" fmla="*/ 2147483647 h 55"/>
                        <a:gd name="T20" fmla="*/ 2147483647 w 53"/>
                        <a:gd name="T21" fmla="*/ 2147483647 h 55"/>
                        <a:gd name="T22" fmla="*/ 2147483647 w 53"/>
                        <a:gd name="T23" fmla="*/ 2147483647 h 55"/>
                        <a:gd name="T24" fmla="*/ 2147483647 w 53"/>
                        <a:gd name="T25" fmla="*/ 2147483647 h 5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53"/>
                        <a:gd name="T40" fmla="*/ 0 h 55"/>
                        <a:gd name="T41" fmla="*/ 53 w 53"/>
                        <a:gd name="T42" fmla="*/ 55 h 5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53" h="55">
                          <a:moveTo>
                            <a:pt x="38" y="52"/>
                          </a:moveTo>
                          <a:lnTo>
                            <a:pt x="48" y="43"/>
                          </a:lnTo>
                          <a:lnTo>
                            <a:pt x="53" y="32"/>
                          </a:lnTo>
                          <a:lnTo>
                            <a:pt x="50" y="17"/>
                          </a:lnTo>
                          <a:lnTo>
                            <a:pt x="41" y="6"/>
                          </a:lnTo>
                          <a:lnTo>
                            <a:pt x="29" y="0"/>
                          </a:lnTo>
                          <a:lnTo>
                            <a:pt x="15" y="2"/>
                          </a:lnTo>
                          <a:lnTo>
                            <a:pt x="5" y="11"/>
                          </a:lnTo>
                          <a:lnTo>
                            <a:pt x="0" y="24"/>
                          </a:lnTo>
                          <a:lnTo>
                            <a:pt x="3" y="37"/>
                          </a:lnTo>
                          <a:lnTo>
                            <a:pt x="12" y="49"/>
                          </a:lnTo>
                          <a:lnTo>
                            <a:pt x="24" y="55"/>
                          </a:lnTo>
                          <a:lnTo>
                            <a:pt x="38" y="52"/>
                          </a:lnTo>
                          <a:close/>
                        </a:path>
                      </a:pathLst>
                    </a:custGeom>
                    <a:solidFill>
                      <a:srgbClr val="CC0000"/>
                    </a:solidFill>
                    <a:ln w="0">
                      <a:solidFill>
                        <a:srgbClr val="CC0000"/>
                      </a:solidFill>
                      <a:round/>
                      <a:headEnd/>
                      <a:tailEnd/>
                    </a:ln>
                  </p:spPr>
                  <p:txBody>
                    <a:bodyPr/>
                    <a:lstStyle/>
                    <a:p>
                      <a:endParaRPr lang="en-US" smtClean="0">
                        <a:solidFill>
                          <a:srgbClr val="1F497D"/>
                        </a:solidFill>
                      </a:endParaRPr>
                    </a:p>
                  </p:txBody>
                </p:sp>
                <p:sp>
                  <p:nvSpPr>
                    <p:cNvPr id="500872" name="Freeform 117"/>
                    <p:cNvSpPr>
                      <a:spLocks/>
                    </p:cNvSpPr>
                    <p:nvPr/>
                  </p:nvSpPr>
                  <p:spPr bwMode="auto">
                    <a:xfrm>
                      <a:off x="3059176" y="3493350"/>
                      <a:ext cx="152569" cy="127441"/>
                    </a:xfrm>
                    <a:custGeom>
                      <a:avLst/>
                      <a:gdLst>
                        <a:gd name="T0" fmla="*/ 2147483647 w 53"/>
                        <a:gd name="T1" fmla="*/ 2147483647 h 55"/>
                        <a:gd name="T2" fmla="*/ 2147483647 w 53"/>
                        <a:gd name="T3" fmla="*/ 2147483647 h 55"/>
                        <a:gd name="T4" fmla="*/ 2147483647 w 53"/>
                        <a:gd name="T5" fmla="*/ 2147483647 h 55"/>
                        <a:gd name="T6" fmla="*/ 2147483647 w 53"/>
                        <a:gd name="T7" fmla="*/ 2147483647 h 55"/>
                        <a:gd name="T8" fmla="*/ 2147483647 w 53"/>
                        <a:gd name="T9" fmla="*/ 2147483647 h 55"/>
                        <a:gd name="T10" fmla="*/ 2147483647 w 53"/>
                        <a:gd name="T11" fmla="*/ 0 h 55"/>
                        <a:gd name="T12" fmla="*/ 2147483647 w 53"/>
                        <a:gd name="T13" fmla="*/ 2147483647 h 55"/>
                        <a:gd name="T14" fmla="*/ 2147483647 w 53"/>
                        <a:gd name="T15" fmla="*/ 2147483647 h 55"/>
                        <a:gd name="T16" fmla="*/ 0 w 53"/>
                        <a:gd name="T17" fmla="*/ 2147483647 h 55"/>
                        <a:gd name="T18" fmla="*/ 2147483647 w 53"/>
                        <a:gd name="T19" fmla="*/ 2147483647 h 55"/>
                        <a:gd name="T20" fmla="*/ 2147483647 w 53"/>
                        <a:gd name="T21" fmla="*/ 2147483647 h 55"/>
                        <a:gd name="T22" fmla="*/ 2147483647 w 53"/>
                        <a:gd name="T23" fmla="*/ 2147483647 h 55"/>
                        <a:gd name="T24" fmla="*/ 2147483647 w 53"/>
                        <a:gd name="T25" fmla="*/ 2147483647 h 5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53"/>
                        <a:gd name="T40" fmla="*/ 0 h 55"/>
                        <a:gd name="T41" fmla="*/ 53 w 53"/>
                        <a:gd name="T42" fmla="*/ 55 h 5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53" h="55">
                          <a:moveTo>
                            <a:pt x="38" y="52"/>
                          </a:moveTo>
                          <a:lnTo>
                            <a:pt x="48" y="43"/>
                          </a:lnTo>
                          <a:lnTo>
                            <a:pt x="53" y="32"/>
                          </a:lnTo>
                          <a:lnTo>
                            <a:pt x="50" y="17"/>
                          </a:lnTo>
                          <a:lnTo>
                            <a:pt x="41" y="6"/>
                          </a:lnTo>
                          <a:lnTo>
                            <a:pt x="29" y="0"/>
                          </a:lnTo>
                          <a:lnTo>
                            <a:pt x="15" y="2"/>
                          </a:lnTo>
                          <a:lnTo>
                            <a:pt x="5" y="11"/>
                          </a:lnTo>
                          <a:lnTo>
                            <a:pt x="0" y="24"/>
                          </a:lnTo>
                          <a:lnTo>
                            <a:pt x="3" y="37"/>
                          </a:lnTo>
                          <a:lnTo>
                            <a:pt x="12" y="49"/>
                          </a:lnTo>
                          <a:lnTo>
                            <a:pt x="24" y="55"/>
                          </a:lnTo>
                          <a:lnTo>
                            <a:pt x="38" y="52"/>
                          </a:lnTo>
                        </a:path>
                      </a:pathLst>
                    </a:custGeom>
                    <a:noFill/>
                    <a:ln w="9525">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smtClean="0">
                        <a:solidFill>
                          <a:srgbClr val="1F497D"/>
                        </a:solidFill>
                      </a:endParaRPr>
                    </a:p>
                  </p:txBody>
                </p:sp>
                <p:sp>
                  <p:nvSpPr>
                    <p:cNvPr id="500873" name="Line 120"/>
                    <p:cNvSpPr>
                      <a:spLocks noChangeShapeType="1"/>
                    </p:cNvSpPr>
                    <p:nvPr/>
                  </p:nvSpPr>
                  <p:spPr bwMode="auto">
                    <a:xfrm>
                      <a:off x="4190492" y="3233833"/>
                      <a:ext cx="25908" cy="13903"/>
                    </a:xfrm>
                    <a:prstGeom prst="line">
                      <a:avLst/>
                    </a:prstGeom>
                    <a:noFill/>
                    <a:ln w="9525">
                      <a:solidFill>
                        <a:srgbClr val="FF0000"/>
                      </a:solidFill>
                      <a:round/>
                      <a:headEnd/>
                      <a:tailEnd/>
                    </a:ln>
                    <a:extLst>
                      <a:ext uri="{909E8E84-426E-40DD-AFC4-6F175D3DCCD1}">
                        <a14:hiddenFill xmlns="" xmlns:a14="http://schemas.microsoft.com/office/drawing/2010/main">
                          <a:noFill/>
                        </a14:hiddenFill>
                      </a:ext>
                    </a:extLst>
                  </p:spPr>
                  <p:txBody>
                    <a:bodyPr/>
                    <a:lstStyle/>
                    <a:p>
                      <a:endParaRPr lang="en-US" smtClean="0">
                        <a:solidFill>
                          <a:srgbClr val="1F497D"/>
                        </a:solidFill>
                      </a:endParaRPr>
                    </a:p>
                  </p:txBody>
                </p:sp>
                <p:sp>
                  <p:nvSpPr>
                    <p:cNvPr id="500874" name="Line 121"/>
                    <p:cNvSpPr>
                      <a:spLocks noChangeShapeType="1"/>
                    </p:cNvSpPr>
                    <p:nvPr/>
                  </p:nvSpPr>
                  <p:spPr bwMode="auto">
                    <a:xfrm flipV="1">
                      <a:off x="4242308" y="3233833"/>
                      <a:ext cx="28787" cy="11586"/>
                    </a:xfrm>
                    <a:prstGeom prst="line">
                      <a:avLst/>
                    </a:prstGeom>
                    <a:noFill/>
                    <a:ln w="9525">
                      <a:solidFill>
                        <a:srgbClr val="FF0000"/>
                      </a:solidFill>
                      <a:round/>
                      <a:headEnd/>
                      <a:tailEnd/>
                    </a:ln>
                    <a:extLst>
                      <a:ext uri="{909E8E84-426E-40DD-AFC4-6F175D3DCCD1}">
                        <a14:hiddenFill xmlns="" xmlns:a14="http://schemas.microsoft.com/office/drawing/2010/main">
                          <a:noFill/>
                        </a14:hiddenFill>
                      </a:ext>
                    </a:extLst>
                  </p:spPr>
                  <p:txBody>
                    <a:bodyPr/>
                    <a:lstStyle/>
                    <a:p>
                      <a:endParaRPr lang="en-US" smtClean="0">
                        <a:solidFill>
                          <a:srgbClr val="1F497D"/>
                        </a:solidFill>
                      </a:endParaRPr>
                    </a:p>
                  </p:txBody>
                </p:sp>
                <p:sp>
                  <p:nvSpPr>
                    <p:cNvPr id="500875" name="Line 122"/>
                    <p:cNvSpPr>
                      <a:spLocks noChangeShapeType="1"/>
                    </p:cNvSpPr>
                    <p:nvPr/>
                  </p:nvSpPr>
                  <p:spPr bwMode="auto">
                    <a:xfrm flipV="1">
                      <a:off x="4302760" y="3206027"/>
                      <a:ext cx="28787" cy="13903"/>
                    </a:xfrm>
                    <a:prstGeom prst="line">
                      <a:avLst/>
                    </a:prstGeom>
                    <a:noFill/>
                    <a:ln w="9525">
                      <a:solidFill>
                        <a:srgbClr val="FF0000"/>
                      </a:solidFill>
                      <a:round/>
                      <a:headEnd/>
                      <a:tailEnd/>
                    </a:ln>
                    <a:extLst>
                      <a:ext uri="{909E8E84-426E-40DD-AFC4-6F175D3DCCD1}">
                        <a14:hiddenFill xmlns="" xmlns:a14="http://schemas.microsoft.com/office/drawing/2010/main">
                          <a:noFill/>
                        </a14:hiddenFill>
                      </a:ext>
                    </a:extLst>
                  </p:spPr>
                  <p:txBody>
                    <a:bodyPr/>
                    <a:lstStyle/>
                    <a:p>
                      <a:endParaRPr lang="en-US" smtClean="0">
                        <a:solidFill>
                          <a:srgbClr val="1F497D"/>
                        </a:solidFill>
                      </a:endParaRPr>
                    </a:p>
                  </p:txBody>
                </p:sp>
                <p:sp>
                  <p:nvSpPr>
                    <p:cNvPr id="500876" name="Line 123"/>
                    <p:cNvSpPr>
                      <a:spLocks noChangeShapeType="1"/>
                    </p:cNvSpPr>
                    <p:nvPr/>
                  </p:nvSpPr>
                  <p:spPr bwMode="auto">
                    <a:xfrm flipH="1" flipV="1">
                      <a:off x="4328668" y="3178222"/>
                      <a:ext cx="23029" cy="13903"/>
                    </a:xfrm>
                    <a:prstGeom prst="line">
                      <a:avLst/>
                    </a:prstGeom>
                    <a:noFill/>
                    <a:ln w="9525">
                      <a:solidFill>
                        <a:srgbClr val="FF0000"/>
                      </a:solidFill>
                      <a:round/>
                      <a:headEnd/>
                      <a:tailEnd/>
                    </a:ln>
                    <a:extLst>
                      <a:ext uri="{909E8E84-426E-40DD-AFC4-6F175D3DCCD1}">
                        <a14:hiddenFill xmlns="" xmlns:a14="http://schemas.microsoft.com/office/drawing/2010/main">
                          <a:noFill/>
                        </a14:hiddenFill>
                      </a:ext>
                    </a:extLst>
                  </p:spPr>
                  <p:txBody>
                    <a:bodyPr/>
                    <a:lstStyle/>
                    <a:p>
                      <a:endParaRPr lang="en-US" smtClean="0">
                        <a:solidFill>
                          <a:srgbClr val="1F497D"/>
                        </a:solidFill>
                      </a:endParaRPr>
                    </a:p>
                  </p:txBody>
                </p:sp>
                <p:sp>
                  <p:nvSpPr>
                    <p:cNvPr id="500877" name="Line 124"/>
                    <p:cNvSpPr>
                      <a:spLocks noChangeShapeType="1"/>
                    </p:cNvSpPr>
                    <p:nvPr/>
                  </p:nvSpPr>
                  <p:spPr bwMode="auto">
                    <a:xfrm flipH="1" flipV="1">
                      <a:off x="5459984" y="3704207"/>
                      <a:ext cx="31665" cy="13903"/>
                    </a:xfrm>
                    <a:prstGeom prst="line">
                      <a:avLst/>
                    </a:prstGeom>
                    <a:noFill/>
                    <a:ln w="9525">
                      <a:solidFill>
                        <a:srgbClr val="FF0000"/>
                      </a:solidFill>
                      <a:round/>
                      <a:headEnd/>
                      <a:tailEnd/>
                    </a:ln>
                    <a:extLst>
                      <a:ext uri="{909E8E84-426E-40DD-AFC4-6F175D3DCCD1}">
                        <a14:hiddenFill xmlns="" xmlns:a14="http://schemas.microsoft.com/office/drawing/2010/main">
                          <a:noFill/>
                        </a14:hiddenFill>
                      </a:ext>
                    </a:extLst>
                  </p:spPr>
                  <p:txBody>
                    <a:bodyPr/>
                    <a:lstStyle/>
                    <a:p>
                      <a:endParaRPr lang="en-US" smtClean="0">
                        <a:solidFill>
                          <a:srgbClr val="1F497D"/>
                        </a:solidFill>
                      </a:endParaRPr>
                    </a:p>
                  </p:txBody>
                </p:sp>
                <p:sp>
                  <p:nvSpPr>
                    <p:cNvPr id="500878" name="Line 125"/>
                    <p:cNvSpPr>
                      <a:spLocks noChangeShapeType="1"/>
                    </p:cNvSpPr>
                    <p:nvPr/>
                  </p:nvSpPr>
                  <p:spPr bwMode="auto">
                    <a:xfrm flipV="1">
                      <a:off x="5477256" y="3676402"/>
                      <a:ext cx="31665" cy="13903"/>
                    </a:xfrm>
                    <a:prstGeom prst="line">
                      <a:avLst/>
                    </a:prstGeom>
                    <a:noFill/>
                    <a:ln w="9525">
                      <a:solidFill>
                        <a:srgbClr val="FF0000"/>
                      </a:solidFill>
                      <a:round/>
                      <a:headEnd/>
                      <a:tailEnd/>
                    </a:ln>
                    <a:extLst>
                      <a:ext uri="{909E8E84-426E-40DD-AFC4-6F175D3DCCD1}">
                        <a14:hiddenFill xmlns="" xmlns:a14="http://schemas.microsoft.com/office/drawing/2010/main">
                          <a:noFill/>
                        </a14:hiddenFill>
                      </a:ext>
                    </a:extLst>
                  </p:spPr>
                  <p:txBody>
                    <a:bodyPr/>
                    <a:lstStyle/>
                    <a:p>
                      <a:endParaRPr lang="en-US" smtClean="0">
                        <a:solidFill>
                          <a:srgbClr val="1F497D"/>
                        </a:solidFill>
                      </a:endParaRPr>
                    </a:p>
                  </p:txBody>
                </p:sp>
                <p:sp>
                  <p:nvSpPr>
                    <p:cNvPr id="500879" name="Line 126"/>
                    <p:cNvSpPr>
                      <a:spLocks noChangeShapeType="1"/>
                    </p:cNvSpPr>
                    <p:nvPr/>
                  </p:nvSpPr>
                  <p:spPr bwMode="auto">
                    <a:xfrm flipV="1">
                      <a:off x="5537708" y="3648596"/>
                      <a:ext cx="25908" cy="13903"/>
                    </a:xfrm>
                    <a:prstGeom prst="line">
                      <a:avLst/>
                    </a:prstGeom>
                    <a:noFill/>
                    <a:ln w="9525">
                      <a:solidFill>
                        <a:srgbClr val="FF0000"/>
                      </a:solidFill>
                      <a:round/>
                      <a:headEnd/>
                      <a:tailEnd/>
                    </a:ln>
                    <a:extLst>
                      <a:ext uri="{909E8E84-426E-40DD-AFC4-6F175D3DCCD1}">
                        <a14:hiddenFill xmlns="" xmlns:a14="http://schemas.microsoft.com/office/drawing/2010/main">
                          <a:noFill/>
                        </a14:hiddenFill>
                      </a:ext>
                    </a:extLst>
                  </p:spPr>
                  <p:txBody>
                    <a:bodyPr/>
                    <a:lstStyle/>
                    <a:p>
                      <a:endParaRPr lang="en-US" smtClean="0">
                        <a:solidFill>
                          <a:srgbClr val="1F497D"/>
                        </a:solidFill>
                      </a:endParaRPr>
                    </a:p>
                  </p:txBody>
                </p:sp>
                <p:sp>
                  <p:nvSpPr>
                    <p:cNvPr id="500880" name="Line 127"/>
                    <p:cNvSpPr>
                      <a:spLocks noChangeShapeType="1"/>
                    </p:cNvSpPr>
                    <p:nvPr/>
                  </p:nvSpPr>
                  <p:spPr bwMode="auto">
                    <a:xfrm>
                      <a:off x="5595281" y="3655548"/>
                      <a:ext cx="17272" cy="6951"/>
                    </a:xfrm>
                    <a:prstGeom prst="line">
                      <a:avLst/>
                    </a:prstGeom>
                    <a:noFill/>
                    <a:ln w="9525">
                      <a:solidFill>
                        <a:srgbClr val="FF0000"/>
                      </a:solidFill>
                      <a:round/>
                      <a:headEnd/>
                      <a:tailEnd/>
                    </a:ln>
                    <a:extLst>
                      <a:ext uri="{909E8E84-426E-40DD-AFC4-6F175D3DCCD1}">
                        <a14:hiddenFill xmlns="" xmlns:a14="http://schemas.microsoft.com/office/drawing/2010/main">
                          <a:noFill/>
                        </a14:hiddenFill>
                      </a:ext>
                    </a:extLst>
                  </p:spPr>
                  <p:txBody>
                    <a:bodyPr/>
                    <a:lstStyle/>
                    <a:p>
                      <a:endParaRPr lang="en-US" smtClean="0">
                        <a:solidFill>
                          <a:srgbClr val="1F497D"/>
                        </a:solidFill>
                      </a:endParaRPr>
                    </a:p>
                  </p:txBody>
                </p:sp>
                <p:sp>
                  <p:nvSpPr>
                    <p:cNvPr id="500881" name="Freeform 126"/>
                    <p:cNvSpPr>
                      <a:spLocks/>
                    </p:cNvSpPr>
                    <p:nvPr/>
                  </p:nvSpPr>
                  <p:spPr bwMode="auto">
                    <a:xfrm>
                      <a:off x="1982555" y="3949821"/>
                      <a:ext cx="166963" cy="217809"/>
                    </a:xfrm>
                    <a:custGeom>
                      <a:avLst/>
                      <a:gdLst>
                        <a:gd name="T0" fmla="*/ 2147483647 w 58"/>
                        <a:gd name="T1" fmla="*/ 2147483647 h 94"/>
                        <a:gd name="T2" fmla="*/ 2147483647 w 58"/>
                        <a:gd name="T3" fmla="*/ 2147483647 h 94"/>
                        <a:gd name="T4" fmla="*/ 0 w 58"/>
                        <a:gd name="T5" fmla="*/ 0 h 94"/>
                        <a:gd name="T6" fmla="*/ 0 w 58"/>
                        <a:gd name="T7" fmla="*/ 2147483647 h 94"/>
                        <a:gd name="T8" fmla="*/ 2147483647 w 58"/>
                        <a:gd name="T9" fmla="*/ 2147483647 h 94"/>
                        <a:gd name="T10" fmla="*/ 0 60000 65536"/>
                        <a:gd name="T11" fmla="*/ 0 60000 65536"/>
                        <a:gd name="T12" fmla="*/ 0 60000 65536"/>
                        <a:gd name="T13" fmla="*/ 0 60000 65536"/>
                        <a:gd name="T14" fmla="*/ 0 60000 65536"/>
                        <a:gd name="T15" fmla="*/ 0 w 58"/>
                        <a:gd name="T16" fmla="*/ 0 h 94"/>
                        <a:gd name="T17" fmla="*/ 58 w 58"/>
                        <a:gd name="T18" fmla="*/ 94 h 94"/>
                      </a:gdLst>
                      <a:ahLst/>
                      <a:cxnLst>
                        <a:cxn ang="T10">
                          <a:pos x="T0" y="T1"/>
                        </a:cxn>
                        <a:cxn ang="T11">
                          <a:pos x="T2" y="T3"/>
                        </a:cxn>
                        <a:cxn ang="T12">
                          <a:pos x="T4" y="T5"/>
                        </a:cxn>
                        <a:cxn ang="T13">
                          <a:pos x="T6" y="T7"/>
                        </a:cxn>
                        <a:cxn ang="T14">
                          <a:pos x="T8" y="T9"/>
                        </a:cxn>
                      </a:cxnLst>
                      <a:rect l="T15" t="T16" r="T17" b="T18"/>
                      <a:pathLst>
                        <a:path w="58" h="94">
                          <a:moveTo>
                            <a:pt x="58" y="94"/>
                          </a:moveTo>
                          <a:lnTo>
                            <a:pt x="58" y="27"/>
                          </a:lnTo>
                          <a:lnTo>
                            <a:pt x="0" y="0"/>
                          </a:lnTo>
                          <a:lnTo>
                            <a:pt x="0" y="68"/>
                          </a:lnTo>
                          <a:lnTo>
                            <a:pt x="58" y="94"/>
                          </a:lnTo>
                          <a:close/>
                        </a:path>
                      </a:pathLst>
                    </a:custGeom>
                    <a:solidFill>
                      <a:srgbClr val="00B200"/>
                    </a:solidFill>
                    <a:ln w="0">
                      <a:solidFill>
                        <a:srgbClr val="00B200"/>
                      </a:solidFill>
                      <a:round/>
                      <a:headEnd/>
                      <a:tailEnd/>
                    </a:ln>
                  </p:spPr>
                  <p:txBody>
                    <a:bodyPr/>
                    <a:lstStyle/>
                    <a:p>
                      <a:endParaRPr lang="en-US" smtClean="0">
                        <a:solidFill>
                          <a:srgbClr val="1F497D"/>
                        </a:solidFill>
                      </a:endParaRPr>
                    </a:p>
                  </p:txBody>
                </p:sp>
                <p:sp>
                  <p:nvSpPr>
                    <p:cNvPr id="500882" name="Freeform 127"/>
                    <p:cNvSpPr>
                      <a:spLocks/>
                    </p:cNvSpPr>
                    <p:nvPr/>
                  </p:nvSpPr>
                  <p:spPr bwMode="auto">
                    <a:xfrm>
                      <a:off x="2149517" y="3949821"/>
                      <a:ext cx="164084" cy="217809"/>
                    </a:xfrm>
                    <a:custGeom>
                      <a:avLst/>
                      <a:gdLst>
                        <a:gd name="T0" fmla="*/ 0 w 57"/>
                        <a:gd name="T1" fmla="*/ 2147483647 h 94"/>
                        <a:gd name="T2" fmla="*/ 0 w 57"/>
                        <a:gd name="T3" fmla="*/ 2147483647 h 94"/>
                        <a:gd name="T4" fmla="*/ 2147483647 w 57"/>
                        <a:gd name="T5" fmla="*/ 0 h 94"/>
                        <a:gd name="T6" fmla="*/ 2147483647 w 57"/>
                        <a:gd name="T7" fmla="*/ 2147483647 h 94"/>
                        <a:gd name="T8" fmla="*/ 0 w 57"/>
                        <a:gd name="T9" fmla="*/ 2147483647 h 94"/>
                        <a:gd name="T10" fmla="*/ 0 60000 65536"/>
                        <a:gd name="T11" fmla="*/ 0 60000 65536"/>
                        <a:gd name="T12" fmla="*/ 0 60000 65536"/>
                        <a:gd name="T13" fmla="*/ 0 60000 65536"/>
                        <a:gd name="T14" fmla="*/ 0 60000 65536"/>
                        <a:gd name="T15" fmla="*/ 0 w 57"/>
                        <a:gd name="T16" fmla="*/ 0 h 94"/>
                        <a:gd name="T17" fmla="*/ 57 w 57"/>
                        <a:gd name="T18" fmla="*/ 94 h 94"/>
                      </a:gdLst>
                      <a:ahLst/>
                      <a:cxnLst>
                        <a:cxn ang="T10">
                          <a:pos x="T0" y="T1"/>
                        </a:cxn>
                        <a:cxn ang="T11">
                          <a:pos x="T2" y="T3"/>
                        </a:cxn>
                        <a:cxn ang="T12">
                          <a:pos x="T4" y="T5"/>
                        </a:cxn>
                        <a:cxn ang="T13">
                          <a:pos x="T6" y="T7"/>
                        </a:cxn>
                        <a:cxn ang="T14">
                          <a:pos x="T8" y="T9"/>
                        </a:cxn>
                      </a:cxnLst>
                      <a:rect l="T15" t="T16" r="T17" b="T18"/>
                      <a:pathLst>
                        <a:path w="57" h="94">
                          <a:moveTo>
                            <a:pt x="0" y="94"/>
                          </a:moveTo>
                          <a:lnTo>
                            <a:pt x="0" y="27"/>
                          </a:lnTo>
                          <a:lnTo>
                            <a:pt x="57" y="0"/>
                          </a:lnTo>
                          <a:lnTo>
                            <a:pt x="57" y="68"/>
                          </a:lnTo>
                          <a:lnTo>
                            <a:pt x="0" y="94"/>
                          </a:lnTo>
                          <a:close/>
                        </a:path>
                      </a:pathLst>
                    </a:custGeom>
                    <a:solidFill>
                      <a:srgbClr val="000000"/>
                    </a:solidFill>
                    <a:ln w="0">
                      <a:solidFill>
                        <a:srgbClr val="000000"/>
                      </a:solidFill>
                      <a:round/>
                      <a:headEnd/>
                      <a:tailEnd/>
                    </a:ln>
                  </p:spPr>
                  <p:txBody>
                    <a:bodyPr/>
                    <a:lstStyle/>
                    <a:p>
                      <a:endParaRPr lang="en-US" smtClean="0">
                        <a:solidFill>
                          <a:srgbClr val="1F497D"/>
                        </a:solidFill>
                      </a:endParaRPr>
                    </a:p>
                  </p:txBody>
                </p:sp>
                <p:sp>
                  <p:nvSpPr>
                    <p:cNvPr id="500883" name="Line 130"/>
                    <p:cNvSpPr>
                      <a:spLocks noChangeShapeType="1"/>
                    </p:cNvSpPr>
                    <p:nvPr/>
                  </p:nvSpPr>
                  <p:spPr bwMode="auto">
                    <a:xfrm flipH="1">
                      <a:off x="2313601" y="3905796"/>
                      <a:ext cx="97875" cy="44025"/>
                    </a:xfrm>
                    <a:prstGeom prst="line">
                      <a:avLst/>
                    </a:prstGeom>
                    <a:noFill/>
                    <a:ln w="9525">
                      <a:solidFill>
                        <a:srgbClr val="FF0000"/>
                      </a:solidFill>
                      <a:round/>
                      <a:headEnd/>
                      <a:tailEnd/>
                    </a:ln>
                    <a:extLst>
                      <a:ext uri="{909E8E84-426E-40DD-AFC4-6F175D3DCCD1}">
                        <a14:hiddenFill xmlns="" xmlns:a14="http://schemas.microsoft.com/office/drawing/2010/main">
                          <a:noFill/>
                        </a14:hiddenFill>
                      </a:ext>
                    </a:extLst>
                  </p:spPr>
                  <p:txBody>
                    <a:bodyPr/>
                    <a:lstStyle/>
                    <a:p>
                      <a:endParaRPr lang="en-US" smtClean="0">
                        <a:solidFill>
                          <a:srgbClr val="1F497D"/>
                        </a:solidFill>
                      </a:endParaRPr>
                    </a:p>
                  </p:txBody>
                </p:sp>
                <p:sp>
                  <p:nvSpPr>
                    <p:cNvPr id="500884" name="Freeform 129"/>
                    <p:cNvSpPr>
                      <a:spLocks/>
                    </p:cNvSpPr>
                    <p:nvPr/>
                  </p:nvSpPr>
                  <p:spPr bwMode="auto">
                    <a:xfrm>
                      <a:off x="2359660" y="3407616"/>
                      <a:ext cx="2492925" cy="878187"/>
                    </a:xfrm>
                    <a:custGeom>
                      <a:avLst/>
                      <a:gdLst>
                        <a:gd name="T0" fmla="*/ 2147483647 w 866"/>
                        <a:gd name="T1" fmla="*/ 2147483647 h 379"/>
                        <a:gd name="T2" fmla="*/ 2147483647 w 866"/>
                        <a:gd name="T3" fmla="*/ 2147483647 h 379"/>
                        <a:gd name="T4" fmla="*/ 2147483647 w 866"/>
                        <a:gd name="T5" fmla="*/ 2147483647 h 379"/>
                        <a:gd name="T6" fmla="*/ 2147483647 w 866"/>
                        <a:gd name="T7" fmla="*/ 2147483647 h 379"/>
                        <a:gd name="T8" fmla="*/ 2147483647 w 866"/>
                        <a:gd name="T9" fmla="*/ 2147483647 h 379"/>
                        <a:gd name="T10" fmla="*/ 2147483647 w 866"/>
                        <a:gd name="T11" fmla="*/ 2147483647 h 379"/>
                        <a:gd name="T12" fmla="*/ 2147483647 w 866"/>
                        <a:gd name="T13" fmla="*/ 2147483647 h 379"/>
                        <a:gd name="T14" fmla="*/ 2147483647 w 866"/>
                        <a:gd name="T15" fmla="*/ 2147483647 h 379"/>
                        <a:gd name="T16" fmla="*/ 2147483647 w 866"/>
                        <a:gd name="T17" fmla="*/ 2147483647 h 379"/>
                        <a:gd name="T18" fmla="*/ 2147483647 w 866"/>
                        <a:gd name="T19" fmla="*/ 2147483647 h 379"/>
                        <a:gd name="T20" fmla="*/ 2147483647 w 866"/>
                        <a:gd name="T21" fmla="*/ 2147483647 h 379"/>
                        <a:gd name="T22" fmla="*/ 2147483647 w 866"/>
                        <a:gd name="T23" fmla="*/ 2147483647 h 379"/>
                        <a:gd name="T24" fmla="*/ 2147483647 w 866"/>
                        <a:gd name="T25" fmla="*/ 2147483647 h 379"/>
                        <a:gd name="T26" fmla="*/ 2147483647 w 866"/>
                        <a:gd name="T27" fmla="*/ 2147483647 h 379"/>
                        <a:gd name="T28" fmla="*/ 2147483647 w 866"/>
                        <a:gd name="T29" fmla="*/ 2147483647 h 379"/>
                        <a:gd name="T30" fmla="*/ 2147483647 w 866"/>
                        <a:gd name="T31" fmla="*/ 2147483647 h 379"/>
                        <a:gd name="T32" fmla="*/ 2147483647 w 866"/>
                        <a:gd name="T33" fmla="*/ 2147483647 h 379"/>
                        <a:gd name="T34" fmla="*/ 2147483647 w 866"/>
                        <a:gd name="T35" fmla="*/ 2147483647 h 379"/>
                        <a:gd name="T36" fmla="*/ 2147483647 w 866"/>
                        <a:gd name="T37" fmla="*/ 2147483647 h 379"/>
                        <a:gd name="T38" fmla="*/ 2147483647 w 866"/>
                        <a:gd name="T39" fmla="*/ 2147483647 h 379"/>
                        <a:gd name="T40" fmla="*/ 2147483647 w 866"/>
                        <a:gd name="T41" fmla="*/ 2147483647 h 379"/>
                        <a:gd name="T42" fmla="*/ 2147483647 w 866"/>
                        <a:gd name="T43" fmla="*/ 2147483647 h 379"/>
                        <a:gd name="T44" fmla="*/ 2147483647 w 866"/>
                        <a:gd name="T45" fmla="*/ 2147483647 h 379"/>
                        <a:gd name="T46" fmla="*/ 2147483647 w 866"/>
                        <a:gd name="T47" fmla="*/ 2147483647 h 379"/>
                        <a:gd name="T48" fmla="*/ 2147483647 w 866"/>
                        <a:gd name="T49" fmla="*/ 2147483647 h 379"/>
                        <a:gd name="T50" fmla="*/ 2147483647 w 866"/>
                        <a:gd name="T51" fmla="*/ 2147483647 h 379"/>
                        <a:gd name="T52" fmla="*/ 2147483647 w 866"/>
                        <a:gd name="T53" fmla="*/ 2147483647 h 379"/>
                        <a:gd name="T54" fmla="*/ 2147483647 w 866"/>
                        <a:gd name="T55" fmla="*/ 2147483647 h 379"/>
                        <a:gd name="T56" fmla="*/ 2147483647 w 866"/>
                        <a:gd name="T57" fmla="*/ 2147483647 h 379"/>
                        <a:gd name="T58" fmla="*/ 2147483647 w 866"/>
                        <a:gd name="T59" fmla="*/ 2147483647 h 379"/>
                        <a:gd name="T60" fmla="*/ 2147483647 w 866"/>
                        <a:gd name="T61" fmla="*/ 2147483647 h 379"/>
                        <a:gd name="T62" fmla="*/ 2147483647 w 866"/>
                        <a:gd name="T63" fmla="*/ 2147483647 h 379"/>
                        <a:gd name="T64" fmla="*/ 2147483647 w 866"/>
                        <a:gd name="T65" fmla="*/ 2147483647 h 379"/>
                        <a:gd name="T66" fmla="*/ 2147483647 w 866"/>
                        <a:gd name="T67" fmla="*/ 2147483647 h 379"/>
                        <a:gd name="T68" fmla="*/ 2147483647 w 866"/>
                        <a:gd name="T69" fmla="*/ 2147483647 h 379"/>
                        <a:gd name="T70" fmla="*/ 2147483647 w 866"/>
                        <a:gd name="T71" fmla="*/ 2147483647 h 379"/>
                        <a:gd name="T72" fmla="*/ 2147483647 w 866"/>
                        <a:gd name="T73" fmla="*/ 2147483647 h 379"/>
                        <a:gd name="T74" fmla="*/ 2147483647 w 866"/>
                        <a:gd name="T75" fmla="*/ 2147483647 h 379"/>
                        <a:gd name="T76" fmla="*/ 0 w 866"/>
                        <a:gd name="T77" fmla="*/ 2147483647 h 379"/>
                        <a:gd name="T78" fmla="*/ 2147483647 w 866"/>
                        <a:gd name="T79" fmla="*/ 2147483647 h 379"/>
                        <a:gd name="T80" fmla="*/ 2147483647 w 866"/>
                        <a:gd name="T81" fmla="*/ 2147483647 h 379"/>
                        <a:gd name="T82" fmla="*/ 2147483647 w 866"/>
                        <a:gd name="T83" fmla="*/ 2147483647 h 379"/>
                        <a:gd name="T84" fmla="*/ 2147483647 w 866"/>
                        <a:gd name="T85" fmla="*/ 2147483647 h 379"/>
                        <a:gd name="T86" fmla="*/ 2147483647 w 866"/>
                        <a:gd name="T87" fmla="*/ 2147483647 h 379"/>
                        <a:gd name="T88" fmla="*/ 2147483647 w 866"/>
                        <a:gd name="T89" fmla="*/ 2147483647 h 379"/>
                        <a:gd name="T90" fmla="*/ 2147483647 w 866"/>
                        <a:gd name="T91" fmla="*/ 2147483647 h 379"/>
                        <a:gd name="T92" fmla="*/ 2147483647 w 866"/>
                        <a:gd name="T93" fmla="*/ 2147483647 h 379"/>
                        <a:gd name="T94" fmla="*/ 2147483647 w 866"/>
                        <a:gd name="T95" fmla="*/ 2147483647 h 379"/>
                        <a:gd name="T96" fmla="*/ 2147483647 w 866"/>
                        <a:gd name="T97" fmla="*/ 0 h 379"/>
                        <a:gd name="T98" fmla="*/ 2147483647 w 866"/>
                        <a:gd name="T99" fmla="*/ 2147483647 h 379"/>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866"/>
                        <a:gd name="T151" fmla="*/ 0 h 379"/>
                        <a:gd name="T152" fmla="*/ 866 w 866"/>
                        <a:gd name="T153" fmla="*/ 379 h 379"/>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866" h="379">
                          <a:moveTo>
                            <a:pt x="866" y="324"/>
                          </a:moveTo>
                          <a:lnTo>
                            <a:pt x="789" y="237"/>
                          </a:lnTo>
                          <a:lnTo>
                            <a:pt x="786" y="239"/>
                          </a:lnTo>
                          <a:lnTo>
                            <a:pt x="778" y="245"/>
                          </a:lnTo>
                          <a:lnTo>
                            <a:pt x="764" y="254"/>
                          </a:lnTo>
                          <a:lnTo>
                            <a:pt x="745" y="266"/>
                          </a:lnTo>
                          <a:lnTo>
                            <a:pt x="722" y="279"/>
                          </a:lnTo>
                          <a:lnTo>
                            <a:pt x="697" y="294"/>
                          </a:lnTo>
                          <a:lnTo>
                            <a:pt x="667" y="309"/>
                          </a:lnTo>
                          <a:lnTo>
                            <a:pt x="636" y="324"/>
                          </a:lnTo>
                          <a:lnTo>
                            <a:pt x="603" y="337"/>
                          </a:lnTo>
                          <a:lnTo>
                            <a:pt x="570" y="351"/>
                          </a:lnTo>
                          <a:lnTo>
                            <a:pt x="536" y="361"/>
                          </a:lnTo>
                          <a:lnTo>
                            <a:pt x="533" y="363"/>
                          </a:lnTo>
                          <a:lnTo>
                            <a:pt x="525" y="364"/>
                          </a:lnTo>
                          <a:lnTo>
                            <a:pt x="513" y="367"/>
                          </a:lnTo>
                          <a:lnTo>
                            <a:pt x="496" y="372"/>
                          </a:lnTo>
                          <a:lnTo>
                            <a:pt x="472" y="375"/>
                          </a:lnTo>
                          <a:lnTo>
                            <a:pt x="442" y="378"/>
                          </a:lnTo>
                          <a:lnTo>
                            <a:pt x="405" y="379"/>
                          </a:lnTo>
                          <a:lnTo>
                            <a:pt x="360" y="379"/>
                          </a:lnTo>
                          <a:lnTo>
                            <a:pt x="306" y="378"/>
                          </a:lnTo>
                          <a:lnTo>
                            <a:pt x="245" y="373"/>
                          </a:lnTo>
                          <a:lnTo>
                            <a:pt x="240" y="372"/>
                          </a:lnTo>
                          <a:lnTo>
                            <a:pt x="226" y="370"/>
                          </a:lnTo>
                          <a:lnTo>
                            <a:pt x="205" y="366"/>
                          </a:lnTo>
                          <a:lnTo>
                            <a:pt x="179" y="358"/>
                          </a:lnTo>
                          <a:lnTo>
                            <a:pt x="149" y="349"/>
                          </a:lnTo>
                          <a:lnTo>
                            <a:pt x="118" y="336"/>
                          </a:lnTo>
                          <a:lnTo>
                            <a:pt x="87" y="318"/>
                          </a:lnTo>
                          <a:lnTo>
                            <a:pt x="57" y="296"/>
                          </a:lnTo>
                          <a:lnTo>
                            <a:pt x="32" y="267"/>
                          </a:lnTo>
                          <a:lnTo>
                            <a:pt x="30" y="266"/>
                          </a:lnTo>
                          <a:lnTo>
                            <a:pt x="26" y="258"/>
                          </a:lnTo>
                          <a:lnTo>
                            <a:pt x="18" y="248"/>
                          </a:lnTo>
                          <a:lnTo>
                            <a:pt x="12" y="234"/>
                          </a:lnTo>
                          <a:lnTo>
                            <a:pt x="5" y="216"/>
                          </a:lnTo>
                          <a:lnTo>
                            <a:pt x="2" y="195"/>
                          </a:lnTo>
                          <a:lnTo>
                            <a:pt x="0" y="173"/>
                          </a:lnTo>
                          <a:lnTo>
                            <a:pt x="3" y="149"/>
                          </a:lnTo>
                          <a:lnTo>
                            <a:pt x="14" y="122"/>
                          </a:lnTo>
                          <a:lnTo>
                            <a:pt x="30" y="95"/>
                          </a:lnTo>
                          <a:lnTo>
                            <a:pt x="56" y="67"/>
                          </a:lnTo>
                          <a:lnTo>
                            <a:pt x="57" y="66"/>
                          </a:lnTo>
                          <a:lnTo>
                            <a:pt x="64" y="58"/>
                          </a:lnTo>
                          <a:lnTo>
                            <a:pt x="75" y="48"/>
                          </a:lnTo>
                          <a:lnTo>
                            <a:pt x="93" y="34"/>
                          </a:lnTo>
                          <a:lnTo>
                            <a:pt x="117" y="18"/>
                          </a:lnTo>
                          <a:lnTo>
                            <a:pt x="147" y="0"/>
                          </a:lnTo>
                          <a:lnTo>
                            <a:pt x="260" y="69"/>
                          </a:lnTo>
                        </a:path>
                      </a:pathLst>
                    </a:custGeom>
                    <a:noFill/>
                    <a:ln w="9525">
                      <a:solidFill>
                        <a:srgbClr val="FF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smtClean="0">
                        <a:solidFill>
                          <a:srgbClr val="1F497D"/>
                        </a:solidFill>
                      </a:endParaRPr>
                    </a:p>
                  </p:txBody>
                </p:sp>
                <p:sp>
                  <p:nvSpPr>
                    <p:cNvPr id="500885" name="Freeform 130"/>
                    <p:cNvSpPr>
                      <a:spLocks/>
                    </p:cNvSpPr>
                    <p:nvPr/>
                  </p:nvSpPr>
                  <p:spPr bwMode="auto">
                    <a:xfrm>
                      <a:off x="2359660" y="3497984"/>
                      <a:ext cx="2492925" cy="875870"/>
                    </a:xfrm>
                    <a:custGeom>
                      <a:avLst/>
                      <a:gdLst>
                        <a:gd name="T0" fmla="*/ 2147483647 w 866"/>
                        <a:gd name="T1" fmla="*/ 2147483647 h 378"/>
                        <a:gd name="T2" fmla="*/ 2147483647 w 866"/>
                        <a:gd name="T3" fmla="*/ 2147483647 h 378"/>
                        <a:gd name="T4" fmla="*/ 2147483647 w 866"/>
                        <a:gd name="T5" fmla="*/ 2147483647 h 378"/>
                        <a:gd name="T6" fmla="*/ 2147483647 w 866"/>
                        <a:gd name="T7" fmla="*/ 2147483647 h 378"/>
                        <a:gd name="T8" fmla="*/ 2147483647 w 866"/>
                        <a:gd name="T9" fmla="*/ 2147483647 h 378"/>
                        <a:gd name="T10" fmla="*/ 2147483647 w 866"/>
                        <a:gd name="T11" fmla="*/ 2147483647 h 378"/>
                        <a:gd name="T12" fmla="*/ 2147483647 w 866"/>
                        <a:gd name="T13" fmla="*/ 2147483647 h 378"/>
                        <a:gd name="T14" fmla="*/ 2147483647 w 866"/>
                        <a:gd name="T15" fmla="*/ 2147483647 h 378"/>
                        <a:gd name="T16" fmla="*/ 2147483647 w 866"/>
                        <a:gd name="T17" fmla="*/ 2147483647 h 378"/>
                        <a:gd name="T18" fmla="*/ 2147483647 w 866"/>
                        <a:gd name="T19" fmla="*/ 2147483647 h 378"/>
                        <a:gd name="T20" fmla="*/ 2147483647 w 866"/>
                        <a:gd name="T21" fmla="*/ 2147483647 h 378"/>
                        <a:gd name="T22" fmla="*/ 2147483647 w 866"/>
                        <a:gd name="T23" fmla="*/ 2147483647 h 378"/>
                        <a:gd name="T24" fmla="*/ 2147483647 w 866"/>
                        <a:gd name="T25" fmla="*/ 2147483647 h 378"/>
                        <a:gd name="T26" fmla="*/ 2147483647 w 866"/>
                        <a:gd name="T27" fmla="*/ 2147483647 h 378"/>
                        <a:gd name="T28" fmla="*/ 2147483647 w 866"/>
                        <a:gd name="T29" fmla="*/ 2147483647 h 378"/>
                        <a:gd name="T30" fmla="*/ 2147483647 w 866"/>
                        <a:gd name="T31" fmla="*/ 2147483647 h 378"/>
                        <a:gd name="T32" fmla="*/ 2147483647 w 866"/>
                        <a:gd name="T33" fmla="*/ 2147483647 h 378"/>
                        <a:gd name="T34" fmla="*/ 2147483647 w 866"/>
                        <a:gd name="T35" fmla="*/ 2147483647 h 378"/>
                        <a:gd name="T36" fmla="*/ 2147483647 w 866"/>
                        <a:gd name="T37" fmla="*/ 2147483647 h 378"/>
                        <a:gd name="T38" fmla="*/ 2147483647 w 866"/>
                        <a:gd name="T39" fmla="*/ 2147483647 h 378"/>
                        <a:gd name="T40" fmla="*/ 2147483647 w 866"/>
                        <a:gd name="T41" fmla="*/ 2147483647 h 378"/>
                        <a:gd name="T42" fmla="*/ 2147483647 w 866"/>
                        <a:gd name="T43" fmla="*/ 2147483647 h 378"/>
                        <a:gd name="T44" fmla="*/ 2147483647 w 866"/>
                        <a:gd name="T45" fmla="*/ 2147483647 h 378"/>
                        <a:gd name="T46" fmla="*/ 2147483647 w 866"/>
                        <a:gd name="T47" fmla="*/ 2147483647 h 378"/>
                        <a:gd name="T48" fmla="*/ 2147483647 w 866"/>
                        <a:gd name="T49" fmla="*/ 2147483647 h 378"/>
                        <a:gd name="T50" fmla="*/ 2147483647 w 866"/>
                        <a:gd name="T51" fmla="*/ 2147483647 h 378"/>
                        <a:gd name="T52" fmla="*/ 2147483647 w 866"/>
                        <a:gd name="T53" fmla="*/ 2147483647 h 378"/>
                        <a:gd name="T54" fmla="*/ 2147483647 w 866"/>
                        <a:gd name="T55" fmla="*/ 2147483647 h 378"/>
                        <a:gd name="T56" fmla="*/ 2147483647 w 866"/>
                        <a:gd name="T57" fmla="*/ 2147483647 h 378"/>
                        <a:gd name="T58" fmla="*/ 2147483647 w 866"/>
                        <a:gd name="T59" fmla="*/ 2147483647 h 378"/>
                        <a:gd name="T60" fmla="*/ 2147483647 w 866"/>
                        <a:gd name="T61" fmla="*/ 2147483647 h 378"/>
                        <a:gd name="T62" fmla="*/ 2147483647 w 866"/>
                        <a:gd name="T63" fmla="*/ 2147483647 h 378"/>
                        <a:gd name="T64" fmla="*/ 2147483647 w 866"/>
                        <a:gd name="T65" fmla="*/ 2147483647 h 378"/>
                        <a:gd name="T66" fmla="*/ 2147483647 w 866"/>
                        <a:gd name="T67" fmla="*/ 2147483647 h 378"/>
                        <a:gd name="T68" fmla="*/ 2147483647 w 866"/>
                        <a:gd name="T69" fmla="*/ 2147483647 h 378"/>
                        <a:gd name="T70" fmla="*/ 2147483647 w 866"/>
                        <a:gd name="T71" fmla="*/ 2147483647 h 378"/>
                        <a:gd name="T72" fmla="*/ 2147483647 w 866"/>
                        <a:gd name="T73" fmla="*/ 2147483647 h 378"/>
                        <a:gd name="T74" fmla="*/ 2147483647 w 866"/>
                        <a:gd name="T75" fmla="*/ 2147483647 h 378"/>
                        <a:gd name="T76" fmla="*/ 0 w 866"/>
                        <a:gd name="T77" fmla="*/ 2147483647 h 378"/>
                        <a:gd name="T78" fmla="*/ 2147483647 w 866"/>
                        <a:gd name="T79" fmla="*/ 2147483647 h 378"/>
                        <a:gd name="T80" fmla="*/ 2147483647 w 866"/>
                        <a:gd name="T81" fmla="*/ 2147483647 h 378"/>
                        <a:gd name="T82" fmla="*/ 2147483647 w 866"/>
                        <a:gd name="T83" fmla="*/ 2147483647 h 378"/>
                        <a:gd name="T84" fmla="*/ 2147483647 w 866"/>
                        <a:gd name="T85" fmla="*/ 2147483647 h 378"/>
                        <a:gd name="T86" fmla="*/ 2147483647 w 866"/>
                        <a:gd name="T87" fmla="*/ 2147483647 h 378"/>
                        <a:gd name="T88" fmla="*/ 2147483647 w 866"/>
                        <a:gd name="T89" fmla="*/ 2147483647 h 378"/>
                        <a:gd name="T90" fmla="*/ 2147483647 w 866"/>
                        <a:gd name="T91" fmla="*/ 2147483647 h 378"/>
                        <a:gd name="T92" fmla="*/ 2147483647 w 866"/>
                        <a:gd name="T93" fmla="*/ 2147483647 h 378"/>
                        <a:gd name="T94" fmla="*/ 2147483647 w 866"/>
                        <a:gd name="T95" fmla="*/ 2147483647 h 378"/>
                        <a:gd name="T96" fmla="*/ 2147483647 w 866"/>
                        <a:gd name="T97" fmla="*/ 0 h 378"/>
                        <a:gd name="T98" fmla="*/ 2147483647 w 866"/>
                        <a:gd name="T99" fmla="*/ 2147483647 h 37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866"/>
                        <a:gd name="T151" fmla="*/ 0 h 378"/>
                        <a:gd name="T152" fmla="*/ 866 w 866"/>
                        <a:gd name="T153" fmla="*/ 378 h 37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866" h="378">
                          <a:moveTo>
                            <a:pt x="866" y="285"/>
                          </a:moveTo>
                          <a:lnTo>
                            <a:pt x="789" y="236"/>
                          </a:lnTo>
                          <a:lnTo>
                            <a:pt x="786" y="237"/>
                          </a:lnTo>
                          <a:lnTo>
                            <a:pt x="778" y="243"/>
                          </a:lnTo>
                          <a:lnTo>
                            <a:pt x="764" y="252"/>
                          </a:lnTo>
                          <a:lnTo>
                            <a:pt x="745" y="264"/>
                          </a:lnTo>
                          <a:lnTo>
                            <a:pt x="722" y="277"/>
                          </a:lnTo>
                          <a:lnTo>
                            <a:pt x="697" y="292"/>
                          </a:lnTo>
                          <a:lnTo>
                            <a:pt x="667" y="307"/>
                          </a:lnTo>
                          <a:lnTo>
                            <a:pt x="636" y="322"/>
                          </a:lnTo>
                          <a:lnTo>
                            <a:pt x="603" y="337"/>
                          </a:lnTo>
                          <a:lnTo>
                            <a:pt x="570" y="349"/>
                          </a:lnTo>
                          <a:lnTo>
                            <a:pt x="536" y="360"/>
                          </a:lnTo>
                          <a:lnTo>
                            <a:pt x="533" y="361"/>
                          </a:lnTo>
                          <a:lnTo>
                            <a:pt x="525" y="363"/>
                          </a:lnTo>
                          <a:lnTo>
                            <a:pt x="513" y="367"/>
                          </a:lnTo>
                          <a:lnTo>
                            <a:pt x="496" y="370"/>
                          </a:lnTo>
                          <a:lnTo>
                            <a:pt x="472" y="373"/>
                          </a:lnTo>
                          <a:lnTo>
                            <a:pt x="442" y="376"/>
                          </a:lnTo>
                          <a:lnTo>
                            <a:pt x="405" y="378"/>
                          </a:lnTo>
                          <a:lnTo>
                            <a:pt x="360" y="378"/>
                          </a:lnTo>
                          <a:lnTo>
                            <a:pt x="306" y="376"/>
                          </a:lnTo>
                          <a:lnTo>
                            <a:pt x="245" y="372"/>
                          </a:lnTo>
                          <a:lnTo>
                            <a:pt x="240" y="372"/>
                          </a:lnTo>
                          <a:lnTo>
                            <a:pt x="226" y="369"/>
                          </a:lnTo>
                          <a:lnTo>
                            <a:pt x="205" y="364"/>
                          </a:lnTo>
                          <a:lnTo>
                            <a:pt x="179" y="358"/>
                          </a:lnTo>
                          <a:lnTo>
                            <a:pt x="149" y="348"/>
                          </a:lnTo>
                          <a:lnTo>
                            <a:pt x="118" y="334"/>
                          </a:lnTo>
                          <a:lnTo>
                            <a:pt x="87" y="316"/>
                          </a:lnTo>
                          <a:lnTo>
                            <a:pt x="57" y="294"/>
                          </a:lnTo>
                          <a:lnTo>
                            <a:pt x="32" y="267"/>
                          </a:lnTo>
                          <a:lnTo>
                            <a:pt x="30" y="264"/>
                          </a:lnTo>
                          <a:lnTo>
                            <a:pt x="26" y="258"/>
                          </a:lnTo>
                          <a:lnTo>
                            <a:pt x="18" y="246"/>
                          </a:lnTo>
                          <a:lnTo>
                            <a:pt x="12" y="233"/>
                          </a:lnTo>
                          <a:lnTo>
                            <a:pt x="5" y="215"/>
                          </a:lnTo>
                          <a:lnTo>
                            <a:pt x="2" y="195"/>
                          </a:lnTo>
                          <a:lnTo>
                            <a:pt x="0" y="173"/>
                          </a:lnTo>
                          <a:lnTo>
                            <a:pt x="3" y="148"/>
                          </a:lnTo>
                          <a:lnTo>
                            <a:pt x="14" y="122"/>
                          </a:lnTo>
                          <a:lnTo>
                            <a:pt x="30" y="94"/>
                          </a:lnTo>
                          <a:lnTo>
                            <a:pt x="56" y="67"/>
                          </a:lnTo>
                          <a:lnTo>
                            <a:pt x="57" y="64"/>
                          </a:lnTo>
                          <a:lnTo>
                            <a:pt x="64" y="58"/>
                          </a:lnTo>
                          <a:lnTo>
                            <a:pt x="75" y="47"/>
                          </a:lnTo>
                          <a:lnTo>
                            <a:pt x="93" y="33"/>
                          </a:lnTo>
                          <a:lnTo>
                            <a:pt x="117" y="18"/>
                          </a:lnTo>
                          <a:lnTo>
                            <a:pt x="147" y="0"/>
                          </a:lnTo>
                          <a:lnTo>
                            <a:pt x="254" y="30"/>
                          </a:lnTo>
                        </a:path>
                      </a:pathLst>
                    </a:custGeom>
                    <a:noFill/>
                    <a:ln w="9525">
                      <a:solidFill>
                        <a:srgbClr val="FF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smtClean="0">
                        <a:solidFill>
                          <a:srgbClr val="1F497D"/>
                        </a:solidFill>
                      </a:endParaRPr>
                    </a:p>
                  </p:txBody>
                </p:sp>
                <p:sp>
                  <p:nvSpPr>
                    <p:cNvPr id="500886" name="Freeform 131"/>
                    <p:cNvSpPr>
                      <a:spLocks/>
                    </p:cNvSpPr>
                    <p:nvPr/>
                  </p:nvSpPr>
                  <p:spPr bwMode="auto">
                    <a:xfrm>
                      <a:off x="943356" y="3567497"/>
                      <a:ext cx="3909229" cy="1283682"/>
                    </a:xfrm>
                    <a:custGeom>
                      <a:avLst/>
                      <a:gdLst>
                        <a:gd name="T0" fmla="*/ 2147483647 w 1358"/>
                        <a:gd name="T1" fmla="*/ 0 h 554"/>
                        <a:gd name="T2" fmla="*/ 2147483647 w 1358"/>
                        <a:gd name="T3" fmla="*/ 2147483647 h 554"/>
                        <a:gd name="T4" fmla="*/ 2147483647 w 1358"/>
                        <a:gd name="T5" fmla="*/ 2147483647 h 554"/>
                        <a:gd name="T6" fmla="*/ 2147483647 w 1358"/>
                        <a:gd name="T7" fmla="*/ 2147483647 h 554"/>
                        <a:gd name="T8" fmla="*/ 2147483647 w 1358"/>
                        <a:gd name="T9" fmla="*/ 2147483647 h 554"/>
                        <a:gd name="T10" fmla="*/ 2147483647 w 1358"/>
                        <a:gd name="T11" fmla="*/ 2147483647 h 554"/>
                        <a:gd name="T12" fmla="*/ 2147483647 w 1358"/>
                        <a:gd name="T13" fmla="*/ 2147483647 h 554"/>
                        <a:gd name="T14" fmla="*/ 2147483647 w 1358"/>
                        <a:gd name="T15" fmla="*/ 2147483647 h 554"/>
                        <a:gd name="T16" fmla="*/ 2147483647 w 1358"/>
                        <a:gd name="T17" fmla="*/ 2147483647 h 554"/>
                        <a:gd name="T18" fmla="*/ 2147483647 w 1358"/>
                        <a:gd name="T19" fmla="*/ 2147483647 h 554"/>
                        <a:gd name="T20" fmla="*/ 2147483647 w 1358"/>
                        <a:gd name="T21" fmla="*/ 2147483647 h 554"/>
                        <a:gd name="T22" fmla="*/ 2147483647 w 1358"/>
                        <a:gd name="T23" fmla="*/ 2147483647 h 554"/>
                        <a:gd name="T24" fmla="*/ 2147483647 w 1358"/>
                        <a:gd name="T25" fmla="*/ 2147483647 h 554"/>
                        <a:gd name="T26" fmla="*/ 2147483647 w 1358"/>
                        <a:gd name="T27" fmla="*/ 2147483647 h 554"/>
                        <a:gd name="T28" fmla="*/ 2147483647 w 1358"/>
                        <a:gd name="T29" fmla="*/ 2147483647 h 554"/>
                        <a:gd name="T30" fmla="*/ 2147483647 w 1358"/>
                        <a:gd name="T31" fmla="*/ 2147483647 h 554"/>
                        <a:gd name="T32" fmla="*/ 2147483647 w 1358"/>
                        <a:gd name="T33" fmla="*/ 2147483647 h 554"/>
                        <a:gd name="T34" fmla="*/ 2147483647 w 1358"/>
                        <a:gd name="T35" fmla="*/ 2147483647 h 554"/>
                        <a:gd name="T36" fmla="*/ 2147483647 w 1358"/>
                        <a:gd name="T37" fmla="*/ 2147483647 h 554"/>
                        <a:gd name="T38" fmla="*/ 2147483647 w 1358"/>
                        <a:gd name="T39" fmla="*/ 2147483647 h 554"/>
                        <a:gd name="T40" fmla="*/ 2147483647 w 1358"/>
                        <a:gd name="T41" fmla="*/ 2147483647 h 554"/>
                        <a:gd name="T42" fmla="*/ 2147483647 w 1358"/>
                        <a:gd name="T43" fmla="*/ 2147483647 h 554"/>
                        <a:gd name="T44" fmla="*/ 2147483647 w 1358"/>
                        <a:gd name="T45" fmla="*/ 2147483647 h 554"/>
                        <a:gd name="T46" fmla="*/ 2147483647 w 1358"/>
                        <a:gd name="T47" fmla="*/ 2147483647 h 554"/>
                        <a:gd name="T48" fmla="*/ 2147483647 w 1358"/>
                        <a:gd name="T49" fmla="*/ 2147483647 h 554"/>
                        <a:gd name="T50" fmla="*/ 2147483647 w 1358"/>
                        <a:gd name="T51" fmla="*/ 2147483647 h 554"/>
                        <a:gd name="T52" fmla="*/ 2147483647 w 1358"/>
                        <a:gd name="T53" fmla="*/ 2147483647 h 554"/>
                        <a:gd name="T54" fmla="*/ 2147483647 w 1358"/>
                        <a:gd name="T55" fmla="*/ 2147483647 h 554"/>
                        <a:gd name="T56" fmla="*/ 2147483647 w 1358"/>
                        <a:gd name="T57" fmla="*/ 2147483647 h 554"/>
                        <a:gd name="T58" fmla="*/ 2147483647 w 1358"/>
                        <a:gd name="T59" fmla="*/ 2147483647 h 554"/>
                        <a:gd name="T60" fmla="*/ 2147483647 w 1358"/>
                        <a:gd name="T61" fmla="*/ 2147483647 h 554"/>
                        <a:gd name="T62" fmla="*/ 2147483647 w 1358"/>
                        <a:gd name="T63" fmla="*/ 2147483647 h 554"/>
                        <a:gd name="T64" fmla="*/ 2147483647 w 1358"/>
                        <a:gd name="T65" fmla="*/ 2147483647 h 554"/>
                        <a:gd name="T66" fmla="*/ 2147483647 w 1358"/>
                        <a:gd name="T67" fmla="*/ 2147483647 h 554"/>
                        <a:gd name="T68" fmla="*/ 2147483647 w 1358"/>
                        <a:gd name="T69" fmla="*/ 2147483647 h 554"/>
                        <a:gd name="T70" fmla="*/ 2147483647 w 1358"/>
                        <a:gd name="T71" fmla="*/ 2147483647 h 554"/>
                        <a:gd name="T72" fmla="*/ 2147483647 w 1358"/>
                        <a:gd name="T73" fmla="*/ 2147483647 h 554"/>
                        <a:gd name="T74" fmla="*/ 2147483647 w 1358"/>
                        <a:gd name="T75" fmla="*/ 2147483647 h 554"/>
                        <a:gd name="T76" fmla="*/ 2147483647 w 1358"/>
                        <a:gd name="T77" fmla="*/ 2147483647 h 554"/>
                        <a:gd name="T78" fmla="*/ 2147483647 w 1358"/>
                        <a:gd name="T79" fmla="*/ 2147483647 h 554"/>
                        <a:gd name="T80" fmla="*/ 2147483647 w 1358"/>
                        <a:gd name="T81" fmla="*/ 2147483647 h 554"/>
                        <a:gd name="T82" fmla="*/ 2147483647 w 1358"/>
                        <a:gd name="T83" fmla="*/ 2147483647 h 554"/>
                        <a:gd name="T84" fmla="*/ 2147483647 w 1358"/>
                        <a:gd name="T85" fmla="*/ 2147483647 h 554"/>
                        <a:gd name="T86" fmla="*/ 2147483647 w 1358"/>
                        <a:gd name="T87" fmla="*/ 2147483647 h 554"/>
                        <a:gd name="T88" fmla="*/ 2147483647 w 1358"/>
                        <a:gd name="T89" fmla="*/ 2147483647 h 554"/>
                        <a:gd name="T90" fmla="*/ 2147483647 w 1358"/>
                        <a:gd name="T91" fmla="*/ 2147483647 h 554"/>
                        <a:gd name="T92" fmla="*/ 2147483647 w 1358"/>
                        <a:gd name="T93" fmla="*/ 2147483647 h 554"/>
                        <a:gd name="T94" fmla="*/ 2147483647 w 1358"/>
                        <a:gd name="T95" fmla="*/ 2147483647 h 554"/>
                        <a:gd name="T96" fmla="*/ 2147483647 w 1358"/>
                        <a:gd name="T97" fmla="*/ 2147483647 h 554"/>
                        <a:gd name="T98" fmla="*/ 2147483647 w 1358"/>
                        <a:gd name="T99" fmla="*/ 2147483647 h 554"/>
                        <a:gd name="T100" fmla="*/ 2147483647 w 1358"/>
                        <a:gd name="T101" fmla="*/ 2147483647 h 554"/>
                        <a:gd name="T102" fmla="*/ 2147483647 w 1358"/>
                        <a:gd name="T103" fmla="*/ 2147483647 h 554"/>
                        <a:gd name="T104" fmla="*/ 2147483647 w 1358"/>
                        <a:gd name="T105" fmla="*/ 2147483647 h 554"/>
                        <a:gd name="T106" fmla="*/ 2147483647 w 1358"/>
                        <a:gd name="T107" fmla="*/ 2147483647 h 554"/>
                        <a:gd name="T108" fmla="*/ 2147483647 w 1358"/>
                        <a:gd name="T109" fmla="*/ 2147483647 h 554"/>
                        <a:gd name="T110" fmla="*/ 2147483647 w 1358"/>
                        <a:gd name="T111" fmla="*/ 2147483647 h 554"/>
                        <a:gd name="T112" fmla="*/ 2147483647 w 1358"/>
                        <a:gd name="T113" fmla="*/ 2147483647 h 554"/>
                        <a:gd name="T114" fmla="*/ 2147483647 w 1358"/>
                        <a:gd name="T115" fmla="*/ 2147483647 h 554"/>
                        <a:gd name="T116" fmla="*/ 2147483647 w 1358"/>
                        <a:gd name="T117" fmla="*/ 2147483647 h 554"/>
                        <a:gd name="T118" fmla="*/ 0 w 1358"/>
                        <a:gd name="T119" fmla="*/ 2147483647 h 55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1358"/>
                        <a:gd name="T181" fmla="*/ 0 h 554"/>
                        <a:gd name="T182" fmla="*/ 1358 w 1358"/>
                        <a:gd name="T183" fmla="*/ 554 h 554"/>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1358" h="554">
                          <a:moveTo>
                            <a:pt x="752" y="0"/>
                          </a:moveTo>
                          <a:lnTo>
                            <a:pt x="639" y="13"/>
                          </a:lnTo>
                          <a:lnTo>
                            <a:pt x="609" y="31"/>
                          </a:lnTo>
                          <a:lnTo>
                            <a:pt x="585" y="47"/>
                          </a:lnTo>
                          <a:lnTo>
                            <a:pt x="567" y="61"/>
                          </a:lnTo>
                          <a:lnTo>
                            <a:pt x="556" y="71"/>
                          </a:lnTo>
                          <a:lnTo>
                            <a:pt x="549" y="79"/>
                          </a:lnTo>
                          <a:lnTo>
                            <a:pt x="548" y="80"/>
                          </a:lnTo>
                          <a:lnTo>
                            <a:pt x="522" y="109"/>
                          </a:lnTo>
                          <a:lnTo>
                            <a:pt x="506" y="135"/>
                          </a:lnTo>
                          <a:lnTo>
                            <a:pt x="495" y="162"/>
                          </a:lnTo>
                          <a:lnTo>
                            <a:pt x="492" y="186"/>
                          </a:lnTo>
                          <a:lnTo>
                            <a:pt x="494" y="209"/>
                          </a:lnTo>
                          <a:lnTo>
                            <a:pt x="497" y="230"/>
                          </a:lnTo>
                          <a:lnTo>
                            <a:pt x="504" y="247"/>
                          </a:lnTo>
                          <a:lnTo>
                            <a:pt x="510" y="261"/>
                          </a:lnTo>
                          <a:lnTo>
                            <a:pt x="518" y="271"/>
                          </a:lnTo>
                          <a:lnTo>
                            <a:pt x="522" y="279"/>
                          </a:lnTo>
                          <a:lnTo>
                            <a:pt x="524" y="280"/>
                          </a:lnTo>
                          <a:lnTo>
                            <a:pt x="549" y="309"/>
                          </a:lnTo>
                          <a:lnTo>
                            <a:pt x="579" y="331"/>
                          </a:lnTo>
                          <a:lnTo>
                            <a:pt x="610" y="349"/>
                          </a:lnTo>
                          <a:lnTo>
                            <a:pt x="641" y="362"/>
                          </a:lnTo>
                          <a:lnTo>
                            <a:pt x="671" y="371"/>
                          </a:lnTo>
                          <a:lnTo>
                            <a:pt x="697" y="379"/>
                          </a:lnTo>
                          <a:lnTo>
                            <a:pt x="718" y="383"/>
                          </a:lnTo>
                          <a:lnTo>
                            <a:pt x="732" y="385"/>
                          </a:lnTo>
                          <a:lnTo>
                            <a:pt x="737" y="386"/>
                          </a:lnTo>
                          <a:lnTo>
                            <a:pt x="798" y="391"/>
                          </a:lnTo>
                          <a:lnTo>
                            <a:pt x="852" y="392"/>
                          </a:lnTo>
                          <a:lnTo>
                            <a:pt x="897" y="392"/>
                          </a:lnTo>
                          <a:lnTo>
                            <a:pt x="934" y="391"/>
                          </a:lnTo>
                          <a:lnTo>
                            <a:pt x="964" y="388"/>
                          </a:lnTo>
                          <a:lnTo>
                            <a:pt x="988" y="385"/>
                          </a:lnTo>
                          <a:lnTo>
                            <a:pt x="1005" y="380"/>
                          </a:lnTo>
                          <a:lnTo>
                            <a:pt x="1017" y="377"/>
                          </a:lnTo>
                          <a:lnTo>
                            <a:pt x="1025" y="376"/>
                          </a:lnTo>
                          <a:lnTo>
                            <a:pt x="1028" y="374"/>
                          </a:lnTo>
                          <a:lnTo>
                            <a:pt x="1062" y="364"/>
                          </a:lnTo>
                          <a:lnTo>
                            <a:pt x="1095" y="351"/>
                          </a:lnTo>
                          <a:lnTo>
                            <a:pt x="1128" y="337"/>
                          </a:lnTo>
                          <a:lnTo>
                            <a:pt x="1159" y="322"/>
                          </a:lnTo>
                          <a:lnTo>
                            <a:pt x="1189" y="307"/>
                          </a:lnTo>
                          <a:lnTo>
                            <a:pt x="1214" y="292"/>
                          </a:lnTo>
                          <a:lnTo>
                            <a:pt x="1237" y="279"/>
                          </a:lnTo>
                          <a:lnTo>
                            <a:pt x="1256" y="267"/>
                          </a:lnTo>
                          <a:lnTo>
                            <a:pt x="1270" y="258"/>
                          </a:lnTo>
                          <a:lnTo>
                            <a:pt x="1278" y="252"/>
                          </a:lnTo>
                          <a:lnTo>
                            <a:pt x="1281" y="250"/>
                          </a:lnTo>
                          <a:lnTo>
                            <a:pt x="1358" y="255"/>
                          </a:lnTo>
                          <a:lnTo>
                            <a:pt x="882" y="524"/>
                          </a:lnTo>
                          <a:lnTo>
                            <a:pt x="879" y="525"/>
                          </a:lnTo>
                          <a:lnTo>
                            <a:pt x="868" y="528"/>
                          </a:lnTo>
                          <a:lnTo>
                            <a:pt x="852" y="534"/>
                          </a:lnTo>
                          <a:lnTo>
                            <a:pt x="831" y="540"/>
                          </a:lnTo>
                          <a:lnTo>
                            <a:pt x="804" y="546"/>
                          </a:lnTo>
                          <a:lnTo>
                            <a:pt x="773" y="551"/>
                          </a:lnTo>
                          <a:lnTo>
                            <a:pt x="737" y="554"/>
                          </a:lnTo>
                          <a:lnTo>
                            <a:pt x="698" y="554"/>
                          </a:lnTo>
                          <a:lnTo>
                            <a:pt x="0" y="537"/>
                          </a:lnTo>
                        </a:path>
                      </a:pathLst>
                    </a:custGeom>
                    <a:noFill/>
                    <a:ln w="9525">
                      <a:solidFill>
                        <a:srgbClr val="FF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smtClean="0">
                        <a:solidFill>
                          <a:srgbClr val="1F497D"/>
                        </a:solidFill>
                      </a:endParaRPr>
                    </a:p>
                  </p:txBody>
                </p:sp>
                <p:sp>
                  <p:nvSpPr>
                    <p:cNvPr id="500887" name="Freeform 132"/>
                    <p:cNvSpPr>
                      <a:spLocks/>
                    </p:cNvSpPr>
                    <p:nvPr/>
                  </p:nvSpPr>
                  <p:spPr bwMode="auto">
                    <a:xfrm>
                      <a:off x="4279731" y="3942870"/>
                      <a:ext cx="103632" cy="108904"/>
                    </a:xfrm>
                    <a:custGeom>
                      <a:avLst/>
                      <a:gdLst>
                        <a:gd name="T0" fmla="*/ 2147483647 w 36"/>
                        <a:gd name="T1" fmla="*/ 0 h 47"/>
                        <a:gd name="T2" fmla="*/ 0 w 36"/>
                        <a:gd name="T3" fmla="*/ 2147483647 h 47"/>
                        <a:gd name="T4" fmla="*/ 0 w 36"/>
                        <a:gd name="T5" fmla="*/ 2147483647 h 47"/>
                        <a:gd name="T6" fmla="*/ 2147483647 w 36"/>
                        <a:gd name="T7" fmla="*/ 2147483647 h 47"/>
                        <a:gd name="T8" fmla="*/ 2147483647 w 36"/>
                        <a:gd name="T9" fmla="*/ 0 h 47"/>
                        <a:gd name="T10" fmla="*/ 0 60000 65536"/>
                        <a:gd name="T11" fmla="*/ 0 60000 65536"/>
                        <a:gd name="T12" fmla="*/ 0 60000 65536"/>
                        <a:gd name="T13" fmla="*/ 0 60000 65536"/>
                        <a:gd name="T14" fmla="*/ 0 60000 65536"/>
                        <a:gd name="T15" fmla="*/ 0 w 36"/>
                        <a:gd name="T16" fmla="*/ 0 h 47"/>
                        <a:gd name="T17" fmla="*/ 36 w 36"/>
                        <a:gd name="T18" fmla="*/ 47 h 47"/>
                      </a:gdLst>
                      <a:ahLst/>
                      <a:cxnLst>
                        <a:cxn ang="T10">
                          <a:pos x="T0" y="T1"/>
                        </a:cxn>
                        <a:cxn ang="T11">
                          <a:pos x="T2" y="T3"/>
                        </a:cxn>
                        <a:cxn ang="T12">
                          <a:pos x="T4" y="T5"/>
                        </a:cxn>
                        <a:cxn ang="T13">
                          <a:pos x="T6" y="T7"/>
                        </a:cxn>
                        <a:cxn ang="T14">
                          <a:pos x="T8" y="T9"/>
                        </a:cxn>
                      </a:cxnLst>
                      <a:rect l="T15" t="T16" r="T17" b="T18"/>
                      <a:pathLst>
                        <a:path w="36" h="47">
                          <a:moveTo>
                            <a:pt x="36" y="0"/>
                          </a:moveTo>
                          <a:lnTo>
                            <a:pt x="0" y="20"/>
                          </a:lnTo>
                          <a:lnTo>
                            <a:pt x="0" y="47"/>
                          </a:lnTo>
                          <a:lnTo>
                            <a:pt x="36" y="27"/>
                          </a:lnTo>
                          <a:lnTo>
                            <a:pt x="36" y="0"/>
                          </a:lnTo>
                          <a:close/>
                        </a:path>
                      </a:pathLst>
                    </a:custGeom>
                    <a:solidFill>
                      <a:srgbClr val="000000"/>
                    </a:solidFill>
                    <a:ln w="0">
                      <a:solidFill>
                        <a:srgbClr val="000000"/>
                      </a:solidFill>
                      <a:round/>
                      <a:headEnd/>
                      <a:tailEnd/>
                    </a:ln>
                  </p:spPr>
                  <p:txBody>
                    <a:bodyPr/>
                    <a:lstStyle/>
                    <a:p>
                      <a:endParaRPr lang="en-US" smtClean="0">
                        <a:solidFill>
                          <a:srgbClr val="1F497D"/>
                        </a:solidFill>
                      </a:endParaRPr>
                    </a:p>
                  </p:txBody>
                </p:sp>
                <p:sp>
                  <p:nvSpPr>
                    <p:cNvPr id="500888" name="Freeform 133"/>
                    <p:cNvSpPr>
                      <a:spLocks/>
                    </p:cNvSpPr>
                    <p:nvPr/>
                  </p:nvSpPr>
                  <p:spPr bwMode="auto">
                    <a:xfrm>
                      <a:off x="4279731" y="3942870"/>
                      <a:ext cx="103632" cy="108904"/>
                    </a:xfrm>
                    <a:custGeom>
                      <a:avLst/>
                      <a:gdLst>
                        <a:gd name="T0" fmla="*/ 2147483647 w 36"/>
                        <a:gd name="T1" fmla="*/ 0 h 47"/>
                        <a:gd name="T2" fmla="*/ 0 w 36"/>
                        <a:gd name="T3" fmla="*/ 2147483647 h 47"/>
                        <a:gd name="T4" fmla="*/ 0 w 36"/>
                        <a:gd name="T5" fmla="*/ 2147483647 h 47"/>
                        <a:gd name="T6" fmla="*/ 2147483647 w 36"/>
                        <a:gd name="T7" fmla="*/ 2147483647 h 47"/>
                        <a:gd name="T8" fmla="*/ 2147483647 w 36"/>
                        <a:gd name="T9" fmla="*/ 0 h 47"/>
                        <a:gd name="T10" fmla="*/ 0 60000 65536"/>
                        <a:gd name="T11" fmla="*/ 0 60000 65536"/>
                        <a:gd name="T12" fmla="*/ 0 60000 65536"/>
                        <a:gd name="T13" fmla="*/ 0 60000 65536"/>
                        <a:gd name="T14" fmla="*/ 0 60000 65536"/>
                        <a:gd name="T15" fmla="*/ 0 w 36"/>
                        <a:gd name="T16" fmla="*/ 0 h 47"/>
                        <a:gd name="T17" fmla="*/ 36 w 36"/>
                        <a:gd name="T18" fmla="*/ 47 h 47"/>
                      </a:gdLst>
                      <a:ahLst/>
                      <a:cxnLst>
                        <a:cxn ang="T10">
                          <a:pos x="T0" y="T1"/>
                        </a:cxn>
                        <a:cxn ang="T11">
                          <a:pos x="T2" y="T3"/>
                        </a:cxn>
                        <a:cxn ang="T12">
                          <a:pos x="T4" y="T5"/>
                        </a:cxn>
                        <a:cxn ang="T13">
                          <a:pos x="T6" y="T7"/>
                        </a:cxn>
                        <a:cxn ang="T14">
                          <a:pos x="T8" y="T9"/>
                        </a:cxn>
                      </a:cxnLst>
                      <a:rect l="T15" t="T16" r="T17" b="T18"/>
                      <a:pathLst>
                        <a:path w="36" h="47">
                          <a:moveTo>
                            <a:pt x="36" y="0"/>
                          </a:moveTo>
                          <a:lnTo>
                            <a:pt x="0" y="20"/>
                          </a:lnTo>
                          <a:lnTo>
                            <a:pt x="0" y="47"/>
                          </a:lnTo>
                          <a:lnTo>
                            <a:pt x="36" y="27"/>
                          </a:lnTo>
                          <a:lnTo>
                            <a:pt x="36" y="0"/>
                          </a:lnTo>
                        </a:path>
                      </a:pathLst>
                    </a:custGeom>
                    <a:noFill/>
                    <a:ln w="4763">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smtClean="0">
                        <a:solidFill>
                          <a:srgbClr val="1F497D"/>
                        </a:solidFill>
                      </a:endParaRPr>
                    </a:p>
                  </p:txBody>
                </p:sp>
                <p:sp>
                  <p:nvSpPr>
                    <p:cNvPr id="500889" name="Freeform 134"/>
                    <p:cNvSpPr>
                      <a:spLocks/>
                    </p:cNvSpPr>
                    <p:nvPr/>
                  </p:nvSpPr>
                  <p:spPr bwMode="auto">
                    <a:xfrm>
                      <a:off x="4279731" y="4054092"/>
                      <a:ext cx="103632" cy="106587"/>
                    </a:xfrm>
                    <a:custGeom>
                      <a:avLst/>
                      <a:gdLst>
                        <a:gd name="T0" fmla="*/ 2147483647 w 36"/>
                        <a:gd name="T1" fmla="*/ 0 h 46"/>
                        <a:gd name="T2" fmla="*/ 0 w 36"/>
                        <a:gd name="T3" fmla="*/ 2147483647 h 46"/>
                        <a:gd name="T4" fmla="*/ 0 w 36"/>
                        <a:gd name="T5" fmla="*/ 2147483647 h 46"/>
                        <a:gd name="T6" fmla="*/ 2147483647 w 36"/>
                        <a:gd name="T7" fmla="*/ 2147483647 h 46"/>
                        <a:gd name="T8" fmla="*/ 2147483647 w 36"/>
                        <a:gd name="T9" fmla="*/ 0 h 46"/>
                        <a:gd name="T10" fmla="*/ 0 60000 65536"/>
                        <a:gd name="T11" fmla="*/ 0 60000 65536"/>
                        <a:gd name="T12" fmla="*/ 0 60000 65536"/>
                        <a:gd name="T13" fmla="*/ 0 60000 65536"/>
                        <a:gd name="T14" fmla="*/ 0 60000 65536"/>
                        <a:gd name="T15" fmla="*/ 0 w 36"/>
                        <a:gd name="T16" fmla="*/ 0 h 46"/>
                        <a:gd name="T17" fmla="*/ 36 w 36"/>
                        <a:gd name="T18" fmla="*/ 46 h 46"/>
                      </a:gdLst>
                      <a:ahLst/>
                      <a:cxnLst>
                        <a:cxn ang="T10">
                          <a:pos x="T0" y="T1"/>
                        </a:cxn>
                        <a:cxn ang="T11">
                          <a:pos x="T2" y="T3"/>
                        </a:cxn>
                        <a:cxn ang="T12">
                          <a:pos x="T4" y="T5"/>
                        </a:cxn>
                        <a:cxn ang="T13">
                          <a:pos x="T6" y="T7"/>
                        </a:cxn>
                        <a:cxn ang="T14">
                          <a:pos x="T8" y="T9"/>
                        </a:cxn>
                      </a:cxnLst>
                      <a:rect l="T15" t="T16" r="T17" b="T18"/>
                      <a:pathLst>
                        <a:path w="36" h="46">
                          <a:moveTo>
                            <a:pt x="36" y="0"/>
                          </a:moveTo>
                          <a:lnTo>
                            <a:pt x="0" y="20"/>
                          </a:lnTo>
                          <a:lnTo>
                            <a:pt x="0" y="46"/>
                          </a:lnTo>
                          <a:lnTo>
                            <a:pt x="36" y="26"/>
                          </a:lnTo>
                          <a:lnTo>
                            <a:pt x="36" y="0"/>
                          </a:lnTo>
                          <a:close/>
                        </a:path>
                      </a:pathLst>
                    </a:custGeom>
                    <a:solidFill>
                      <a:srgbClr val="000000"/>
                    </a:solidFill>
                    <a:ln w="0">
                      <a:solidFill>
                        <a:srgbClr val="000000"/>
                      </a:solidFill>
                      <a:round/>
                      <a:headEnd/>
                      <a:tailEnd/>
                    </a:ln>
                  </p:spPr>
                  <p:txBody>
                    <a:bodyPr/>
                    <a:lstStyle/>
                    <a:p>
                      <a:endParaRPr lang="en-US" smtClean="0">
                        <a:solidFill>
                          <a:srgbClr val="1F497D"/>
                        </a:solidFill>
                      </a:endParaRPr>
                    </a:p>
                  </p:txBody>
                </p:sp>
                <p:sp>
                  <p:nvSpPr>
                    <p:cNvPr id="500890" name="Freeform 135"/>
                    <p:cNvSpPr>
                      <a:spLocks/>
                    </p:cNvSpPr>
                    <p:nvPr/>
                  </p:nvSpPr>
                  <p:spPr bwMode="auto">
                    <a:xfrm>
                      <a:off x="4279731" y="4054092"/>
                      <a:ext cx="103632" cy="106587"/>
                    </a:xfrm>
                    <a:custGeom>
                      <a:avLst/>
                      <a:gdLst>
                        <a:gd name="T0" fmla="*/ 2147483647 w 36"/>
                        <a:gd name="T1" fmla="*/ 0 h 46"/>
                        <a:gd name="T2" fmla="*/ 0 w 36"/>
                        <a:gd name="T3" fmla="*/ 2147483647 h 46"/>
                        <a:gd name="T4" fmla="*/ 0 w 36"/>
                        <a:gd name="T5" fmla="*/ 2147483647 h 46"/>
                        <a:gd name="T6" fmla="*/ 2147483647 w 36"/>
                        <a:gd name="T7" fmla="*/ 2147483647 h 46"/>
                        <a:gd name="T8" fmla="*/ 2147483647 w 36"/>
                        <a:gd name="T9" fmla="*/ 0 h 46"/>
                        <a:gd name="T10" fmla="*/ 0 60000 65536"/>
                        <a:gd name="T11" fmla="*/ 0 60000 65536"/>
                        <a:gd name="T12" fmla="*/ 0 60000 65536"/>
                        <a:gd name="T13" fmla="*/ 0 60000 65536"/>
                        <a:gd name="T14" fmla="*/ 0 60000 65536"/>
                        <a:gd name="T15" fmla="*/ 0 w 36"/>
                        <a:gd name="T16" fmla="*/ 0 h 46"/>
                        <a:gd name="T17" fmla="*/ 36 w 36"/>
                        <a:gd name="T18" fmla="*/ 46 h 46"/>
                      </a:gdLst>
                      <a:ahLst/>
                      <a:cxnLst>
                        <a:cxn ang="T10">
                          <a:pos x="T0" y="T1"/>
                        </a:cxn>
                        <a:cxn ang="T11">
                          <a:pos x="T2" y="T3"/>
                        </a:cxn>
                        <a:cxn ang="T12">
                          <a:pos x="T4" y="T5"/>
                        </a:cxn>
                        <a:cxn ang="T13">
                          <a:pos x="T6" y="T7"/>
                        </a:cxn>
                        <a:cxn ang="T14">
                          <a:pos x="T8" y="T9"/>
                        </a:cxn>
                      </a:cxnLst>
                      <a:rect l="T15" t="T16" r="T17" b="T18"/>
                      <a:pathLst>
                        <a:path w="36" h="46">
                          <a:moveTo>
                            <a:pt x="36" y="0"/>
                          </a:moveTo>
                          <a:lnTo>
                            <a:pt x="0" y="20"/>
                          </a:lnTo>
                          <a:lnTo>
                            <a:pt x="0" y="46"/>
                          </a:lnTo>
                          <a:lnTo>
                            <a:pt x="36" y="26"/>
                          </a:lnTo>
                          <a:lnTo>
                            <a:pt x="36" y="0"/>
                          </a:lnTo>
                        </a:path>
                      </a:pathLst>
                    </a:custGeom>
                    <a:noFill/>
                    <a:ln w="4763">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smtClean="0">
                        <a:solidFill>
                          <a:srgbClr val="1F497D"/>
                        </a:solidFill>
                      </a:endParaRPr>
                    </a:p>
                  </p:txBody>
                </p:sp>
                <p:sp>
                  <p:nvSpPr>
                    <p:cNvPr id="500891" name="Freeform 136"/>
                    <p:cNvSpPr>
                      <a:spLocks/>
                    </p:cNvSpPr>
                    <p:nvPr/>
                  </p:nvSpPr>
                  <p:spPr bwMode="auto">
                    <a:xfrm>
                      <a:off x="4279731" y="4144459"/>
                      <a:ext cx="103632" cy="106587"/>
                    </a:xfrm>
                    <a:custGeom>
                      <a:avLst/>
                      <a:gdLst>
                        <a:gd name="T0" fmla="*/ 2147483647 w 36"/>
                        <a:gd name="T1" fmla="*/ 0 h 46"/>
                        <a:gd name="T2" fmla="*/ 0 w 36"/>
                        <a:gd name="T3" fmla="*/ 2147483647 h 46"/>
                        <a:gd name="T4" fmla="*/ 0 w 36"/>
                        <a:gd name="T5" fmla="*/ 2147483647 h 46"/>
                        <a:gd name="T6" fmla="*/ 2147483647 w 36"/>
                        <a:gd name="T7" fmla="*/ 2147483647 h 46"/>
                        <a:gd name="T8" fmla="*/ 2147483647 w 36"/>
                        <a:gd name="T9" fmla="*/ 0 h 46"/>
                        <a:gd name="T10" fmla="*/ 0 60000 65536"/>
                        <a:gd name="T11" fmla="*/ 0 60000 65536"/>
                        <a:gd name="T12" fmla="*/ 0 60000 65536"/>
                        <a:gd name="T13" fmla="*/ 0 60000 65536"/>
                        <a:gd name="T14" fmla="*/ 0 60000 65536"/>
                        <a:gd name="T15" fmla="*/ 0 w 36"/>
                        <a:gd name="T16" fmla="*/ 0 h 46"/>
                        <a:gd name="T17" fmla="*/ 36 w 36"/>
                        <a:gd name="T18" fmla="*/ 46 h 46"/>
                      </a:gdLst>
                      <a:ahLst/>
                      <a:cxnLst>
                        <a:cxn ang="T10">
                          <a:pos x="T0" y="T1"/>
                        </a:cxn>
                        <a:cxn ang="T11">
                          <a:pos x="T2" y="T3"/>
                        </a:cxn>
                        <a:cxn ang="T12">
                          <a:pos x="T4" y="T5"/>
                        </a:cxn>
                        <a:cxn ang="T13">
                          <a:pos x="T6" y="T7"/>
                        </a:cxn>
                        <a:cxn ang="T14">
                          <a:pos x="T8" y="T9"/>
                        </a:cxn>
                      </a:cxnLst>
                      <a:rect l="T15" t="T16" r="T17" b="T18"/>
                      <a:pathLst>
                        <a:path w="36" h="46">
                          <a:moveTo>
                            <a:pt x="36" y="0"/>
                          </a:moveTo>
                          <a:lnTo>
                            <a:pt x="0" y="19"/>
                          </a:lnTo>
                          <a:lnTo>
                            <a:pt x="0" y="46"/>
                          </a:lnTo>
                          <a:lnTo>
                            <a:pt x="36" y="27"/>
                          </a:lnTo>
                          <a:lnTo>
                            <a:pt x="36" y="0"/>
                          </a:lnTo>
                          <a:close/>
                        </a:path>
                      </a:pathLst>
                    </a:custGeom>
                    <a:solidFill>
                      <a:srgbClr val="000000"/>
                    </a:solidFill>
                    <a:ln w="0">
                      <a:solidFill>
                        <a:srgbClr val="000000"/>
                      </a:solidFill>
                      <a:round/>
                      <a:headEnd/>
                      <a:tailEnd/>
                    </a:ln>
                  </p:spPr>
                  <p:txBody>
                    <a:bodyPr/>
                    <a:lstStyle/>
                    <a:p>
                      <a:endParaRPr lang="en-US" smtClean="0">
                        <a:solidFill>
                          <a:srgbClr val="1F497D"/>
                        </a:solidFill>
                      </a:endParaRPr>
                    </a:p>
                  </p:txBody>
                </p:sp>
                <p:sp>
                  <p:nvSpPr>
                    <p:cNvPr id="500892" name="Freeform 137"/>
                    <p:cNvSpPr>
                      <a:spLocks/>
                    </p:cNvSpPr>
                    <p:nvPr/>
                  </p:nvSpPr>
                  <p:spPr bwMode="auto">
                    <a:xfrm>
                      <a:off x="4279731" y="4144459"/>
                      <a:ext cx="103632" cy="106587"/>
                    </a:xfrm>
                    <a:custGeom>
                      <a:avLst/>
                      <a:gdLst>
                        <a:gd name="T0" fmla="*/ 2147483647 w 36"/>
                        <a:gd name="T1" fmla="*/ 0 h 46"/>
                        <a:gd name="T2" fmla="*/ 0 w 36"/>
                        <a:gd name="T3" fmla="*/ 2147483647 h 46"/>
                        <a:gd name="T4" fmla="*/ 0 w 36"/>
                        <a:gd name="T5" fmla="*/ 2147483647 h 46"/>
                        <a:gd name="T6" fmla="*/ 2147483647 w 36"/>
                        <a:gd name="T7" fmla="*/ 2147483647 h 46"/>
                        <a:gd name="T8" fmla="*/ 2147483647 w 36"/>
                        <a:gd name="T9" fmla="*/ 0 h 46"/>
                        <a:gd name="T10" fmla="*/ 0 60000 65536"/>
                        <a:gd name="T11" fmla="*/ 0 60000 65536"/>
                        <a:gd name="T12" fmla="*/ 0 60000 65536"/>
                        <a:gd name="T13" fmla="*/ 0 60000 65536"/>
                        <a:gd name="T14" fmla="*/ 0 60000 65536"/>
                        <a:gd name="T15" fmla="*/ 0 w 36"/>
                        <a:gd name="T16" fmla="*/ 0 h 46"/>
                        <a:gd name="T17" fmla="*/ 36 w 36"/>
                        <a:gd name="T18" fmla="*/ 46 h 46"/>
                      </a:gdLst>
                      <a:ahLst/>
                      <a:cxnLst>
                        <a:cxn ang="T10">
                          <a:pos x="T0" y="T1"/>
                        </a:cxn>
                        <a:cxn ang="T11">
                          <a:pos x="T2" y="T3"/>
                        </a:cxn>
                        <a:cxn ang="T12">
                          <a:pos x="T4" y="T5"/>
                        </a:cxn>
                        <a:cxn ang="T13">
                          <a:pos x="T6" y="T7"/>
                        </a:cxn>
                        <a:cxn ang="T14">
                          <a:pos x="T8" y="T9"/>
                        </a:cxn>
                      </a:cxnLst>
                      <a:rect l="T15" t="T16" r="T17" b="T18"/>
                      <a:pathLst>
                        <a:path w="36" h="46">
                          <a:moveTo>
                            <a:pt x="36" y="0"/>
                          </a:moveTo>
                          <a:lnTo>
                            <a:pt x="0" y="19"/>
                          </a:lnTo>
                          <a:lnTo>
                            <a:pt x="0" y="46"/>
                          </a:lnTo>
                          <a:lnTo>
                            <a:pt x="36" y="27"/>
                          </a:lnTo>
                          <a:lnTo>
                            <a:pt x="36" y="0"/>
                          </a:lnTo>
                        </a:path>
                      </a:pathLst>
                    </a:custGeom>
                    <a:noFill/>
                    <a:ln w="4763">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smtClean="0">
                        <a:solidFill>
                          <a:srgbClr val="1F497D"/>
                        </a:solidFill>
                      </a:endParaRPr>
                    </a:p>
                  </p:txBody>
                </p:sp>
                <p:sp>
                  <p:nvSpPr>
                    <p:cNvPr id="500893" name="Freeform 138"/>
                    <p:cNvSpPr>
                      <a:spLocks/>
                    </p:cNvSpPr>
                    <p:nvPr/>
                  </p:nvSpPr>
                  <p:spPr bwMode="auto">
                    <a:xfrm>
                      <a:off x="4279731" y="4244095"/>
                      <a:ext cx="103632" cy="108904"/>
                    </a:xfrm>
                    <a:custGeom>
                      <a:avLst/>
                      <a:gdLst>
                        <a:gd name="T0" fmla="*/ 2147483647 w 36"/>
                        <a:gd name="T1" fmla="*/ 0 h 47"/>
                        <a:gd name="T2" fmla="*/ 0 w 36"/>
                        <a:gd name="T3" fmla="*/ 2147483647 h 47"/>
                        <a:gd name="T4" fmla="*/ 0 w 36"/>
                        <a:gd name="T5" fmla="*/ 2147483647 h 47"/>
                        <a:gd name="T6" fmla="*/ 2147483647 w 36"/>
                        <a:gd name="T7" fmla="*/ 2147483647 h 47"/>
                        <a:gd name="T8" fmla="*/ 2147483647 w 36"/>
                        <a:gd name="T9" fmla="*/ 0 h 47"/>
                        <a:gd name="T10" fmla="*/ 0 60000 65536"/>
                        <a:gd name="T11" fmla="*/ 0 60000 65536"/>
                        <a:gd name="T12" fmla="*/ 0 60000 65536"/>
                        <a:gd name="T13" fmla="*/ 0 60000 65536"/>
                        <a:gd name="T14" fmla="*/ 0 60000 65536"/>
                        <a:gd name="T15" fmla="*/ 0 w 36"/>
                        <a:gd name="T16" fmla="*/ 0 h 47"/>
                        <a:gd name="T17" fmla="*/ 36 w 36"/>
                        <a:gd name="T18" fmla="*/ 47 h 47"/>
                      </a:gdLst>
                      <a:ahLst/>
                      <a:cxnLst>
                        <a:cxn ang="T10">
                          <a:pos x="T0" y="T1"/>
                        </a:cxn>
                        <a:cxn ang="T11">
                          <a:pos x="T2" y="T3"/>
                        </a:cxn>
                        <a:cxn ang="T12">
                          <a:pos x="T4" y="T5"/>
                        </a:cxn>
                        <a:cxn ang="T13">
                          <a:pos x="T6" y="T7"/>
                        </a:cxn>
                        <a:cxn ang="T14">
                          <a:pos x="T8" y="T9"/>
                        </a:cxn>
                      </a:cxnLst>
                      <a:rect l="T15" t="T16" r="T17" b="T18"/>
                      <a:pathLst>
                        <a:path w="36" h="47">
                          <a:moveTo>
                            <a:pt x="36" y="0"/>
                          </a:moveTo>
                          <a:lnTo>
                            <a:pt x="0" y="20"/>
                          </a:lnTo>
                          <a:lnTo>
                            <a:pt x="0" y="47"/>
                          </a:lnTo>
                          <a:lnTo>
                            <a:pt x="36" y="26"/>
                          </a:lnTo>
                          <a:lnTo>
                            <a:pt x="36" y="0"/>
                          </a:lnTo>
                          <a:close/>
                        </a:path>
                      </a:pathLst>
                    </a:custGeom>
                    <a:solidFill>
                      <a:srgbClr val="000000"/>
                    </a:solidFill>
                    <a:ln w="0">
                      <a:solidFill>
                        <a:srgbClr val="000000"/>
                      </a:solidFill>
                      <a:round/>
                      <a:headEnd/>
                      <a:tailEnd/>
                    </a:ln>
                  </p:spPr>
                  <p:txBody>
                    <a:bodyPr/>
                    <a:lstStyle/>
                    <a:p>
                      <a:endParaRPr lang="en-US" smtClean="0">
                        <a:solidFill>
                          <a:srgbClr val="1F497D"/>
                        </a:solidFill>
                      </a:endParaRPr>
                    </a:p>
                  </p:txBody>
                </p:sp>
                <p:sp>
                  <p:nvSpPr>
                    <p:cNvPr id="500894" name="Freeform 139"/>
                    <p:cNvSpPr>
                      <a:spLocks/>
                    </p:cNvSpPr>
                    <p:nvPr/>
                  </p:nvSpPr>
                  <p:spPr bwMode="auto">
                    <a:xfrm>
                      <a:off x="4279731" y="4244095"/>
                      <a:ext cx="103632" cy="108904"/>
                    </a:xfrm>
                    <a:custGeom>
                      <a:avLst/>
                      <a:gdLst>
                        <a:gd name="T0" fmla="*/ 2147483647 w 36"/>
                        <a:gd name="T1" fmla="*/ 0 h 47"/>
                        <a:gd name="T2" fmla="*/ 0 w 36"/>
                        <a:gd name="T3" fmla="*/ 2147483647 h 47"/>
                        <a:gd name="T4" fmla="*/ 0 w 36"/>
                        <a:gd name="T5" fmla="*/ 2147483647 h 47"/>
                        <a:gd name="T6" fmla="*/ 2147483647 w 36"/>
                        <a:gd name="T7" fmla="*/ 2147483647 h 47"/>
                        <a:gd name="T8" fmla="*/ 2147483647 w 36"/>
                        <a:gd name="T9" fmla="*/ 0 h 47"/>
                        <a:gd name="T10" fmla="*/ 0 60000 65536"/>
                        <a:gd name="T11" fmla="*/ 0 60000 65536"/>
                        <a:gd name="T12" fmla="*/ 0 60000 65536"/>
                        <a:gd name="T13" fmla="*/ 0 60000 65536"/>
                        <a:gd name="T14" fmla="*/ 0 60000 65536"/>
                        <a:gd name="T15" fmla="*/ 0 w 36"/>
                        <a:gd name="T16" fmla="*/ 0 h 47"/>
                        <a:gd name="T17" fmla="*/ 36 w 36"/>
                        <a:gd name="T18" fmla="*/ 47 h 47"/>
                      </a:gdLst>
                      <a:ahLst/>
                      <a:cxnLst>
                        <a:cxn ang="T10">
                          <a:pos x="T0" y="T1"/>
                        </a:cxn>
                        <a:cxn ang="T11">
                          <a:pos x="T2" y="T3"/>
                        </a:cxn>
                        <a:cxn ang="T12">
                          <a:pos x="T4" y="T5"/>
                        </a:cxn>
                        <a:cxn ang="T13">
                          <a:pos x="T6" y="T7"/>
                        </a:cxn>
                        <a:cxn ang="T14">
                          <a:pos x="T8" y="T9"/>
                        </a:cxn>
                      </a:cxnLst>
                      <a:rect l="T15" t="T16" r="T17" b="T18"/>
                      <a:pathLst>
                        <a:path w="36" h="47">
                          <a:moveTo>
                            <a:pt x="36" y="0"/>
                          </a:moveTo>
                          <a:lnTo>
                            <a:pt x="0" y="20"/>
                          </a:lnTo>
                          <a:lnTo>
                            <a:pt x="0" y="47"/>
                          </a:lnTo>
                          <a:lnTo>
                            <a:pt x="36" y="26"/>
                          </a:lnTo>
                          <a:lnTo>
                            <a:pt x="36" y="0"/>
                          </a:lnTo>
                        </a:path>
                      </a:pathLst>
                    </a:custGeom>
                    <a:noFill/>
                    <a:ln w="4763">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smtClean="0">
                        <a:solidFill>
                          <a:srgbClr val="1F497D"/>
                        </a:solidFill>
                      </a:endParaRPr>
                    </a:p>
                  </p:txBody>
                </p:sp>
                <p:sp>
                  <p:nvSpPr>
                    <p:cNvPr id="500895" name="Freeform 140"/>
                    <p:cNvSpPr>
                      <a:spLocks/>
                    </p:cNvSpPr>
                    <p:nvPr/>
                  </p:nvSpPr>
                  <p:spPr bwMode="auto">
                    <a:xfrm>
                      <a:off x="4294124" y="4037872"/>
                      <a:ext cx="100753" cy="106587"/>
                    </a:xfrm>
                    <a:custGeom>
                      <a:avLst/>
                      <a:gdLst>
                        <a:gd name="T0" fmla="*/ 2147483647 w 35"/>
                        <a:gd name="T1" fmla="*/ 0 h 46"/>
                        <a:gd name="T2" fmla="*/ 0 w 35"/>
                        <a:gd name="T3" fmla="*/ 2147483647 h 46"/>
                        <a:gd name="T4" fmla="*/ 0 w 35"/>
                        <a:gd name="T5" fmla="*/ 2147483647 h 46"/>
                        <a:gd name="T6" fmla="*/ 2147483647 w 35"/>
                        <a:gd name="T7" fmla="*/ 2147483647 h 46"/>
                        <a:gd name="T8" fmla="*/ 2147483647 w 35"/>
                        <a:gd name="T9" fmla="*/ 0 h 46"/>
                        <a:gd name="T10" fmla="*/ 0 60000 65536"/>
                        <a:gd name="T11" fmla="*/ 0 60000 65536"/>
                        <a:gd name="T12" fmla="*/ 0 60000 65536"/>
                        <a:gd name="T13" fmla="*/ 0 60000 65536"/>
                        <a:gd name="T14" fmla="*/ 0 60000 65536"/>
                        <a:gd name="T15" fmla="*/ 0 w 35"/>
                        <a:gd name="T16" fmla="*/ 0 h 46"/>
                        <a:gd name="T17" fmla="*/ 35 w 35"/>
                        <a:gd name="T18" fmla="*/ 46 h 46"/>
                      </a:gdLst>
                      <a:ahLst/>
                      <a:cxnLst>
                        <a:cxn ang="T10">
                          <a:pos x="T0" y="T1"/>
                        </a:cxn>
                        <a:cxn ang="T11">
                          <a:pos x="T2" y="T3"/>
                        </a:cxn>
                        <a:cxn ang="T12">
                          <a:pos x="T4" y="T5"/>
                        </a:cxn>
                        <a:cxn ang="T13">
                          <a:pos x="T6" y="T7"/>
                        </a:cxn>
                        <a:cxn ang="T14">
                          <a:pos x="T8" y="T9"/>
                        </a:cxn>
                      </a:cxnLst>
                      <a:rect l="T15" t="T16" r="T17" b="T18"/>
                      <a:pathLst>
                        <a:path w="35" h="46">
                          <a:moveTo>
                            <a:pt x="35" y="0"/>
                          </a:moveTo>
                          <a:lnTo>
                            <a:pt x="0" y="19"/>
                          </a:lnTo>
                          <a:lnTo>
                            <a:pt x="0" y="46"/>
                          </a:lnTo>
                          <a:lnTo>
                            <a:pt x="35" y="25"/>
                          </a:lnTo>
                          <a:lnTo>
                            <a:pt x="35" y="0"/>
                          </a:lnTo>
                          <a:close/>
                        </a:path>
                      </a:pathLst>
                    </a:custGeom>
                    <a:solidFill>
                      <a:srgbClr val="FFFF00"/>
                    </a:solidFill>
                    <a:ln w="0">
                      <a:solidFill>
                        <a:srgbClr val="FFFF00"/>
                      </a:solidFill>
                      <a:round/>
                      <a:headEnd/>
                      <a:tailEnd/>
                    </a:ln>
                  </p:spPr>
                  <p:txBody>
                    <a:bodyPr/>
                    <a:lstStyle/>
                    <a:p>
                      <a:endParaRPr lang="en-US" smtClean="0">
                        <a:solidFill>
                          <a:srgbClr val="1F497D"/>
                        </a:solidFill>
                      </a:endParaRPr>
                    </a:p>
                  </p:txBody>
                </p:sp>
                <p:sp>
                  <p:nvSpPr>
                    <p:cNvPr id="500896" name="Freeform 141"/>
                    <p:cNvSpPr>
                      <a:spLocks/>
                    </p:cNvSpPr>
                    <p:nvPr/>
                  </p:nvSpPr>
                  <p:spPr bwMode="auto">
                    <a:xfrm>
                      <a:off x="4294124" y="4037872"/>
                      <a:ext cx="100753" cy="106587"/>
                    </a:xfrm>
                    <a:custGeom>
                      <a:avLst/>
                      <a:gdLst>
                        <a:gd name="T0" fmla="*/ 2147483647 w 35"/>
                        <a:gd name="T1" fmla="*/ 0 h 46"/>
                        <a:gd name="T2" fmla="*/ 0 w 35"/>
                        <a:gd name="T3" fmla="*/ 2147483647 h 46"/>
                        <a:gd name="T4" fmla="*/ 0 w 35"/>
                        <a:gd name="T5" fmla="*/ 2147483647 h 46"/>
                        <a:gd name="T6" fmla="*/ 2147483647 w 35"/>
                        <a:gd name="T7" fmla="*/ 2147483647 h 46"/>
                        <a:gd name="T8" fmla="*/ 2147483647 w 35"/>
                        <a:gd name="T9" fmla="*/ 0 h 46"/>
                        <a:gd name="T10" fmla="*/ 0 60000 65536"/>
                        <a:gd name="T11" fmla="*/ 0 60000 65536"/>
                        <a:gd name="T12" fmla="*/ 0 60000 65536"/>
                        <a:gd name="T13" fmla="*/ 0 60000 65536"/>
                        <a:gd name="T14" fmla="*/ 0 60000 65536"/>
                        <a:gd name="T15" fmla="*/ 0 w 35"/>
                        <a:gd name="T16" fmla="*/ 0 h 46"/>
                        <a:gd name="T17" fmla="*/ 35 w 35"/>
                        <a:gd name="T18" fmla="*/ 46 h 46"/>
                      </a:gdLst>
                      <a:ahLst/>
                      <a:cxnLst>
                        <a:cxn ang="T10">
                          <a:pos x="T0" y="T1"/>
                        </a:cxn>
                        <a:cxn ang="T11">
                          <a:pos x="T2" y="T3"/>
                        </a:cxn>
                        <a:cxn ang="T12">
                          <a:pos x="T4" y="T5"/>
                        </a:cxn>
                        <a:cxn ang="T13">
                          <a:pos x="T6" y="T7"/>
                        </a:cxn>
                        <a:cxn ang="T14">
                          <a:pos x="T8" y="T9"/>
                        </a:cxn>
                      </a:cxnLst>
                      <a:rect l="T15" t="T16" r="T17" b="T18"/>
                      <a:pathLst>
                        <a:path w="35" h="46">
                          <a:moveTo>
                            <a:pt x="35" y="0"/>
                          </a:moveTo>
                          <a:lnTo>
                            <a:pt x="0" y="19"/>
                          </a:lnTo>
                          <a:lnTo>
                            <a:pt x="0" y="46"/>
                          </a:lnTo>
                          <a:lnTo>
                            <a:pt x="35" y="25"/>
                          </a:lnTo>
                          <a:lnTo>
                            <a:pt x="35" y="0"/>
                          </a:lnTo>
                        </a:path>
                      </a:pathLst>
                    </a:custGeom>
                    <a:noFill/>
                    <a:ln w="4763">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smtClean="0">
                        <a:solidFill>
                          <a:srgbClr val="1F497D"/>
                        </a:solidFill>
                      </a:endParaRPr>
                    </a:p>
                  </p:txBody>
                </p:sp>
                <p:sp>
                  <p:nvSpPr>
                    <p:cNvPr id="500897" name="Freeform 142"/>
                    <p:cNvSpPr>
                      <a:spLocks/>
                    </p:cNvSpPr>
                    <p:nvPr/>
                  </p:nvSpPr>
                  <p:spPr bwMode="auto">
                    <a:xfrm>
                      <a:off x="4294124" y="4125922"/>
                      <a:ext cx="100753" cy="108904"/>
                    </a:xfrm>
                    <a:custGeom>
                      <a:avLst/>
                      <a:gdLst>
                        <a:gd name="T0" fmla="*/ 2147483647 w 35"/>
                        <a:gd name="T1" fmla="*/ 0 h 47"/>
                        <a:gd name="T2" fmla="*/ 0 w 35"/>
                        <a:gd name="T3" fmla="*/ 2147483647 h 47"/>
                        <a:gd name="T4" fmla="*/ 0 w 35"/>
                        <a:gd name="T5" fmla="*/ 2147483647 h 47"/>
                        <a:gd name="T6" fmla="*/ 2147483647 w 35"/>
                        <a:gd name="T7" fmla="*/ 2147483647 h 47"/>
                        <a:gd name="T8" fmla="*/ 2147483647 w 35"/>
                        <a:gd name="T9" fmla="*/ 0 h 47"/>
                        <a:gd name="T10" fmla="*/ 0 60000 65536"/>
                        <a:gd name="T11" fmla="*/ 0 60000 65536"/>
                        <a:gd name="T12" fmla="*/ 0 60000 65536"/>
                        <a:gd name="T13" fmla="*/ 0 60000 65536"/>
                        <a:gd name="T14" fmla="*/ 0 60000 65536"/>
                        <a:gd name="T15" fmla="*/ 0 w 35"/>
                        <a:gd name="T16" fmla="*/ 0 h 47"/>
                        <a:gd name="T17" fmla="*/ 35 w 35"/>
                        <a:gd name="T18" fmla="*/ 47 h 47"/>
                      </a:gdLst>
                      <a:ahLst/>
                      <a:cxnLst>
                        <a:cxn ang="T10">
                          <a:pos x="T0" y="T1"/>
                        </a:cxn>
                        <a:cxn ang="T11">
                          <a:pos x="T2" y="T3"/>
                        </a:cxn>
                        <a:cxn ang="T12">
                          <a:pos x="T4" y="T5"/>
                        </a:cxn>
                        <a:cxn ang="T13">
                          <a:pos x="T6" y="T7"/>
                        </a:cxn>
                        <a:cxn ang="T14">
                          <a:pos x="T8" y="T9"/>
                        </a:cxn>
                      </a:cxnLst>
                      <a:rect l="T15" t="T16" r="T17" b="T18"/>
                      <a:pathLst>
                        <a:path w="35" h="47">
                          <a:moveTo>
                            <a:pt x="35" y="0"/>
                          </a:moveTo>
                          <a:lnTo>
                            <a:pt x="0" y="20"/>
                          </a:lnTo>
                          <a:lnTo>
                            <a:pt x="0" y="47"/>
                          </a:lnTo>
                          <a:lnTo>
                            <a:pt x="35" y="27"/>
                          </a:lnTo>
                          <a:lnTo>
                            <a:pt x="35" y="0"/>
                          </a:lnTo>
                          <a:close/>
                        </a:path>
                      </a:pathLst>
                    </a:custGeom>
                    <a:solidFill>
                      <a:srgbClr val="FFFF00"/>
                    </a:solidFill>
                    <a:ln w="0">
                      <a:solidFill>
                        <a:srgbClr val="FFFF00"/>
                      </a:solidFill>
                      <a:round/>
                      <a:headEnd/>
                      <a:tailEnd/>
                    </a:ln>
                  </p:spPr>
                  <p:txBody>
                    <a:bodyPr/>
                    <a:lstStyle/>
                    <a:p>
                      <a:endParaRPr lang="en-US" smtClean="0">
                        <a:solidFill>
                          <a:srgbClr val="1F497D"/>
                        </a:solidFill>
                      </a:endParaRPr>
                    </a:p>
                  </p:txBody>
                </p:sp>
                <p:sp>
                  <p:nvSpPr>
                    <p:cNvPr id="500898" name="Freeform 143"/>
                    <p:cNvSpPr>
                      <a:spLocks/>
                    </p:cNvSpPr>
                    <p:nvPr/>
                  </p:nvSpPr>
                  <p:spPr bwMode="auto">
                    <a:xfrm>
                      <a:off x="4294124" y="4125922"/>
                      <a:ext cx="100753" cy="108904"/>
                    </a:xfrm>
                    <a:custGeom>
                      <a:avLst/>
                      <a:gdLst>
                        <a:gd name="T0" fmla="*/ 2147483647 w 35"/>
                        <a:gd name="T1" fmla="*/ 0 h 47"/>
                        <a:gd name="T2" fmla="*/ 0 w 35"/>
                        <a:gd name="T3" fmla="*/ 2147483647 h 47"/>
                        <a:gd name="T4" fmla="*/ 0 w 35"/>
                        <a:gd name="T5" fmla="*/ 2147483647 h 47"/>
                        <a:gd name="T6" fmla="*/ 2147483647 w 35"/>
                        <a:gd name="T7" fmla="*/ 2147483647 h 47"/>
                        <a:gd name="T8" fmla="*/ 2147483647 w 35"/>
                        <a:gd name="T9" fmla="*/ 0 h 47"/>
                        <a:gd name="T10" fmla="*/ 0 60000 65536"/>
                        <a:gd name="T11" fmla="*/ 0 60000 65536"/>
                        <a:gd name="T12" fmla="*/ 0 60000 65536"/>
                        <a:gd name="T13" fmla="*/ 0 60000 65536"/>
                        <a:gd name="T14" fmla="*/ 0 60000 65536"/>
                        <a:gd name="T15" fmla="*/ 0 w 35"/>
                        <a:gd name="T16" fmla="*/ 0 h 47"/>
                        <a:gd name="T17" fmla="*/ 35 w 35"/>
                        <a:gd name="T18" fmla="*/ 47 h 47"/>
                      </a:gdLst>
                      <a:ahLst/>
                      <a:cxnLst>
                        <a:cxn ang="T10">
                          <a:pos x="T0" y="T1"/>
                        </a:cxn>
                        <a:cxn ang="T11">
                          <a:pos x="T2" y="T3"/>
                        </a:cxn>
                        <a:cxn ang="T12">
                          <a:pos x="T4" y="T5"/>
                        </a:cxn>
                        <a:cxn ang="T13">
                          <a:pos x="T6" y="T7"/>
                        </a:cxn>
                        <a:cxn ang="T14">
                          <a:pos x="T8" y="T9"/>
                        </a:cxn>
                      </a:cxnLst>
                      <a:rect l="T15" t="T16" r="T17" b="T18"/>
                      <a:pathLst>
                        <a:path w="35" h="47">
                          <a:moveTo>
                            <a:pt x="35" y="0"/>
                          </a:moveTo>
                          <a:lnTo>
                            <a:pt x="0" y="20"/>
                          </a:lnTo>
                          <a:lnTo>
                            <a:pt x="0" y="47"/>
                          </a:lnTo>
                          <a:lnTo>
                            <a:pt x="35" y="27"/>
                          </a:lnTo>
                          <a:lnTo>
                            <a:pt x="35" y="0"/>
                          </a:lnTo>
                        </a:path>
                      </a:pathLst>
                    </a:custGeom>
                    <a:noFill/>
                    <a:ln w="4763">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smtClean="0">
                        <a:solidFill>
                          <a:srgbClr val="1F497D"/>
                        </a:solidFill>
                      </a:endParaRPr>
                    </a:p>
                  </p:txBody>
                </p:sp>
                <p:sp>
                  <p:nvSpPr>
                    <p:cNvPr id="500899" name="Freeform 144"/>
                    <p:cNvSpPr>
                      <a:spLocks/>
                    </p:cNvSpPr>
                    <p:nvPr/>
                  </p:nvSpPr>
                  <p:spPr bwMode="auto">
                    <a:xfrm>
                      <a:off x="4294124" y="4227875"/>
                      <a:ext cx="100753" cy="106587"/>
                    </a:xfrm>
                    <a:custGeom>
                      <a:avLst/>
                      <a:gdLst>
                        <a:gd name="T0" fmla="*/ 2147483647 w 35"/>
                        <a:gd name="T1" fmla="*/ 0 h 46"/>
                        <a:gd name="T2" fmla="*/ 0 w 35"/>
                        <a:gd name="T3" fmla="*/ 2147483647 h 46"/>
                        <a:gd name="T4" fmla="*/ 0 w 35"/>
                        <a:gd name="T5" fmla="*/ 2147483647 h 46"/>
                        <a:gd name="T6" fmla="*/ 2147483647 w 35"/>
                        <a:gd name="T7" fmla="*/ 2147483647 h 46"/>
                        <a:gd name="T8" fmla="*/ 2147483647 w 35"/>
                        <a:gd name="T9" fmla="*/ 0 h 46"/>
                        <a:gd name="T10" fmla="*/ 0 60000 65536"/>
                        <a:gd name="T11" fmla="*/ 0 60000 65536"/>
                        <a:gd name="T12" fmla="*/ 0 60000 65536"/>
                        <a:gd name="T13" fmla="*/ 0 60000 65536"/>
                        <a:gd name="T14" fmla="*/ 0 60000 65536"/>
                        <a:gd name="T15" fmla="*/ 0 w 35"/>
                        <a:gd name="T16" fmla="*/ 0 h 46"/>
                        <a:gd name="T17" fmla="*/ 35 w 35"/>
                        <a:gd name="T18" fmla="*/ 46 h 46"/>
                      </a:gdLst>
                      <a:ahLst/>
                      <a:cxnLst>
                        <a:cxn ang="T10">
                          <a:pos x="T0" y="T1"/>
                        </a:cxn>
                        <a:cxn ang="T11">
                          <a:pos x="T2" y="T3"/>
                        </a:cxn>
                        <a:cxn ang="T12">
                          <a:pos x="T4" y="T5"/>
                        </a:cxn>
                        <a:cxn ang="T13">
                          <a:pos x="T6" y="T7"/>
                        </a:cxn>
                        <a:cxn ang="T14">
                          <a:pos x="T8" y="T9"/>
                        </a:cxn>
                      </a:cxnLst>
                      <a:rect l="T15" t="T16" r="T17" b="T18"/>
                      <a:pathLst>
                        <a:path w="35" h="46">
                          <a:moveTo>
                            <a:pt x="35" y="0"/>
                          </a:moveTo>
                          <a:lnTo>
                            <a:pt x="0" y="19"/>
                          </a:lnTo>
                          <a:lnTo>
                            <a:pt x="0" y="46"/>
                          </a:lnTo>
                          <a:lnTo>
                            <a:pt x="35" y="25"/>
                          </a:lnTo>
                          <a:lnTo>
                            <a:pt x="35" y="0"/>
                          </a:lnTo>
                          <a:close/>
                        </a:path>
                      </a:pathLst>
                    </a:custGeom>
                    <a:solidFill>
                      <a:srgbClr val="FFFF00"/>
                    </a:solidFill>
                    <a:ln w="0">
                      <a:solidFill>
                        <a:srgbClr val="FFFF00"/>
                      </a:solidFill>
                      <a:round/>
                      <a:headEnd/>
                      <a:tailEnd/>
                    </a:ln>
                  </p:spPr>
                  <p:txBody>
                    <a:bodyPr/>
                    <a:lstStyle/>
                    <a:p>
                      <a:endParaRPr lang="en-US" smtClean="0">
                        <a:solidFill>
                          <a:srgbClr val="1F497D"/>
                        </a:solidFill>
                      </a:endParaRPr>
                    </a:p>
                  </p:txBody>
                </p:sp>
                <p:sp>
                  <p:nvSpPr>
                    <p:cNvPr id="500900" name="Freeform 145"/>
                    <p:cNvSpPr>
                      <a:spLocks/>
                    </p:cNvSpPr>
                    <p:nvPr/>
                  </p:nvSpPr>
                  <p:spPr bwMode="auto">
                    <a:xfrm>
                      <a:off x="4294124" y="4227875"/>
                      <a:ext cx="100753" cy="106587"/>
                    </a:xfrm>
                    <a:custGeom>
                      <a:avLst/>
                      <a:gdLst>
                        <a:gd name="T0" fmla="*/ 2147483647 w 35"/>
                        <a:gd name="T1" fmla="*/ 0 h 46"/>
                        <a:gd name="T2" fmla="*/ 0 w 35"/>
                        <a:gd name="T3" fmla="*/ 2147483647 h 46"/>
                        <a:gd name="T4" fmla="*/ 0 w 35"/>
                        <a:gd name="T5" fmla="*/ 2147483647 h 46"/>
                        <a:gd name="T6" fmla="*/ 2147483647 w 35"/>
                        <a:gd name="T7" fmla="*/ 2147483647 h 46"/>
                        <a:gd name="T8" fmla="*/ 2147483647 w 35"/>
                        <a:gd name="T9" fmla="*/ 0 h 46"/>
                        <a:gd name="T10" fmla="*/ 0 60000 65536"/>
                        <a:gd name="T11" fmla="*/ 0 60000 65536"/>
                        <a:gd name="T12" fmla="*/ 0 60000 65536"/>
                        <a:gd name="T13" fmla="*/ 0 60000 65536"/>
                        <a:gd name="T14" fmla="*/ 0 60000 65536"/>
                        <a:gd name="T15" fmla="*/ 0 w 35"/>
                        <a:gd name="T16" fmla="*/ 0 h 46"/>
                        <a:gd name="T17" fmla="*/ 35 w 35"/>
                        <a:gd name="T18" fmla="*/ 46 h 46"/>
                      </a:gdLst>
                      <a:ahLst/>
                      <a:cxnLst>
                        <a:cxn ang="T10">
                          <a:pos x="T0" y="T1"/>
                        </a:cxn>
                        <a:cxn ang="T11">
                          <a:pos x="T2" y="T3"/>
                        </a:cxn>
                        <a:cxn ang="T12">
                          <a:pos x="T4" y="T5"/>
                        </a:cxn>
                        <a:cxn ang="T13">
                          <a:pos x="T6" y="T7"/>
                        </a:cxn>
                        <a:cxn ang="T14">
                          <a:pos x="T8" y="T9"/>
                        </a:cxn>
                      </a:cxnLst>
                      <a:rect l="T15" t="T16" r="T17" b="T18"/>
                      <a:pathLst>
                        <a:path w="35" h="46">
                          <a:moveTo>
                            <a:pt x="35" y="0"/>
                          </a:moveTo>
                          <a:lnTo>
                            <a:pt x="0" y="19"/>
                          </a:lnTo>
                          <a:lnTo>
                            <a:pt x="0" y="46"/>
                          </a:lnTo>
                          <a:lnTo>
                            <a:pt x="35" y="25"/>
                          </a:lnTo>
                          <a:lnTo>
                            <a:pt x="35" y="0"/>
                          </a:lnTo>
                        </a:path>
                      </a:pathLst>
                    </a:custGeom>
                    <a:noFill/>
                    <a:ln w="4763">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smtClean="0">
                        <a:solidFill>
                          <a:srgbClr val="1F497D"/>
                        </a:solidFill>
                      </a:endParaRPr>
                    </a:p>
                  </p:txBody>
                </p:sp>
                <p:sp>
                  <p:nvSpPr>
                    <p:cNvPr id="500901" name="Freeform 146"/>
                    <p:cNvSpPr>
                      <a:spLocks/>
                    </p:cNvSpPr>
                    <p:nvPr/>
                  </p:nvSpPr>
                  <p:spPr bwMode="auto">
                    <a:xfrm>
                      <a:off x="793665" y="4756178"/>
                      <a:ext cx="483616" cy="101953"/>
                    </a:xfrm>
                    <a:custGeom>
                      <a:avLst/>
                      <a:gdLst>
                        <a:gd name="T0" fmla="*/ 2147483647 w 168"/>
                        <a:gd name="T1" fmla="*/ 0 h 44"/>
                        <a:gd name="T2" fmla="*/ 2147483647 w 168"/>
                        <a:gd name="T3" fmla="*/ 0 h 44"/>
                        <a:gd name="T4" fmla="*/ 0 w 168"/>
                        <a:gd name="T5" fmla="*/ 2147483647 h 44"/>
                        <a:gd name="T6" fmla="*/ 2147483647 w 168"/>
                        <a:gd name="T7" fmla="*/ 2147483647 h 44"/>
                        <a:gd name="T8" fmla="*/ 0 60000 65536"/>
                        <a:gd name="T9" fmla="*/ 0 60000 65536"/>
                        <a:gd name="T10" fmla="*/ 0 60000 65536"/>
                        <a:gd name="T11" fmla="*/ 0 60000 65536"/>
                        <a:gd name="T12" fmla="*/ 0 w 168"/>
                        <a:gd name="T13" fmla="*/ 0 h 44"/>
                        <a:gd name="T14" fmla="*/ 168 w 168"/>
                        <a:gd name="T15" fmla="*/ 44 h 44"/>
                      </a:gdLst>
                      <a:ahLst/>
                      <a:cxnLst>
                        <a:cxn ang="T8">
                          <a:pos x="T0" y="T1"/>
                        </a:cxn>
                        <a:cxn ang="T9">
                          <a:pos x="T2" y="T3"/>
                        </a:cxn>
                        <a:cxn ang="T10">
                          <a:pos x="T4" y="T5"/>
                        </a:cxn>
                        <a:cxn ang="T11">
                          <a:pos x="T6" y="T7"/>
                        </a:cxn>
                      </a:cxnLst>
                      <a:rect l="T12" t="T13" r="T14" b="T15"/>
                      <a:pathLst>
                        <a:path w="168" h="44">
                          <a:moveTo>
                            <a:pt x="168" y="0"/>
                          </a:moveTo>
                          <a:lnTo>
                            <a:pt x="45" y="0"/>
                          </a:lnTo>
                          <a:lnTo>
                            <a:pt x="0" y="44"/>
                          </a:lnTo>
                          <a:lnTo>
                            <a:pt x="139" y="44"/>
                          </a:lnTo>
                        </a:path>
                      </a:pathLst>
                    </a:custGeom>
                    <a:noFill/>
                    <a:ln w="14288">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smtClean="0">
                        <a:solidFill>
                          <a:srgbClr val="1F497D"/>
                        </a:solidFill>
                      </a:endParaRPr>
                    </a:p>
                  </p:txBody>
                </p:sp>
                <p:sp>
                  <p:nvSpPr>
                    <p:cNvPr id="500902" name="Freeform 147"/>
                    <p:cNvSpPr>
                      <a:spLocks/>
                    </p:cNvSpPr>
                    <p:nvPr/>
                  </p:nvSpPr>
                  <p:spPr bwMode="auto">
                    <a:xfrm>
                      <a:off x="1329097" y="5363262"/>
                      <a:ext cx="454829" cy="192321"/>
                    </a:xfrm>
                    <a:custGeom>
                      <a:avLst/>
                      <a:gdLst>
                        <a:gd name="T0" fmla="*/ 2147483647 w 158"/>
                        <a:gd name="T1" fmla="*/ 0 h 83"/>
                        <a:gd name="T2" fmla="*/ 0 w 158"/>
                        <a:gd name="T3" fmla="*/ 2147483647 h 83"/>
                        <a:gd name="T4" fmla="*/ 2147483647 w 158"/>
                        <a:gd name="T5" fmla="*/ 2147483647 h 83"/>
                        <a:gd name="T6" fmla="*/ 2147483647 w 158"/>
                        <a:gd name="T7" fmla="*/ 2147483647 h 83"/>
                        <a:gd name="T8" fmla="*/ 0 60000 65536"/>
                        <a:gd name="T9" fmla="*/ 0 60000 65536"/>
                        <a:gd name="T10" fmla="*/ 0 60000 65536"/>
                        <a:gd name="T11" fmla="*/ 0 60000 65536"/>
                        <a:gd name="T12" fmla="*/ 0 w 158"/>
                        <a:gd name="T13" fmla="*/ 0 h 83"/>
                        <a:gd name="T14" fmla="*/ 158 w 158"/>
                        <a:gd name="T15" fmla="*/ 83 h 83"/>
                      </a:gdLst>
                      <a:ahLst/>
                      <a:cxnLst>
                        <a:cxn ang="T8">
                          <a:pos x="T0" y="T1"/>
                        </a:cxn>
                        <a:cxn ang="T9">
                          <a:pos x="T2" y="T3"/>
                        </a:cxn>
                        <a:cxn ang="T10">
                          <a:pos x="T4" y="T5"/>
                        </a:cxn>
                        <a:cxn ang="T11">
                          <a:pos x="T6" y="T7"/>
                        </a:cxn>
                      </a:cxnLst>
                      <a:rect l="T12" t="T13" r="T14" b="T15"/>
                      <a:pathLst>
                        <a:path w="158" h="83">
                          <a:moveTo>
                            <a:pt x="117" y="0"/>
                          </a:moveTo>
                          <a:lnTo>
                            <a:pt x="0" y="49"/>
                          </a:lnTo>
                          <a:lnTo>
                            <a:pt x="38" y="83"/>
                          </a:lnTo>
                          <a:lnTo>
                            <a:pt x="158" y="31"/>
                          </a:lnTo>
                        </a:path>
                      </a:pathLst>
                    </a:custGeom>
                    <a:noFill/>
                    <a:ln w="14288">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smtClean="0">
                        <a:solidFill>
                          <a:srgbClr val="1F497D"/>
                        </a:solidFill>
                      </a:endParaRPr>
                    </a:p>
                  </p:txBody>
                </p:sp>
                <p:sp>
                  <p:nvSpPr>
                    <p:cNvPr id="500903" name="Line 151"/>
                    <p:cNvSpPr>
                      <a:spLocks noChangeShapeType="1"/>
                    </p:cNvSpPr>
                    <p:nvPr/>
                  </p:nvSpPr>
                  <p:spPr bwMode="auto">
                    <a:xfrm flipH="1">
                      <a:off x="3876717" y="4086531"/>
                      <a:ext cx="218779" cy="514400"/>
                    </a:xfrm>
                    <a:prstGeom prst="line">
                      <a:avLst/>
                    </a:prstGeom>
                    <a:noFill/>
                    <a:ln w="4763">
                      <a:solidFill>
                        <a:srgbClr val="0000FF"/>
                      </a:solidFill>
                      <a:round/>
                      <a:headEnd/>
                      <a:tailEnd/>
                    </a:ln>
                    <a:extLst>
                      <a:ext uri="{909E8E84-426E-40DD-AFC4-6F175D3DCCD1}">
                        <a14:hiddenFill xmlns="" xmlns:a14="http://schemas.microsoft.com/office/drawing/2010/main">
                          <a:noFill/>
                        </a14:hiddenFill>
                      </a:ext>
                    </a:extLst>
                  </p:spPr>
                  <p:txBody>
                    <a:bodyPr/>
                    <a:lstStyle/>
                    <a:p>
                      <a:endParaRPr lang="en-US" smtClean="0">
                        <a:solidFill>
                          <a:srgbClr val="1F497D"/>
                        </a:solidFill>
                      </a:endParaRPr>
                    </a:p>
                  </p:txBody>
                </p:sp>
                <p:sp>
                  <p:nvSpPr>
                    <p:cNvPr id="500904" name="Line 152"/>
                    <p:cNvSpPr>
                      <a:spLocks noChangeShapeType="1"/>
                    </p:cNvSpPr>
                    <p:nvPr/>
                  </p:nvSpPr>
                  <p:spPr bwMode="auto">
                    <a:xfrm flipH="1">
                      <a:off x="3876717" y="4193119"/>
                      <a:ext cx="218779" cy="407812"/>
                    </a:xfrm>
                    <a:prstGeom prst="line">
                      <a:avLst/>
                    </a:prstGeom>
                    <a:noFill/>
                    <a:ln w="4763">
                      <a:solidFill>
                        <a:srgbClr val="0000FF"/>
                      </a:solidFill>
                      <a:round/>
                      <a:headEnd/>
                      <a:tailEnd/>
                    </a:ln>
                    <a:extLst>
                      <a:ext uri="{909E8E84-426E-40DD-AFC4-6F175D3DCCD1}">
                        <a14:hiddenFill xmlns="" xmlns:a14="http://schemas.microsoft.com/office/drawing/2010/main">
                          <a:noFill/>
                        </a14:hiddenFill>
                      </a:ext>
                    </a:extLst>
                  </p:spPr>
                  <p:txBody>
                    <a:bodyPr/>
                    <a:lstStyle/>
                    <a:p>
                      <a:endParaRPr lang="en-US" smtClean="0">
                        <a:solidFill>
                          <a:srgbClr val="1F497D"/>
                        </a:solidFill>
                      </a:endParaRPr>
                    </a:p>
                  </p:txBody>
                </p:sp>
                <p:sp>
                  <p:nvSpPr>
                    <p:cNvPr id="500905" name="Line 153"/>
                    <p:cNvSpPr>
                      <a:spLocks noChangeShapeType="1"/>
                    </p:cNvSpPr>
                    <p:nvPr/>
                  </p:nvSpPr>
                  <p:spPr bwMode="auto">
                    <a:xfrm flipH="1">
                      <a:off x="3876717" y="4283486"/>
                      <a:ext cx="218779" cy="317445"/>
                    </a:xfrm>
                    <a:prstGeom prst="line">
                      <a:avLst/>
                    </a:prstGeom>
                    <a:noFill/>
                    <a:ln w="4763">
                      <a:solidFill>
                        <a:srgbClr val="0000FF"/>
                      </a:solidFill>
                      <a:round/>
                      <a:headEnd/>
                      <a:tailEnd/>
                    </a:ln>
                    <a:extLst>
                      <a:ext uri="{909E8E84-426E-40DD-AFC4-6F175D3DCCD1}">
                        <a14:hiddenFill xmlns="" xmlns:a14="http://schemas.microsoft.com/office/drawing/2010/main">
                          <a:noFill/>
                        </a14:hiddenFill>
                      </a:ext>
                    </a:extLst>
                  </p:spPr>
                  <p:txBody>
                    <a:bodyPr/>
                    <a:lstStyle/>
                    <a:p>
                      <a:endParaRPr lang="en-US" smtClean="0">
                        <a:solidFill>
                          <a:srgbClr val="1F497D"/>
                        </a:solidFill>
                      </a:endParaRPr>
                    </a:p>
                  </p:txBody>
                </p:sp>
                <p:sp>
                  <p:nvSpPr>
                    <p:cNvPr id="500906" name="Line 154"/>
                    <p:cNvSpPr>
                      <a:spLocks noChangeShapeType="1"/>
                    </p:cNvSpPr>
                    <p:nvPr/>
                  </p:nvSpPr>
                  <p:spPr bwMode="auto">
                    <a:xfrm flipH="1">
                      <a:off x="3876717" y="4383122"/>
                      <a:ext cx="218779" cy="217809"/>
                    </a:xfrm>
                    <a:prstGeom prst="line">
                      <a:avLst/>
                    </a:prstGeom>
                    <a:noFill/>
                    <a:ln w="4763">
                      <a:solidFill>
                        <a:srgbClr val="0000FF"/>
                      </a:solidFill>
                      <a:round/>
                      <a:headEnd/>
                      <a:tailEnd/>
                    </a:ln>
                    <a:extLst>
                      <a:ext uri="{909E8E84-426E-40DD-AFC4-6F175D3DCCD1}">
                        <a14:hiddenFill xmlns="" xmlns:a14="http://schemas.microsoft.com/office/drawing/2010/main">
                          <a:noFill/>
                        </a14:hiddenFill>
                      </a:ext>
                    </a:extLst>
                  </p:spPr>
                  <p:txBody>
                    <a:bodyPr/>
                    <a:lstStyle/>
                    <a:p>
                      <a:endParaRPr lang="en-US" smtClean="0">
                        <a:solidFill>
                          <a:srgbClr val="1F497D"/>
                        </a:solidFill>
                      </a:endParaRPr>
                    </a:p>
                  </p:txBody>
                </p:sp>
                <p:sp>
                  <p:nvSpPr>
                    <p:cNvPr id="500907" name="Freeform 153"/>
                    <p:cNvSpPr>
                      <a:spLocks/>
                    </p:cNvSpPr>
                    <p:nvPr/>
                  </p:nvSpPr>
                  <p:spPr bwMode="auto">
                    <a:xfrm>
                      <a:off x="4725924" y="3226881"/>
                      <a:ext cx="610277" cy="139027"/>
                    </a:xfrm>
                    <a:custGeom>
                      <a:avLst/>
                      <a:gdLst>
                        <a:gd name="T0" fmla="*/ 2147483647 w 212"/>
                        <a:gd name="T1" fmla="*/ 2147483647 h 60"/>
                        <a:gd name="T2" fmla="*/ 0 w 212"/>
                        <a:gd name="T3" fmla="*/ 2147483647 h 60"/>
                        <a:gd name="T4" fmla="*/ 2147483647 w 212"/>
                        <a:gd name="T5" fmla="*/ 2147483647 h 60"/>
                        <a:gd name="T6" fmla="*/ 2147483647 w 212"/>
                        <a:gd name="T7" fmla="*/ 2147483647 h 60"/>
                        <a:gd name="T8" fmla="*/ 2147483647 w 212"/>
                        <a:gd name="T9" fmla="*/ 2147483647 h 60"/>
                        <a:gd name="T10" fmla="*/ 2147483647 w 212"/>
                        <a:gd name="T11" fmla="*/ 2147483647 h 60"/>
                        <a:gd name="T12" fmla="*/ 2147483647 w 212"/>
                        <a:gd name="T13" fmla="*/ 0 h 60"/>
                        <a:gd name="T14" fmla="*/ 2147483647 w 212"/>
                        <a:gd name="T15" fmla="*/ 2147483647 h 60"/>
                        <a:gd name="T16" fmla="*/ 2147483647 w 212"/>
                        <a:gd name="T17" fmla="*/ 2147483647 h 6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12"/>
                        <a:gd name="T28" fmla="*/ 0 h 60"/>
                        <a:gd name="T29" fmla="*/ 212 w 212"/>
                        <a:gd name="T30" fmla="*/ 60 h 6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12" h="60">
                          <a:moveTo>
                            <a:pt x="58" y="5"/>
                          </a:moveTo>
                          <a:lnTo>
                            <a:pt x="0" y="32"/>
                          </a:lnTo>
                          <a:lnTo>
                            <a:pt x="55" y="57"/>
                          </a:lnTo>
                          <a:lnTo>
                            <a:pt x="112" y="32"/>
                          </a:lnTo>
                          <a:lnTo>
                            <a:pt x="154" y="60"/>
                          </a:lnTo>
                          <a:lnTo>
                            <a:pt x="212" y="32"/>
                          </a:lnTo>
                          <a:lnTo>
                            <a:pt x="157" y="0"/>
                          </a:lnTo>
                          <a:lnTo>
                            <a:pt x="102" y="26"/>
                          </a:lnTo>
                          <a:lnTo>
                            <a:pt x="58" y="5"/>
                          </a:lnTo>
                          <a:close/>
                        </a:path>
                      </a:pathLst>
                    </a:custGeom>
                    <a:solidFill>
                      <a:srgbClr val="80FFFF"/>
                    </a:solidFill>
                    <a:ln w="0">
                      <a:solidFill>
                        <a:srgbClr val="80FFFF"/>
                      </a:solidFill>
                      <a:round/>
                      <a:headEnd/>
                      <a:tailEnd/>
                    </a:ln>
                  </p:spPr>
                  <p:txBody>
                    <a:bodyPr/>
                    <a:lstStyle/>
                    <a:p>
                      <a:endParaRPr lang="en-US" smtClean="0">
                        <a:solidFill>
                          <a:srgbClr val="1F497D"/>
                        </a:solidFill>
                      </a:endParaRPr>
                    </a:p>
                  </p:txBody>
                </p:sp>
                <p:sp>
                  <p:nvSpPr>
                    <p:cNvPr id="500908" name="Freeform 154"/>
                    <p:cNvSpPr>
                      <a:spLocks/>
                    </p:cNvSpPr>
                    <p:nvPr/>
                  </p:nvSpPr>
                  <p:spPr bwMode="auto">
                    <a:xfrm>
                      <a:off x="4426543" y="3226881"/>
                      <a:ext cx="610277" cy="139027"/>
                    </a:xfrm>
                    <a:custGeom>
                      <a:avLst/>
                      <a:gdLst>
                        <a:gd name="T0" fmla="*/ 2147483647 w 212"/>
                        <a:gd name="T1" fmla="*/ 2147483647 h 60"/>
                        <a:gd name="T2" fmla="*/ 0 w 212"/>
                        <a:gd name="T3" fmla="*/ 2147483647 h 60"/>
                        <a:gd name="T4" fmla="*/ 2147483647 w 212"/>
                        <a:gd name="T5" fmla="*/ 2147483647 h 60"/>
                        <a:gd name="T6" fmla="*/ 2147483647 w 212"/>
                        <a:gd name="T7" fmla="*/ 2147483647 h 60"/>
                        <a:gd name="T8" fmla="*/ 2147483647 w 212"/>
                        <a:gd name="T9" fmla="*/ 2147483647 h 60"/>
                        <a:gd name="T10" fmla="*/ 2147483647 w 212"/>
                        <a:gd name="T11" fmla="*/ 2147483647 h 60"/>
                        <a:gd name="T12" fmla="*/ 2147483647 w 212"/>
                        <a:gd name="T13" fmla="*/ 0 h 60"/>
                        <a:gd name="T14" fmla="*/ 2147483647 w 212"/>
                        <a:gd name="T15" fmla="*/ 2147483647 h 60"/>
                        <a:gd name="T16" fmla="*/ 2147483647 w 212"/>
                        <a:gd name="T17" fmla="*/ 2147483647 h 6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12"/>
                        <a:gd name="T28" fmla="*/ 0 h 60"/>
                        <a:gd name="T29" fmla="*/ 212 w 212"/>
                        <a:gd name="T30" fmla="*/ 60 h 6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12" h="60">
                          <a:moveTo>
                            <a:pt x="60" y="5"/>
                          </a:moveTo>
                          <a:lnTo>
                            <a:pt x="0" y="32"/>
                          </a:lnTo>
                          <a:lnTo>
                            <a:pt x="55" y="57"/>
                          </a:lnTo>
                          <a:lnTo>
                            <a:pt x="112" y="32"/>
                          </a:lnTo>
                          <a:lnTo>
                            <a:pt x="155" y="60"/>
                          </a:lnTo>
                          <a:lnTo>
                            <a:pt x="212" y="32"/>
                          </a:lnTo>
                          <a:lnTo>
                            <a:pt x="156" y="0"/>
                          </a:lnTo>
                          <a:lnTo>
                            <a:pt x="103" y="26"/>
                          </a:lnTo>
                          <a:lnTo>
                            <a:pt x="60" y="5"/>
                          </a:lnTo>
                          <a:close/>
                        </a:path>
                      </a:pathLst>
                    </a:custGeom>
                    <a:solidFill>
                      <a:srgbClr val="80FFFF"/>
                    </a:solidFill>
                    <a:ln w="0">
                      <a:solidFill>
                        <a:srgbClr val="80FFFF"/>
                      </a:solidFill>
                      <a:round/>
                      <a:headEnd/>
                      <a:tailEnd/>
                    </a:ln>
                  </p:spPr>
                  <p:txBody>
                    <a:bodyPr/>
                    <a:lstStyle/>
                    <a:p>
                      <a:endParaRPr lang="en-US" smtClean="0">
                        <a:solidFill>
                          <a:srgbClr val="1F497D"/>
                        </a:solidFill>
                      </a:endParaRPr>
                    </a:p>
                  </p:txBody>
                </p:sp>
                <p:sp>
                  <p:nvSpPr>
                    <p:cNvPr id="500909" name="Freeform 155"/>
                    <p:cNvSpPr>
                      <a:spLocks/>
                    </p:cNvSpPr>
                    <p:nvPr/>
                  </p:nvSpPr>
                  <p:spPr bwMode="auto">
                    <a:xfrm>
                      <a:off x="5293021" y="3185173"/>
                      <a:ext cx="1560237" cy="771599"/>
                    </a:xfrm>
                    <a:custGeom>
                      <a:avLst/>
                      <a:gdLst>
                        <a:gd name="T0" fmla="*/ 0 w 542"/>
                        <a:gd name="T1" fmla="*/ 2147483647 h 333"/>
                        <a:gd name="T2" fmla="*/ 2147483647 w 542"/>
                        <a:gd name="T3" fmla="*/ 2147483647 h 333"/>
                        <a:gd name="T4" fmla="*/ 2147483647 w 542"/>
                        <a:gd name="T5" fmla="*/ 0 h 333"/>
                        <a:gd name="T6" fmla="*/ 2147483647 w 542"/>
                        <a:gd name="T7" fmla="*/ 0 h 333"/>
                        <a:gd name="T8" fmla="*/ 2147483647 w 542"/>
                        <a:gd name="T9" fmla="*/ 2147483647 h 333"/>
                        <a:gd name="T10" fmla="*/ 2147483647 w 542"/>
                        <a:gd name="T11" fmla="*/ 2147483647 h 333"/>
                        <a:gd name="T12" fmla="*/ 2147483647 w 542"/>
                        <a:gd name="T13" fmla="*/ 2147483647 h 333"/>
                        <a:gd name="T14" fmla="*/ 2147483647 w 542"/>
                        <a:gd name="T15" fmla="*/ 2147483647 h 333"/>
                        <a:gd name="T16" fmla="*/ 2147483647 w 542"/>
                        <a:gd name="T17" fmla="*/ 2147483647 h 333"/>
                        <a:gd name="T18" fmla="*/ 2147483647 w 542"/>
                        <a:gd name="T19" fmla="*/ 2147483647 h 333"/>
                        <a:gd name="T20" fmla="*/ 2147483647 w 542"/>
                        <a:gd name="T21" fmla="*/ 2147483647 h 333"/>
                        <a:gd name="T22" fmla="*/ 0 w 542"/>
                        <a:gd name="T23" fmla="*/ 2147483647 h 33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542"/>
                        <a:gd name="T37" fmla="*/ 0 h 333"/>
                        <a:gd name="T38" fmla="*/ 542 w 542"/>
                        <a:gd name="T39" fmla="*/ 333 h 33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542" h="333">
                          <a:moveTo>
                            <a:pt x="0" y="291"/>
                          </a:moveTo>
                          <a:lnTo>
                            <a:pt x="509" y="2"/>
                          </a:lnTo>
                          <a:lnTo>
                            <a:pt x="510" y="0"/>
                          </a:lnTo>
                          <a:lnTo>
                            <a:pt x="515" y="0"/>
                          </a:lnTo>
                          <a:lnTo>
                            <a:pt x="521" y="2"/>
                          </a:lnTo>
                          <a:lnTo>
                            <a:pt x="527" y="3"/>
                          </a:lnTo>
                          <a:lnTo>
                            <a:pt x="533" y="8"/>
                          </a:lnTo>
                          <a:lnTo>
                            <a:pt x="539" y="15"/>
                          </a:lnTo>
                          <a:lnTo>
                            <a:pt x="542" y="27"/>
                          </a:lnTo>
                          <a:lnTo>
                            <a:pt x="542" y="44"/>
                          </a:lnTo>
                          <a:lnTo>
                            <a:pt x="33" y="333"/>
                          </a:lnTo>
                          <a:lnTo>
                            <a:pt x="0" y="291"/>
                          </a:lnTo>
                          <a:close/>
                        </a:path>
                      </a:pathLst>
                    </a:custGeom>
                    <a:solidFill>
                      <a:srgbClr val="FF0000"/>
                    </a:solidFill>
                    <a:ln w="0">
                      <a:solidFill>
                        <a:srgbClr val="FF0000"/>
                      </a:solidFill>
                      <a:round/>
                      <a:headEnd/>
                      <a:tailEnd/>
                    </a:ln>
                  </p:spPr>
                  <p:txBody>
                    <a:bodyPr/>
                    <a:lstStyle/>
                    <a:p>
                      <a:endParaRPr lang="en-US" smtClean="0">
                        <a:solidFill>
                          <a:srgbClr val="1F497D"/>
                        </a:solidFill>
                      </a:endParaRPr>
                    </a:p>
                  </p:txBody>
                </p:sp>
                <p:sp>
                  <p:nvSpPr>
                    <p:cNvPr id="500910" name="Freeform 156"/>
                    <p:cNvSpPr>
                      <a:spLocks/>
                    </p:cNvSpPr>
                    <p:nvPr/>
                  </p:nvSpPr>
                  <p:spPr bwMode="auto">
                    <a:xfrm>
                      <a:off x="5293021" y="3185173"/>
                      <a:ext cx="1560237" cy="771599"/>
                    </a:xfrm>
                    <a:custGeom>
                      <a:avLst/>
                      <a:gdLst>
                        <a:gd name="T0" fmla="*/ 0 w 542"/>
                        <a:gd name="T1" fmla="*/ 2147483647 h 333"/>
                        <a:gd name="T2" fmla="*/ 2147483647 w 542"/>
                        <a:gd name="T3" fmla="*/ 2147483647 h 333"/>
                        <a:gd name="T4" fmla="*/ 2147483647 w 542"/>
                        <a:gd name="T5" fmla="*/ 0 h 333"/>
                        <a:gd name="T6" fmla="*/ 2147483647 w 542"/>
                        <a:gd name="T7" fmla="*/ 0 h 333"/>
                        <a:gd name="T8" fmla="*/ 2147483647 w 542"/>
                        <a:gd name="T9" fmla="*/ 2147483647 h 333"/>
                        <a:gd name="T10" fmla="*/ 2147483647 w 542"/>
                        <a:gd name="T11" fmla="*/ 2147483647 h 333"/>
                        <a:gd name="T12" fmla="*/ 2147483647 w 542"/>
                        <a:gd name="T13" fmla="*/ 2147483647 h 333"/>
                        <a:gd name="T14" fmla="*/ 2147483647 w 542"/>
                        <a:gd name="T15" fmla="*/ 2147483647 h 333"/>
                        <a:gd name="T16" fmla="*/ 2147483647 w 542"/>
                        <a:gd name="T17" fmla="*/ 2147483647 h 333"/>
                        <a:gd name="T18" fmla="*/ 2147483647 w 542"/>
                        <a:gd name="T19" fmla="*/ 2147483647 h 333"/>
                        <a:gd name="T20" fmla="*/ 2147483647 w 542"/>
                        <a:gd name="T21" fmla="*/ 2147483647 h 333"/>
                        <a:gd name="T22" fmla="*/ 0 w 542"/>
                        <a:gd name="T23" fmla="*/ 2147483647 h 33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542"/>
                        <a:gd name="T37" fmla="*/ 0 h 333"/>
                        <a:gd name="T38" fmla="*/ 542 w 542"/>
                        <a:gd name="T39" fmla="*/ 333 h 33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542" h="333">
                          <a:moveTo>
                            <a:pt x="0" y="291"/>
                          </a:moveTo>
                          <a:lnTo>
                            <a:pt x="509" y="2"/>
                          </a:lnTo>
                          <a:lnTo>
                            <a:pt x="510" y="0"/>
                          </a:lnTo>
                          <a:lnTo>
                            <a:pt x="515" y="0"/>
                          </a:lnTo>
                          <a:lnTo>
                            <a:pt x="521" y="2"/>
                          </a:lnTo>
                          <a:lnTo>
                            <a:pt x="527" y="3"/>
                          </a:lnTo>
                          <a:lnTo>
                            <a:pt x="533" y="8"/>
                          </a:lnTo>
                          <a:lnTo>
                            <a:pt x="539" y="15"/>
                          </a:lnTo>
                          <a:lnTo>
                            <a:pt x="542" y="27"/>
                          </a:lnTo>
                          <a:lnTo>
                            <a:pt x="542" y="44"/>
                          </a:lnTo>
                          <a:lnTo>
                            <a:pt x="33" y="333"/>
                          </a:lnTo>
                          <a:lnTo>
                            <a:pt x="0" y="291"/>
                          </a:lnTo>
                        </a:path>
                      </a:pathLst>
                    </a:custGeom>
                    <a:noFill/>
                    <a:ln w="9525">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smtClean="0">
                        <a:solidFill>
                          <a:srgbClr val="1F497D"/>
                        </a:solidFill>
                      </a:endParaRPr>
                    </a:p>
                  </p:txBody>
                </p:sp>
                <p:sp>
                  <p:nvSpPr>
                    <p:cNvPr id="500911" name="Freeform 157"/>
                    <p:cNvSpPr>
                      <a:spLocks/>
                    </p:cNvSpPr>
                    <p:nvPr/>
                  </p:nvSpPr>
                  <p:spPr bwMode="auto">
                    <a:xfrm>
                      <a:off x="5307415" y="3189807"/>
                      <a:ext cx="1545844" cy="757697"/>
                    </a:xfrm>
                    <a:custGeom>
                      <a:avLst/>
                      <a:gdLst>
                        <a:gd name="T0" fmla="*/ 2147483647 w 537"/>
                        <a:gd name="T1" fmla="*/ 0 h 327"/>
                        <a:gd name="T2" fmla="*/ 2147483647 w 537"/>
                        <a:gd name="T3" fmla="*/ 0 h 327"/>
                        <a:gd name="T4" fmla="*/ 2147483647 w 537"/>
                        <a:gd name="T5" fmla="*/ 0 h 327"/>
                        <a:gd name="T6" fmla="*/ 2147483647 w 537"/>
                        <a:gd name="T7" fmla="*/ 2147483647 h 327"/>
                        <a:gd name="T8" fmla="*/ 2147483647 w 537"/>
                        <a:gd name="T9" fmla="*/ 2147483647 h 327"/>
                        <a:gd name="T10" fmla="*/ 2147483647 w 537"/>
                        <a:gd name="T11" fmla="*/ 2147483647 h 327"/>
                        <a:gd name="T12" fmla="*/ 2147483647 w 537"/>
                        <a:gd name="T13" fmla="*/ 2147483647 h 327"/>
                        <a:gd name="T14" fmla="*/ 2147483647 w 537"/>
                        <a:gd name="T15" fmla="*/ 2147483647 h 327"/>
                        <a:gd name="T16" fmla="*/ 2147483647 w 537"/>
                        <a:gd name="T17" fmla="*/ 2147483647 h 327"/>
                        <a:gd name="T18" fmla="*/ 0 w 537"/>
                        <a:gd name="T19" fmla="*/ 2147483647 h 327"/>
                        <a:gd name="T20" fmla="*/ 2147483647 w 537"/>
                        <a:gd name="T21" fmla="*/ 0 h 32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37"/>
                        <a:gd name="T34" fmla="*/ 0 h 327"/>
                        <a:gd name="T35" fmla="*/ 537 w 537"/>
                        <a:gd name="T36" fmla="*/ 327 h 327"/>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37" h="327">
                          <a:moveTo>
                            <a:pt x="507" y="0"/>
                          </a:moveTo>
                          <a:lnTo>
                            <a:pt x="508" y="0"/>
                          </a:lnTo>
                          <a:lnTo>
                            <a:pt x="513" y="0"/>
                          </a:lnTo>
                          <a:lnTo>
                            <a:pt x="519" y="1"/>
                          </a:lnTo>
                          <a:lnTo>
                            <a:pt x="526" y="4"/>
                          </a:lnTo>
                          <a:lnTo>
                            <a:pt x="532" y="12"/>
                          </a:lnTo>
                          <a:lnTo>
                            <a:pt x="535" y="22"/>
                          </a:lnTo>
                          <a:lnTo>
                            <a:pt x="537" y="37"/>
                          </a:lnTo>
                          <a:lnTo>
                            <a:pt x="28" y="327"/>
                          </a:lnTo>
                          <a:lnTo>
                            <a:pt x="0" y="289"/>
                          </a:lnTo>
                          <a:lnTo>
                            <a:pt x="507" y="0"/>
                          </a:lnTo>
                          <a:close/>
                        </a:path>
                      </a:pathLst>
                    </a:custGeom>
                    <a:solidFill>
                      <a:srgbClr val="FF2B2B"/>
                    </a:solidFill>
                    <a:ln w="0">
                      <a:solidFill>
                        <a:srgbClr val="FF2B2B"/>
                      </a:solidFill>
                      <a:round/>
                      <a:headEnd/>
                      <a:tailEnd/>
                    </a:ln>
                  </p:spPr>
                  <p:txBody>
                    <a:bodyPr/>
                    <a:lstStyle/>
                    <a:p>
                      <a:endParaRPr lang="en-US" smtClean="0">
                        <a:solidFill>
                          <a:srgbClr val="1F497D"/>
                        </a:solidFill>
                      </a:endParaRPr>
                    </a:p>
                  </p:txBody>
                </p:sp>
                <p:sp>
                  <p:nvSpPr>
                    <p:cNvPr id="500912" name="Freeform 158"/>
                    <p:cNvSpPr>
                      <a:spLocks/>
                    </p:cNvSpPr>
                    <p:nvPr/>
                  </p:nvSpPr>
                  <p:spPr bwMode="auto">
                    <a:xfrm>
                      <a:off x="5318929" y="3192125"/>
                      <a:ext cx="1528572" cy="741477"/>
                    </a:xfrm>
                    <a:custGeom>
                      <a:avLst/>
                      <a:gdLst>
                        <a:gd name="T0" fmla="*/ 2147483647 w 531"/>
                        <a:gd name="T1" fmla="*/ 0 h 320"/>
                        <a:gd name="T2" fmla="*/ 2147483647 w 531"/>
                        <a:gd name="T3" fmla="*/ 0 h 320"/>
                        <a:gd name="T4" fmla="*/ 2147483647 w 531"/>
                        <a:gd name="T5" fmla="*/ 0 h 320"/>
                        <a:gd name="T6" fmla="*/ 2147483647 w 531"/>
                        <a:gd name="T7" fmla="*/ 2147483647 h 320"/>
                        <a:gd name="T8" fmla="*/ 2147483647 w 531"/>
                        <a:gd name="T9" fmla="*/ 2147483647 h 320"/>
                        <a:gd name="T10" fmla="*/ 2147483647 w 531"/>
                        <a:gd name="T11" fmla="*/ 2147483647 h 320"/>
                        <a:gd name="T12" fmla="*/ 2147483647 w 531"/>
                        <a:gd name="T13" fmla="*/ 2147483647 h 320"/>
                        <a:gd name="T14" fmla="*/ 2147483647 w 531"/>
                        <a:gd name="T15" fmla="*/ 2147483647 h 320"/>
                        <a:gd name="T16" fmla="*/ 0 w 531"/>
                        <a:gd name="T17" fmla="*/ 2147483647 h 320"/>
                        <a:gd name="T18" fmla="*/ 2147483647 w 531"/>
                        <a:gd name="T19" fmla="*/ 0 h 32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31"/>
                        <a:gd name="T31" fmla="*/ 0 h 320"/>
                        <a:gd name="T32" fmla="*/ 531 w 531"/>
                        <a:gd name="T33" fmla="*/ 320 h 32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31" h="320">
                          <a:moveTo>
                            <a:pt x="506" y="0"/>
                          </a:moveTo>
                          <a:lnTo>
                            <a:pt x="507" y="0"/>
                          </a:lnTo>
                          <a:lnTo>
                            <a:pt x="513" y="0"/>
                          </a:lnTo>
                          <a:lnTo>
                            <a:pt x="519" y="3"/>
                          </a:lnTo>
                          <a:lnTo>
                            <a:pt x="527" y="9"/>
                          </a:lnTo>
                          <a:lnTo>
                            <a:pt x="531" y="18"/>
                          </a:lnTo>
                          <a:lnTo>
                            <a:pt x="531" y="32"/>
                          </a:lnTo>
                          <a:lnTo>
                            <a:pt x="26" y="320"/>
                          </a:lnTo>
                          <a:lnTo>
                            <a:pt x="0" y="288"/>
                          </a:lnTo>
                          <a:lnTo>
                            <a:pt x="506" y="0"/>
                          </a:lnTo>
                          <a:close/>
                        </a:path>
                      </a:pathLst>
                    </a:custGeom>
                    <a:solidFill>
                      <a:srgbClr val="FF5555"/>
                    </a:solidFill>
                    <a:ln w="0">
                      <a:solidFill>
                        <a:srgbClr val="FF5555"/>
                      </a:solidFill>
                      <a:round/>
                      <a:headEnd/>
                      <a:tailEnd/>
                    </a:ln>
                  </p:spPr>
                  <p:txBody>
                    <a:bodyPr/>
                    <a:lstStyle/>
                    <a:p>
                      <a:endParaRPr lang="en-US" smtClean="0">
                        <a:solidFill>
                          <a:srgbClr val="1F497D"/>
                        </a:solidFill>
                      </a:endParaRPr>
                    </a:p>
                  </p:txBody>
                </p:sp>
                <p:sp>
                  <p:nvSpPr>
                    <p:cNvPr id="500913" name="Freeform 159"/>
                    <p:cNvSpPr>
                      <a:spLocks/>
                    </p:cNvSpPr>
                    <p:nvPr/>
                  </p:nvSpPr>
                  <p:spPr bwMode="auto">
                    <a:xfrm>
                      <a:off x="5336201" y="3192125"/>
                      <a:ext cx="1511300" cy="729891"/>
                    </a:xfrm>
                    <a:custGeom>
                      <a:avLst/>
                      <a:gdLst>
                        <a:gd name="T0" fmla="*/ 2147483647 w 525"/>
                        <a:gd name="T1" fmla="*/ 0 h 315"/>
                        <a:gd name="T2" fmla="*/ 2147483647 w 525"/>
                        <a:gd name="T3" fmla="*/ 0 h 315"/>
                        <a:gd name="T4" fmla="*/ 2147483647 w 525"/>
                        <a:gd name="T5" fmla="*/ 2147483647 h 315"/>
                        <a:gd name="T6" fmla="*/ 2147483647 w 525"/>
                        <a:gd name="T7" fmla="*/ 2147483647 h 315"/>
                        <a:gd name="T8" fmla="*/ 2147483647 w 525"/>
                        <a:gd name="T9" fmla="*/ 2147483647 h 315"/>
                        <a:gd name="T10" fmla="*/ 2147483647 w 525"/>
                        <a:gd name="T11" fmla="*/ 2147483647 h 315"/>
                        <a:gd name="T12" fmla="*/ 2147483647 w 525"/>
                        <a:gd name="T13" fmla="*/ 2147483647 h 315"/>
                        <a:gd name="T14" fmla="*/ 2147483647 w 525"/>
                        <a:gd name="T15" fmla="*/ 2147483647 h 315"/>
                        <a:gd name="T16" fmla="*/ 0 w 525"/>
                        <a:gd name="T17" fmla="*/ 2147483647 h 315"/>
                        <a:gd name="T18" fmla="*/ 2147483647 w 525"/>
                        <a:gd name="T19" fmla="*/ 0 h 3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25"/>
                        <a:gd name="T31" fmla="*/ 0 h 315"/>
                        <a:gd name="T32" fmla="*/ 525 w 525"/>
                        <a:gd name="T33" fmla="*/ 315 h 31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25" h="315">
                          <a:moveTo>
                            <a:pt x="503" y="0"/>
                          </a:moveTo>
                          <a:lnTo>
                            <a:pt x="504" y="0"/>
                          </a:lnTo>
                          <a:lnTo>
                            <a:pt x="509" y="2"/>
                          </a:lnTo>
                          <a:lnTo>
                            <a:pt x="515" y="5"/>
                          </a:lnTo>
                          <a:lnTo>
                            <a:pt x="521" y="9"/>
                          </a:lnTo>
                          <a:lnTo>
                            <a:pt x="524" y="17"/>
                          </a:lnTo>
                          <a:lnTo>
                            <a:pt x="525" y="27"/>
                          </a:lnTo>
                          <a:lnTo>
                            <a:pt x="20" y="315"/>
                          </a:lnTo>
                          <a:lnTo>
                            <a:pt x="0" y="288"/>
                          </a:lnTo>
                          <a:lnTo>
                            <a:pt x="503" y="0"/>
                          </a:lnTo>
                          <a:close/>
                        </a:path>
                      </a:pathLst>
                    </a:custGeom>
                    <a:solidFill>
                      <a:srgbClr val="FF8080"/>
                    </a:solidFill>
                    <a:ln w="0">
                      <a:solidFill>
                        <a:srgbClr val="FF8080"/>
                      </a:solidFill>
                      <a:round/>
                      <a:headEnd/>
                      <a:tailEnd/>
                    </a:ln>
                  </p:spPr>
                  <p:txBody>
                    <a:bodyPr/>
                    <a:lstStyle/>
                    <a:p>
                      <a:endParaRPr lang="en-US" smtClean="0">
                        <a:solidFill>
                          <a:srgbClr val="1F497D"/>
                        </a:solidFill>
                      </a:endParaRPr>
                    </a:p>
                  </p:txBody>
                </p:sp>
                <p:sp>
                  <p:nvSpPr>
                    <p:cNvPr id="500914" name="Freeform 160"/>
                    <p:cNvSpPr>
                      <a:spLocks/>
                    </p:cNvSpPr>
                    <p:nvPr/>
                  </p:nvSpPr>
                  <p:spPr bwMode="auto">
                    <a:xfrm>
                      <a:off x="5350595" y="3192125"/>
                      <a:ext cx="1494028" cy="715989"/>
                    </a:xfrm>
                    <a:custGeom>
                      <a:avLst/>
                      <a:gdLst>
                        <a:gd name="T0" fmla="*/ 2147483647 w 519"/>
                        <a:gd name="T1" fmla="*/ 0 h 309"/>
                        <a:gd name="T2" fmla="*/ 2147483647 w 519"/>
                        <a:gd name="T3" fmla="*/ 2147483647 h 309"/>
                        <a:gd name="T4" fmla="*/ 2147483647 w 519"/>
                        <a:gd name="T5" fmla="*/ 2147483647 h 309"/>
                        <a:gd name="T6" fmla="*/ 2147483647 w 519"/>
                        <a:gd name="T7" fmla="*/ 2147483647 h 309"/>
                        <a:gd name="T8" fmla="*/ 2147483647 w 519"/>
                        <a:gd name="T9" fmla="*/ 2147483647 h 309"/>
                        <a:gd name="T10" fmla="*/ 2147483647 w 519"/>
                        <a:gd name="T11" fmla="*/ 2147483647 h 309"/>
                        <a:gd name="T12" fmla="*/ 2147483647 w 519"/>
                        <a:gd name="T13" fmla="*/ 2147483647 h 309"/>
                        <a:gd name="T14" fmla="*/ 2147483647 w 519"/>
                        <a:gd name="T15" fmla="*/ 2147483647 h 309"/>
                        <a:gd name="T16" fmla="*/ 2147483647 w 519"/>
                        <a:gd name="T17" fmla="*/ 2147483647 h 309"/>
                        <a:gd name="T18" fmla="*/ 2147483647 w 519"/>
                        <a:gd name="T19" fmla="*/ 2147483647 h 309"/>
                        <a:gd name="T20" fmla="*/ 2147483647 w 519"/>
                        <a:gd name="T21" fmla="*/ 2147483647 h 309"/>
                        <a:gd name="T22" fmla="*/ 0 w 519"/>
                        <a:gd name="T23" fmla="*/ 2147483647 h 309"/>
                        <a:gd name="T24" fmla="*/ 2147483647 w 519"/>
                        <a:gd name="T25" fmla="*/ 0 h 30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519"/>
                        <a:gd name="T40" fmla="*/ 0 h 309"/>
                        <a:gd name="T41" fmla="*/ 519 w 519"/>
                        <a:gd name="T42" fmla="*/ 309 h 30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519" h="309">
                          <a:moveTo>
                            <a:pt x="501" y="0"/>
                          </a:moveTo>
                          <a:lnTo>
                            <a:pt x="502" y="2"/>
                          </a:lnTo>
                          <a:lnTo>
                            <a:pt x="504" y="2"/>
                          </a:lnTo>
                          <a:lnTo>
                            <a:pt x="507" y="3"/>
                          </a:lnTo>
                          <a:lnTo>
                            <a:pt x="510" y="5"/>
                          </a:lnTo>
                          <a:lnTo>
                            <a:pt x="513" y="8"/>
                          </a:lnTo>
                          <a:lnTo>
                            <a:pt x="516" y="11"/>
                          </a:lnTo>
                          <a:lnTo>
                            <a:pt x="517" y="14"/>
                          </a:lnTo>
                          <a:lnTo>
                            <a:pt x="519" y="18"/>
                          </a:lnTo>
                          <a:lnTo>
                            <a:pt x="519" y="24"/>
                          </a:lnTo>
                          <a:lnTo>
                            <a:pt x="15" y="309"/>
                          </a:lnTo>
                          <a:lnTo>
                            <a:pt x="0" y="288"/>
                          </a:lnTo>
                          <a:lnTo>
                            <a:pt x="501" y="0"/>
                          </a:lnTo>
                          <a:close/>
                        </a:path>
                      </a:pathLst>
                    </a:custGeom>
                    <a:solidFill>
                      <a:srgbClr val="FFAAAA"/>
                    </a:solidFill>
                    <a:ln w="0">
                      <a:solidFill>
                        <a:srgbClr val="FFAAAA"/>
                      </a:solidFill>
                      <a:round/>
                      <a:headEnd/>
                      <a:tailEnd/>
                    </a:ln>
                  </p:spPr>
                  <p:txBody>
                    <a:bodyPr/>
                    <a:lstStyle/>
                    <a:p>
                      <a:endParaRPr lang="en-US" smtClean="0">
                        <a:solidFill>
                          <a:srgbClr val="1F497D"/>
                        </a:solidFill>
                      </a:endParaRPr>
                    </a:p>
                  </p:txBody>
                </p:sp>
                <p:sp>
                  <p:nvSpPr>
                    <p:cNvPr id="500915" name="Freeform 161"/>
                    <p:cNvSpPr>
                      <a:spLocks/>
                    </p:cNvSpPr>
                    <p:nvPr/>
                  </p:nvSpPr>
                  <p:spPr bwMode="auto">
                    <a:xfrm>
                      <a:off x="5367867" y="3196759"/>
                      <a:ext cx="1476756" cy="702086"/>
                    </a:xfrm>
                    <a:custGeom>
                      <a:avLst/>
                      <a:gdLst>
                        <a:gd name="T0" fmla="*/ 2147483647 w 513"/>
                        <a:gd name="T1" fmla="*/ 0 h 303"/>
                        <a:gd name="T2" fmla="*/ 2147483647 w 513"/>
                        <a:gd name="T3" fmla="*/ 0 h 303"/>
                        <a:gd name="T4" fmla="*/ 2147483647 w 513"/>
                        <a:gd name="T5" fmla="*/ 2147483647 h 303"/>
                        <a:gd name="T6" fmla="*/ 2147483647 w 513"/>
                        <a:gd name="T7" fmla="*/ 2147483647 h 303"/>
                        <a:gd name="T8" fmla="*/ 2147483647 w 513"/>
                        <a:gd name="T9" fmla="*/ 2147483647 h 303"/>
                        <a:gd name="T10" fmla="*/ 2147483647 w 513"/>
                        <a:gd name="T11" fmla="*/ 2147483647 h 303"/>
                        <a:gd name="T12" fmla="*/ 2147483647 w 513"/>
                        <a:gd name="T13" fmla="*/ 2147483647 h 303"/>
                        <a:gd name="T14" fmla="*/ 2147483647 w 513"/>
                        <a:gd name="T15" fmla="*/ 2147483647 h 303"/>
                        <a:gd name="T16" fmla="*/ 2147483647 w 513"/>
                        <a:gd name="T17" fmla="*/ 2147483647 h 303"/>
                        <a:gd name="T18" fmla="*/ 0 w 513"/>
                        <a:gd name="T19" fmla="*/ 2147483647 h 303"/>
                        <a:gd name="T20" fmla="*/ 2147483647 w 513"/>
                        <a:gd name="T21" fmla="*/ 0 h 30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13"/>
                        <a:gd name="T34" fmla="*/ 0 h 303"/>
                        <a:gd name="T35" fmla="*/ 513 w 513"/>
                        <a:gd name="T36" fmla="*/ 303 h 30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13" h="303">
                          <a:moveTo>
                            <a:pt x="498" y="0"/>
                          </a:moveTo>
                          <a:lnTo>
                            <a:pt x="499" y="0"/>
                          </a:lnTo>
                          <a:lnTo>
                            <a:pt x="501" y="1"/>
                          </a:lnTo>
                          <a:lnTo>
                            <a:pt x="504" y="4"/>
                          </a:lnTo>
                          <a:lnTo>
                            <a:pt x="508" y="7"/>
                          </a:lnTo>
                          <a:lnTo>
                            <a:pt x="510" y="10"/>
                          </a:lnTo>
                          <a:lnTo>
                            <a:pt x="513" y="13"/>
                          </a:lnTo>
                          <a:lnTo>
                            <a:pt x="513" y="18"/>
                          </a:lnTo>
                          <a:lnTo>
                            <a:pt x="10" y="303"/>
                          </a:lnTo>
                          <a:lnTo>
                            <a:pt x="0" y="286"/>
                          </a:lnTo>
                          <a:lnTo>
                            <a:pt x="498" y="0"/>
                          </a:lnTo>
                          <a:close/>
                        </a:path>
                      </a:pathLst>
                    </a:custGeom>
                    <a:solidFill>
                      <a:srgbClr val="FFD5D5"/>
                    </a:solidFill>
                    <a:ln w="0">
                      <a:solidFill>
                        <a:srgbClr val="FFD5D5"/>
                      </a:solidFill>
                      <a:round/>
                      <a:headEnd/>
                      <a:tailEnd/>
                    </a:ln>
                  </p:spPr>
                  <p:txBody>
                    <a:bodyPr/>
                    <a:lstStyle/>
                    <a:p>
                      <a:endParaRPr lang="en-US" smtClean="0">
                        <a:solidFill>
                          <a:srgbClr val="1F497D"/>
                        </a:solidFill>
                      </a:endParaRPr>
                    </a:p>
                  </p:txBody>
                </p:sp>
                <p:sp>
                  <p:nvSpPr>
                    <p:cNvPr id="500916" name="Freeform 162"/>
                    <p:cNvSpPr>
                      <a:spLocks/>
                    </p:cNvSpPr>
                    <p:nvPr/>
                  </p:nvSpPr>
                  <p:spPr bwMode="auto">
                    <a:xfrm>
                      <a:off x="5379381" y="3196759"/>
                      <a:ext cx="1465241" cy="690500"/>
                    </a:xfrm>
                    <a:custGeom>
                      <a:avLst/>
                      <a:gdLst>
                        <a:gd name="T0" fmla="*/ 2147483647 w 509"/>
                        <a:gd name="T1" fmla="*/ 2147483647 h 298"/>
                        <a:gd name="T2" fmla="*/ 2147483647 w 509"/>
                        <a:gd name="T3" fmla="*/ 2147483647 h 298"/>
                        <a:gd name="T4" fmla="*/ 0 w 509"/>
                        <a:gd name="T5" fmla="*/ 2147483647 h 298"/>
                        <a:gd name="T6" fmla="*/ 2147483647 w 509"/>
                        <a:gd name="T7" fmla="*/ 0 h 298"/>
                        <a:gd name="T8" fmla="*/ 2147483647 w 509"/>
                        <a:gd name="T9" fmla="*/ 2147483647 h 298"/>
                        <a:gd name="T10" fmla="*/ 0 60000 65536"/>
                        <a:gd name="T11" fmla="*/ 0 60000 65536"/>
                        <a:gd name="T12" fmla="*/ 0 60000 65536"/>
                        <a:gd name="T13" fmla="*/ 0 60000 65536"/>
                        <a:gd name="T14" fmla="*/ 0 60000 65536"/>
                        <a:gd name="T15" fmla="*/ 0 w 509"/>
                        <a:gd name="T16" fmla="*/ 0 h 298"/>
                        <a:gd name="T17" fmla="*/ 509 w 509"/>
                        <a:gd name="T18" fmla="*/ 298 h 298"/>
                      </a:gdLst>
                      <a:ahLst/>
                      <a:cxnLst>
                        <a:cxn ang="T10">
                          <a:pos x="T0" y="T1"/>
                        </a:cxn>
                        <a:cxn ang="T11">
                          <a:pos x="T2" y="T3"/>
                        </a:cxn>
                        <a:cxn ang="T12">
                          <a:pos x="T4" y="T5"/>
                        </a:cxn>
                        <a:cxn ang="T13">
                          <a:pos x="T6" y="T7"/>
                        </a:cxn>
                        <a:cxn ang="T14">
                          <a:pos x="T8" y="T9"/>
                        </a:cxn>
                      </a:cxnLst>
                      <a:rect l="T15" t="T16" r="T17" b="T18"/>
                      <a:pathLst>
                        <a:path w="509" h="298">
                          <a:moveTo>
                            <a:pt x="509" y="13"/>
                          </a:moveTo>
                          <a:lnTo>
                            <a:pt x="6" y="298"/>
                          </a:lnTo>
                          <a:lnTo>
                            <a:pt x="0" y="286"/>
                          </a:lnTo>
                          <a:lnTo>
                            <a:pt x="498" y="0"/>
                          </a:lnTo>
                          <a:lnTo>
                            <a:pt x="509" y="13"/>
                          </a:lnTo>
                          <a:close/>
                        </a:path>
                      </a:pathLst>
                    </a:custGeom>
                    <a:solidFill>
                      <a:srgbClr val="FFFFFF"/>
                    </a:solidFill>
                    <a:ln w="0">
                      <a:solidFill>
                        <a:srgbClr val="FFFFFF"/>
                      </a:solidFill>
                      <a:round/>
                      <a:headEnd/>
                      <a:tailEnd/>
                    </a:ln>
                  </p:spPr>
                  <p:txBody>
                    <a:bodyPr/>
                    <a:lstStyle/>
                    <a:p>
                      <a:endParaRPr lang="en-US" smtClean="0">
                        <a:solidFill>
                          <a:srgbClr val="1F497D"/>
                        </a:solidFill>
                      </a:endParaRPr>
                    </a:p>
                  </p:txBody>
                </p:sp>
                <p:sp>
                  <p:nvSpPr>
                    <p:cNvPr id="500917" name="Freeform 163"/>
                    <p:cNvSpPr>
                      <a:spLocks/>
                    </p:cNvSpPr>
                    <p:nvPr/>
                  </p:nvSpPr>
                  <p:spPr bwMode="auto">
                    <a:xfrm>
                      <a:off x="5258477" y="3850185"/>
                      <a:ext cx="149691" cy="125124"/>
                    </a:xfrm>
                    <a:custGeom>
                      <a:avLst/>
                      <a:gdLst>
                        <a:gd name="T0" fmla="*/ 2147483647 w 52"/>
                        <a:gd name="T1" fmla="*/ 2147483647 h 54"/>
                        <a:gd name="T2" fmla="*/ 2147483647 w 52"/>
                        <a:gd name="T3" fmla="*/ 2147483647 h 54"/>
                        <a:gd name="T4" fmla="*/ 2147483647 w 52"/>
                        <a:gd name="T5" fmla="*/ 2147483647 h 54"/>
                        <a:gd name="T6" fmla="*/ 2147483647 w 52"/>
                        <a:gd name="T7" fmla="*/ 2147483647 h 54"/>
                        <a:gd name="T8" fmla="*/ 2147483647 w 52"/>
                        <a:gd name="T9" fmla="*/ 2147483647 h 54"/>
                        <a:gd name="T10" fmla="*/ 2147483647 w 52"/>
                        <a:gd name="T11" fmla="*/ 0 h 54"/>
                        <a:gd name="T12" fmla="*/ 2147483647 w 52"/>
                        <a:gd name="T13" fmla="*/ 2147483647 h 54"/>
                        <a:gd name="T14" fmla="*/ 2147483647 w 52"/>
                        <a:gd name="T15" fmla="*/ 2147483647 h 54"/>
                        <a:gd name="T16" fmla="*/ 0 w 52"/>
                        <a:gd name="T17" fmla="*/ 2147483647 h 54"/>
                        <a:gd name="T18" fmla="*/ 2147483647 w 52"/>
                        <a:gd name="T19" fmla="*/ 2147483647 h 54"/>
                        <a:gd name="T20" fmla="*/ 2147483647 w 52"/>
                        <a:gd name="T21" fmla="*/ 2147483647 h 54"/>
                        <a:gd name="T22" fmla="*/ 2147483647 w 52"/>
                        <a:gd name="T23" fmla="*/ 2147483647 h 54"/>
                        <a:gd name="T24" fmla="*/ 2147483647 w 52"/>
                        <a:gd name="T25" fmla="*/ 2147483647 h 5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52"/>
                        <a:gd name="T40" fmla="*/ 0 h 54"/>
                        <a:gd name="T41" fmla="*/ 52 w 52"/>
                        <a:gd name="T42" fmla="*/ 54 h 5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52" h="54">
                          <a:moveTo>
                            <a:pt x="38" y="52"/>
                          </a:moveTo>
                          <a:lnTo>
                            <a:pt x="48" y="43"/>
                          </a:lnTo>
                          <a:lnTo>
                            <a:pt x="52" y="30"/>
                          </a:lnTo>
                          <a:lnTo>
                            <a:pt x="49" y="16"/>
                          </a:lnTo>
                          <a:lnTo>
                            <a:pt x="41" y="4"/>
                          </a:lnTo>
                          <a:lnTo>
                            <a:pt x="29" y="0"/>
                          </a:lnTo>
                          <a:lnTo>
                            <a:pt x="15" y="1"/>
                          </a:lnTo>
                          <a:lnTo>
                            <a:pt x="5" y="10"/>
                          </a:lnTo>
                          <a:lnTo>
                            <a:pt x="0" y="22"/>
                          </a:lnTo>
                          <a:lnTo>
                            <a:pt x="3" y="37"/>
                          </a:lnTo>
                          <a:lnTo>
                            <a:pt x="12" y="48"/>
                          </a:lnTo>
                          <a:lnTo>
                            <a:pt x="24" y="54"/>
                          </a:lnTo>
                          <a:lnTo>
                            <a:pt x="38" y="52"/>
                          </a:lnTo>
                          <a:close/>
                        </a:path>
                      </a:pathLst>
                    </a:custGeom>
                    <a:solidFill>
                      <a:srgbClr val="CC0000"/>
                    </a:solidFill>
                    <a:ln w="0">
                      <a:solidFill>
                        <a:srgbClr val="CC0000"/>
                      </a:solidFill>
                      <a:round/>
                      <a:headEnd/>
                      <a:tailEnd/>
                    </a:ln>
                  </p:spPr>
                  <p:txBody>
                    <a:bodyPr/>
                    <a:lstStyle/>
                    <a:p>
                      <a:endParaRPr lang="en-US" smtClean="0">
                        <a:solidFill>
                          <a:srgbClr val="1F497D"/>
                        </a:solidFill>
                      </a:endParaRPr>
                    </a:p>
                  </p:txBody>
                </p:sp>
                <p:sp>
                  <p:nvSpPr>
                    <p:cNvPr id="500918" name="Freeform 164"/>
                    <p:cNvSpPr>
                      <a:spLocks/>
                    </p:cNvSpPr>
                    <p:nvPr/>
                  </p:nvSpPr>
                  <p:spPr bwMode="auto">
                    <a:xfrm>
                      <a:off x="5258477" y="3850185"/>
                      <a:ext cx="149691" cy="125124"/>
                    </a:xfrm>
                    <a:custGeom>
                      <a:avLst/>
                      <a:gdLst>
                        <a:gd name="T0" fmla="*/ 2147483647 w 52"/>
                        <a:gd name="T1" fmla="*/ 2147483647 h 54"/>
                        <a:gd name="T2" fmla="*/ 2147483647 w 52"/>
                        <a:gd name="T3" fmla="*/ 2147483647 h 54"/>
                        <a:gd name="T4" fmla="*/ 2147483647 w 52"/>
                        <a:gd name="T5" fmla="*/ 2147483647 h 54"/>
                        <a:gd name="T6" fmla="*/ 2147483647 w 52"/>
                        <a:gd name="T7" fmla="*/ 2147483647 h 54"/>
                        <a:gd name="T8" fmla="*/ 2147483647 w 52"/>
                        <a:gd name="T9" fmla="*/ 2147483647 h 54"/>
                        <a:gd name="T10" fmla="*/ 2147483647 w 52"/>
                        <a:gd name="T11" fmla="*/ 0 h 54"/>
                        <a:gd name="T12" fmla="*/ 2147483647 w 52"/>
                        <a:gd name="T13" fmla="*/ 2147483647 h 54"/>
                        <a:gd name="T14" fmla="*/ 2147483647 w 52"/>
                        <a:gd name="T15" fmla="*/ 2147483647 h 54"/>
                        <a:gd name="T16" fmla="*/ 0 w 52"/>
                        <a:gd name="T17" fmla="*/ 2147483647 h 54"/>
                        <a:gd name="T18" fmla="*/ 2147483647 w 52"/>
                        <a:gd name="T19" fmla="*/ 2147483647 h 54"/>
                        <a:gd name="T20" fmla="*/ 2147483647 w 52"/>
                        <a:gd name="T21" fmla="*/ 2147483647 h 54"/>
                        <a:gd name="T22" fmla="*/ 2147483647 w 52"/>
                        <a:gd name="T23" fmla="*/ 2147483647 h 54"/>
                        <a:gd name="T24" fmla="*/ 2147483647 w 52"/>
                        <a:gd name="T25" fmla="*/ 2147483647 h 5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52"/>
                        <a:gd name="T40" fmla="*/ 0 h 54"/>
                        <a:gd name="T41" fmla="*/ 52 w 52"/>
                        <a:gd name="T42" fmla="*/ 54 h 5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52" h="54">
                          <a:moveTo>
                            <a:pt x="38" y="52"/>
                          </a:moveTo>
                          <a:lnTo>
                            <a:pt x="48" y="43"/>
                          </a:lnTo>
                          <a:lnTo>
                            <a:pt x="52" y="30"/>
                          </a:lnTo>
                          <a:lnTo>
                            <a:pt x="49" y="16"/>
                          </a:lnTo>
                          <a:lnTo>
                            <a:pt x="41" y="4"/>
                          </a:lnTo>
                          <a:lnTo>
                            <a:pt x="29" y="0"/>
                          </a:lnTo>
                          <a:lnTo>
                            <a:pt x="15" y="1"/>
                          </a:lnTo>
                          <a:lnTo>
                            <a:pt x="5" y="10"/>
                          </a:lnTo>
                          <a:lnTo>
                            <a:pt x="0" y="22"/>
                          </a:lnTo>
                          <a:lnTo>
                            <a:pt x="3" y="37"/>
                          </a:lnTo>
                          <a:lnTo>
                            <a:pt x="12" y="48"/>
                          </a:lnTo>
                          <a:lnTo>
                            <a:pt x="24" y="54"/>
                          </a:lnTo>
                          <a:lnTo>
                            <a:pt x="38" y="52"/>
                          </a:lnTo>
                        </a:path>
                      </a:pathLst>
                    </a:custGeom>
                    <a:noFill/>
                    <a:ln w="9525">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smtClean="0">
                        <a:solidFill>
                          <a:srgbClr val="1F497D"/>
                        </a:solidFill>
                      </a:endParaRPr>
                    </a:p>
                  </p:txBody>
                </p:sp>
                <p:sp>
                  <p:nvSpPr>
                    <p:cNvPr id="500919" name="Freeform 165"/>
                    <p:cNvSpPr>
                      <a:spLocks/>
                    </p:cNvSpPr>
                    <p:nvPr/>
                  </p:nvSpPr>
                  <p:spPr bwMode="auto">
                    <a:xfrm>
                      <a:off x="1988312" y="3891893"/>
                      <a:ext cx="325289" cy="118173"/>
                    </a:xfrm>
                    <a:custGeom>
                      <a:avLst/>
                      <a:gdLst>
                        <a:gd name="T0" fmla="*/ 0 w 113"/>
                        <a:gd name="T1" fmla="*/ 2147483647 h 51"/>
                        <a:gd name="T2" fmla="*/ 2147483647 w 113"/>
                        <a:gd name="T3" fmla="*/ 0 h 51"/>
                        <a:gd name="T4" fmla="*/ 2147483647 w 113"/>
                        <a:gd name="T5" fmla="*/ 2147483647 h 51"/>
                        <a:gd name="T6" fmla="*/ 2147483647 w 113"/>
                        <a:gd name="T7" fmla="*/ 2147483647 h 51"/>
                        <a:gd name="T8" fmla="*/ 0 w 113"/>
                        <a:gd name="T9" fmla="*/ 2147483647 h 51"/>
                        <a:gd name="T10" fmla="*/ 0 60000 65536"/>
                        <a:gd name="T11" fmla="*/ 0 60000 65536"/>
                        <a:gd name="T12" fmla="*/ 0 60000 65536"/>
                        <a:gd name="T13" fmla="*/ 0 60000 65536"/>
                        <a:gd name="T14" fmla="*/ 0 60000 65536"/>
                        <a:gd name="T15" fmla="*/ 0 w 113"/>
                        <a:gd name="T16" fmla="*/ 0 h 51"/>
                        <a:gd name="T17" fmla="*/ 113 w 113"/>
                        <a:gd name="T18" fmla="*/ 51 h 51"/>
                      </a:gdLst>
                      <a:ahLst/>
                      <a:cxnLst>
                        <a:cxn ang="T10">
                          <a:pos x="T0" y="T1"/>
                        </a:cxn>
                        <a:cxn ang="T11">
                          <a:pos x="T2" y="T3"/>
                        </a:cxn>
                        <a:cxn ang="T12">
                          <a:pos x="T4" y="T5"/>
                        </a:cxn>
                        <a:cxn ang="T13">
                          <a:pos x="T6" y="T7"/>
                        </a:cxn>
                        <a:cxn ang="T14">
                          <a:pos x="T8" y="T9"/>
                        </a:cxn>
                      </a:cxnLst>
                      <a:rect l="T15" t="T16" r="T17" b="T18"/>
                      <a:pathLst>
                        <a:path w="113" h="51">
                          <a:moveTo>
                            <a:pt x="0" y="25"/>
                          </a:moveTo>
                          <a:lnTo>
                            <a:pt x="59" y="0"/>
                          </a:lnTo>
                          <a:lnTo>
                            <a:pt x="113" y="24"/>
                          </a:lnTo>
                          <a:lnTo>
                            <a:pt x="56" y="51"/>
                          </a:lnTo>
                          <a:lnTo>
                            <a:pt x="0" y="25"/>
                          </a:lnTo>
                          <a:close/>
                        </a:path>
                      </a:pathLst>
                    </a:custGeom>
                    <a:solidFill>
                      <a:srgbClr val="80FF80"/>
                    </a:solidFill>
                    <a:ln w="0">
                      <a:solidFill>
                        <a:srgbClr val="80FF80"/>
                      </a:solidFill>
                      <a:round/>
                      <a:headEnd/>
                      <a:tailEnd/>
                    </a:ln>
                  </p:spPr>
                  <p:txBody>
                    <a:bodyPr/>
                    <a:lstStyle/>
                    <a:p>
                      <a:endParaRPr lang="en-US" smtClean="0">
                        <a:solidFill>
                          <a:srgbClr val="1F497D"/>
                        </a:solidFill>
                      </a:endParaRPr>
                    </a:p>
                  </p:txBody>
                </p:sp>
                <p:sp>
                  <p:nvSpPr>
                    <p:cNvPr id="500920" name="Line 168"/>
                    <p:cNvSpPr>
                      <a:spLocks noChangeShapeType="1"/>
                    </p:cNvSpPr>
                    <p:nvPr/>
                  </p:nvSpPr>
                  <p:spPr bwMode="auto">
                    <a:xfrm>
                      <a:off x="4936067" y="3451642"/>
                      <a:ext cx="575733" cy="222443"/>
                    </a:xfrm>
                    <a:prstGeom prst="line">
                      <a:avLst/>
                    </a:prstGeom>
                    <a:noFill/>
                    <a:ln w="19050">
                      <a:solidFill>
                        <a:srgbClr val="FF0000"/>
                      </a:solidFill>
                      <a:round/>
                      <a:headEnd/>
                      <a:tailEnd/>
                    </a:ln>
                    <a:extLst>
                      <a:ext uri="{909E8E84-426E-40DD-AFC4-6F175D3DCCD1}">
                        <a14:hiddenFill xmlns="" xmlns:a14="http://schemas.microsoft.com/office/drawing/2010/main">
                          <a:noFill/>
                        </a14:hiddenFill>
                      </a:ext>
                    </a:extLst>
                  </p:spPr>
                  <p:txBody>
                    <a:bodyPr/>
                    <a:lstStyle/>
                    <a:p>
                      <a:endParaRPr lang="en-US" smtClean="0">
                        <a:solidFill>
                          <a:srgbClr val="1F497D"/>
                        </a:solidFill>
                      </a:endParaRPr>
                    </a:p>
                  </p:txBody>
                </p:sp>
                <p:sp>
                  <p:nvSpPr>
                    <p:cNvPr id="500921" name="Freeform 167"/>
                    <p:cNvSpPr>
                      <a:spLocks/>
                    </p:cNvSpPr>
                    <p:nvPr/>
                  </p:nvSpPr>
                  <p:spPr bwMode="auto">
                    <a:xfrm>
                      <a:off x="4098375" y="4383122"/>
                      <a:ext cx="161205" cy="166832"/>
                    </a:xfrm>
                    <a:custGeom>
                      <a:avLst/>
                      <a:gdLst>
                        <a:gd name="T0" fmla="*/ 2147483647 w 56"/>
                        <a:gd name="T1" fmla="*/ 0 h 72"/>
                        <a:gd name="T2" fmla="*/ 0 w 56"/>
                        <a:gd name="T3" fmla="*/ 2147483647 h 72"/>
                        <a:gd name="T4" fmla="*/ 0 w 56"/>
                        <a:gd name="T5" fmla="*/ 2147483647 h 72"/>
                        <a:gd name="T6" fmla="*/ 2147483647 w 56"/>
                        <a:gd name="T7" fmla="*/ 2147483647 h 72"/>
                        <a:gd name="T8" fmla="*/ 2147483647 w 56"/>
                        <a:gd name="T9" fmla="*/ 0 h 72"/>
                        <a:gd name="T10" fmla="*/ 0 60000 65536"/>
                        <a:gd name="T11" fmla="*/ 0 60000 65536"/>
                        <a:gd name="T12" fmla="*/ 0 60000 65536"/>
                        <a:gd name="T13" fmla="*/ 0 60000 65536"/>
                        <a:gd name="T14" fmla="*/ 0 60000 65536"/>
                        <a:gd name="T15" fmla="*/ 0 w 56"/>
                        <a:gd name="T16" fmla="*/ 0 h 72"/>
                        <a:gd name="T17" fmla="*/ 56 w 56"/>
                        <a:gd name="T18" fmla="*/ 72 h 72"/>
                      </a:gdLst>
                      <a:ahLst/>
                      <a:cxnLst>
                        <a:cxn ang="T10">
                          <a:pos x="T0" y="T1"/>
                        </a:cxn>
                        <a:cxn ang="T11">
                          <a:pos x="T2" y="T3"/>
                        </a:cxn>
                        <a:cxn ang="T12">
                          <a:pos x="T4" y="T5"/>
                        </a:cxn>
                        <a:cxn ang="T13">
                          <a:pos x="T6" y="T7"/>
                        </a:cxn>
                        <a:cxn ang="T14">
                          <a:pos x="T8" y="T9"/>
                        </a:cxn>
                      </a:cxnLst>
                      <a:rect l="T15" t="T16" r="T17" b="T18"/>
                      <a:pathLst>
                        <a:path w="56" h="72">
                          <a:moveTo>
                            <a:pt x="56" y="0"/>
                          </a:moveTo>
                          <a:lnTo>
                            <a:pt x="0" y="31"/>
                          </a:lnTo>
                          <a:lnTo>
                            <a:pt x="0" y="72"/>
                          </a:lnTo>
                          <a:lnTo>
                            <a:pt x="56" y="42"/>
                          </a:lnTo>
                          <a:lnTo>
                            <a:pt x="56" y="0"/>
                          </a:lnTo>
                          <a:close/>
                        </a:path>
                      </a:pathLst>
                    </a:custGeom>
                    <a:solidFill>
                      <a:srgbClr val="000000"/>
                    </a:solidFill>
                    <a:ln w="0">
                      <a:solidFill>
                        <a:srgbClr val="000000"/>
                      </a:solidFill>
                      <a:round/>
                      <a:headEnd/>
                      <a:tailEnd/>
                    </a:ln>
                  </p:spPr>
                  <p:txBody>
                    <a:bodyPr/>
                    <a:lstStyle/>
                    <a:p>
                      <a:endParaRPr lang="en-US" smtClean="0">
                        <a:solidFill>
                          <a:srgbClr val="1F497D"/>
                        </a:solidFill>
                      </a:endParaRPr>
                    </a:p>
                  </p:txBody>
                </p:sp>
                <p:sp>
                  <p:nvSpPr>
                    <p:cNvPr id="500922" name="Freeform 168"/>
                    <p:cNvSpPr>
                      <a:spLocks/>
                    </p:cNvSpPr>
                    <p:nvPr/>
                  </p:nvSpPr>
                  <p:spPr bwMode="auto">
                    <a:xfrm>
                      <a:off x="4098375" y="4383122"/>
                      <a:ext cx="161205" cy="166832"/>
                    </a:xfrm>
                    <a:custGeom>
                      <a:avLst/>
                      <a:gdLst>
                        <a:gd name="T0" fmla="*/ 2147483647 w 56"/>
                        <a:gd name="T1" fmla="*/ 0 h 72"/>
                        <a:gd name="T2" fmla="*/ 0 w 56"/>
                        <a:gd name="T3" fmla="*/ 2147483647 h 72"/>
                        <a:gd name="T4" fmla="*/ 0 w 56"/>
                        <a:gd name="T5" fmla="*/ 2147483647 h 72"/>
                        <a:gd name="T6" fmla="*/ 2147483647 w 56"/>
                        <a:gd name="T7" fmla="*/ 2147483647 h 72"/>
                        <a:gd name="T8" fmla="*/ 2147483647 w 56"/>
                        <a:gd name="T9" fmla="*/ 0 h 72"/>
                        <a:gd name="T10" fmla="*/ 0 60000 65536"/>
                        <a:gd name="T11" fmla="*/ 0 60000 65536"/>
                        <a:gd name="T12" fmla="*/ 0 60000 65536"/>
                        <a:gd name="T13" fmla="*/ 0 60000 65536"/>
                        <a:gd name="T14" fmla="*/ 0 60000 65536"/>
                        <a:gd name="T15" fmla="*/ 0 w 56"/>
                        <a:gd name="T16" fmla="*/ 0 h 72"/>
                        <a:gd name="T17" fmla="*/ 56 w 56"/>
                        <a:gd name="T18" fmla="*/ 72 h 72"/>
                      </a:gdLst>
                      <a:ahLst/>
                      <a:cxnLst>
                        <a:cxn ang="T10">
                          <a:pos x="T0" y="T1"/>
                        </a:cxn>
                        <a:cxn ang="T11">
                          <a:pos x="T2" y="T3"/>
                        </a:cxn>
                        <a:cxn ang="T12">
                          <a:pos x="T4" y="T5"/>
                        </a:cxn>
                        <a:cxn ang="T13">
                          <a:pos x="T6" y="T7"/>
                        </a:cxn>
                        <a:cxn ang="T14">
                          <a:pos x="T8" y="T9"/>
                        </a:cxn>
                      </a:cxnLst>
                      <a:rect l="T15" t="T16" r="T17" b="T18"/>
                      <a:pathLst>
                        <a:path w="56" h="72">
                          <a:moveTo>
                            <a:pt x="56" y="0"/>
                          </a:moveTo>
                          <a:lnTo>
                            <a:pt x="0" y="31"/>
                          </a:lnTo>
                          <a:lnTo>
                            <a:pt x="0" y="72"/>
                          </a:lnTo>
                          <a:lnTo>
                            <a:pt x="56" y="42"/>
                          </a:lnTo>
                          <a:lnTo>
                            <a:pt x="56" y="0"/>
                          </a:lnTo>
                        </a:path>
                      </a:pathLst>
                    </a:custGeom>
                    <a:noFill/>
                    <a:ln w="4763">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smtClean="0">
                        <a:solidFill>
                          <a:srgbClr val="1F497D"/>
                        </a:solidFill>
                      </a:endParaRPr>
                    </a:p>
                  </p:txBody>
                </p:sp>
                <p:sp>
                  <p:nvSpPr>
                    <p:cNvPr id="500923" name="Freeform 169"/>
                    <p:cNvSpPr>
                      <a:spLocks/>
                    </p:cNvSpPr>
                    <p:nvPr/>
                  </p:nvSpPr>
                  <p:spPr bwMode="auto">
                    <a:xfrm>
                      <a:off x="4112768" y="4362268"/>
                      <a:ext cx="158327" cy="169149"/>
                    </a:xfrm>
                    <a:custGeom>
                      <a:avLst/>
                      <a:gdLst>
                        <a:gd name="T0" fmla="*/ 2147483647 w 55"/>
                        <a:gd name="T1" fmla="*/ 0 h 73"/>
                        <a:gd name="T2" fmla="*/ 0 w 55"/>
                        <a:gd name="T3" fmla="*/ 2147483647 h 73"/>
                        <a:gd name="T4" fmla="*/ 0 w 55"/>
                        <a:gd name="T5" fmla="*/ 2147483647 h 73"/>
                        <a:gd name="T6" fmla="*/ 2147483647 w 55"/>
                        <a:gd name="T7" fmla="*/ 2147483647 h 73"/>
                        <a:gd name="T8" fmla="*/ 2147483647 w 55"/>
                        <a:gd name="T9" fmla="*/ 0 h 73"/>
                        <a:gd name="T10" fmla="*/ 0 60000 65536"/>
                        <a:gd name="T11" fmla="*/ 0 60000 65536"/>
                        <a:gd name="T12" fmla="*/ 0 60000 65536"/>
                        <a:gd name="T13" fmla="*/ 0 60000 65536"/>
                        <a:gd name="T14" fmla="*/ 0 60000 65536"/>
                        <a:gd name="T15" fmla="*/ 0 w 55"/>
                        <a:gd name="T16" fmla="*/ 0 h 73"/>
                        <a:gd name="T17" fmla="*/ 55 w 55"/>
                        <a:gd name="T18" fmla="*/ 73 h 73"/>
                      </a:gdLst>
                      <a:ahLst/>
                      <a:cxnLst>
                        <a:cxn ang="T10">
                          <a:pos x="T0" y="T1"/>
                        </a:cxn>
                        <a:cxn ang="T11">
                          <a:pos x="T2" y="T3"/>
                        </a:cxn>
                        <a:cxn ang="T12">
                          <a:pos x="T4" y="T5"/>
                        </a:cxn>
                        <a:cxn ang="T13">
                          <a:pos x="T6" y="T7"/>
                        </a:cxn>
                        <a:cxn ang="T14">
                          <a:pos x="T8" y="T9"/>
                        </a:cxn>
                      </a:cxnLst>
                      <a:rect l="T15" t="T16" r="T17" b="T18"/>
                      <a:pathLst>
                        <a:path w="55" h="73">
                          <a:moveTo>
                            <a:pt x="55" y="0"/>
                          </a:moveTo>
                          <a:lnTo>
                            <a:pt x="0" y="31"/>
                          </a:lnTo>
                          <a:lnTo>
                            <a:pt x="0" y="73"/>
                          </a:lnTo>
                          <a:lnTo>
                            <a:pt x="55" y="42"/>
                          </a:lnTo>
                          <a:lnTo>
                            <a:pt x="55" y="0"/>
                          </a:lnTo>
                          <a:close/>
                        </a:path>
                      </a:pathLst>
                    </a:custGeom>
                    <a:solidFill>
                      <a:srgbClr val="FFFF00"/>
                    </a:solidFill>
                    <a:ln w="0">
                      <a:solidFill>
                        <a:srgbClr val="FFFF00"/>
                      </a:solidFill>
                      <a:round/>
                      <a:headEnd/>
                      <a:tailEnd/>
                    </a:ln>
                  </p:spPr>
                  <p:txBody>
                    <a:bodyPr/>
                    <a:lstStyle/>
                    <a:p>
                      <a:endParaRPr lang="en-US" smtClean="0">
                        <a:solidFill>
                          <a:srgbClr val="1F497D"/>
                        </a:solidFill>
                      </a:endParaRPr>
                    </a:p>
                  </p:txBody>
                </p:sp>
                <p:sp>
                  <p:nvSpPr>
                    <p:cNvPr id="500924" name="Freeform 170"/>
                    <p:cNvSpPr>
                      <a:spLocks/>
                    </p:cNvSpPr>
                    <p:nvPr/>
                  </p:nvSpPr>
                  <p:spPr bwMode="auto">
                    <a:xfrm>
                      <a:off x="4112768" y="4362268"/>
                      <a:ext cx="158327" cy="169149"/>
                    </a:xfrm>
                    <a:custGeom>
                      <a:avLst/>
                      <a:gdLst>
                        <a:gd name="T0" fmla="*/ 2147483647 w 55"/>
                        <a:gd name="T1" fmla="*/ 0 h 73"/>
                        <a:gd name="T2" fmla="*/ 0 w 55"/>
                        <a:gd name="T3" fmla="*/ 2147483647 h 73"/>
                        <a:gd name="T4" fmla="*/ 0 w 55"/>
                        <a:gd name="T5" fmla="*/ 2147483647 h 73"/>
                        <a:gd name="T6" fmla="*/ 2147483647 w 55"/>
                        <a:gd name="T7" fmla="*/ 2147483647 h 73"/>
                        <a:gd name="T8" fmla="*/ 2147483647 w 55"/>
                        <a:gd name="T9" fmla="*/ 0 h 73"/>
                        <a:gd name="T10" fmla="*/ 0 60000 65536"/>
                        <a:gd name="T11" fmla="*/ 0 60000 65536"/>
                        <a:gd name="T12" fmla="*/ 0 60000 65536"/>
                        <a:gd name="T13" fmla="*/ 0 60000 65536"/>
                        <a:gd name="T14" fmla="*/ 0 60000 65536"/>
                        <a:gd name="T15" fmla="*/ 0 w 55"/>
                        <a:gd name="T16" fmla="*/ 0 h 73"/>
                        <a:gd name="T17" fmla="*/ 55 w 55"/>
                        <a:gd name="T18" fmla="*/ 73 h 73"/>
                      </a:gdLst>
                      <a:ahLst/>
                      <a:cxnLst>
                        <a:cxn ang="T10">
                          <a:pos x="T0" y="T1"/>
                        </a:cxn>
                        <a:cxn ang="T11">
                          <a:pos x="T2" y="T3"/>
                        </a:cxn>
                        <a:cxn ang="T12">
                          <a:pos x="T4" y="T5"/>
                        </a:cxn>
                        <a:cxn ang="T13">
                          <a:pos x="T6" y="T7"/>
                        </a:cxn>
                        <a:cxn ang="T14">
                          <a:pos x="T8" y="T9"/>
                        </a:cxn>
                      </a:cxnLst>
                      <a:rect l="T15" t="T16" r="T17" b="T18"/>
                      <a:pathLst>
                        <a:path w="55" h="73">
                          <a:moveTo>
                            <a:pt x="55" y="0"/>
                          </a:moveTo>
                          <a:lnTo>
                            <a:pt x="0" y="31"/>
                          </a:lnTo>
                          <a:lnTo>
                            <a:pt x="0" y="73"/>
                          </a:lnTo>
                          <a:lnTo>
                            <a:pt x="55" y="42"/>
                          </a:lnTo>
                          <a:lnTo>
                            <a:pt x="55" y="0"/>
                          </a:lnTo>
                        </a:path>
                      </a:pathLst>
                    </a:custGeom>
                    <a:noFill/>
                    <a:ln w="4763">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smtClean="0">
                        <a:solidFill>
                          <a:srgbClr val="1F497D"/>
                        </a:solidFill>
                      </a:endParaRPr>
                    </a:p>
                  </p:txBody>
                </p:sp>
                <p:sp>
                  <p:nvSpPr>
                    <p:cNvPr id="500925" name="Freeform 171"/>
                    <p:cNvSpPr>
                      <a:spLocks/>
                    </p:cNvSpPr>
                    <p:nvPr/>
                  </p:nvSpPr>
                  <p:spPr bwMode="auto">
                    <a:xfrm>
                      <a:off x="2359660" y="3301029"/>
                      <a:ext cx="2487168" cy="878187"/>
                    </a:xfrm>
                    <a:custGeom>
                      <a:avLst/>
                      <a:gdLst>
                        <a:gd name="T0" fmla="*/ 2147483647 w 864"/>
                        <a:gd name="T1" fmla="*/ 2147483647 h 379"/>
                        <a:gd name="T2" fmla="*/ 2147483647 w 864"/>
                        <a:gd name="T3" fmla="*/ 2147483647 h 379"/>
                        <a:gd name="T4" fmla="*/ 2147483647 w 864"/>
                        <a:gd name="T5" fmla="*/ 2147483647 h 379"/>
                        <a:gd name="T6" fmla="*/ 2147483647 w 864"/>
                        <a:gd name="T7" fmla="*/ 2147483647 h 379"/>
                        <a:gd name="T8" fmla="*/ 2147483647 w 864"/>
                        <a:gd name="T9" fmla="*/ 2147483647 h 379"/>
                        <a:gd name="T10" fmla="*/ 2147483647 w 864"/>
                        <a:gd name="T11" fmla="*/ 2147483647 h 379"/>
                        <a:gd name="T12" fmla="*/ 2147483647 w 864"/>
                        <a:gd name="T13" fmla="*/ 2147483647 h 379"/>
                        <a:gd name="T14" fmla="*/ 2147483647 w 864"/>
                        <a:gd name="T15" fmla="*/ 2147483647 h 379"/>
                        <a:gd name="T16" fmla="*/ 2147483647 w 864"/>
                        <a:gd name="T17" fmla="*/ 2147483647 h 379"/>
                        <a:gd name="T18" fmla="*/ 2147483647 w 864"/>
                        <a:gd name="T19" fmla="*/ 2147483647 h 379"/>
                        <a:gd name="T20" fmla="*/ 2147483647 w 864"/>
                        <a:gd name="T21" fmla="*/ 2147483647 h 379"/>
                        <a:gd name="T22" fmla="*/ 2147483647 w 864"/>
                        <a:gd name="T23" fmla="*/ 2147483647 h 379"/>
                        <a:gd name="T24" fmla="*/ 2147483647 w 864"/>
                        <a:gd name="T25" fmla="*/ 2147483647 h 379"/>
                        <a:gd name="T26" fmla="*/ 2147483647 w 864"/>
                        <a:gd name="T27" fmla="*/ 2147483647 h 379"/>
                        <a:gd name="T28" fmla="*/ 2147483647 w 864"/>
                        <a:gd name="T29" fmla="*/ 2147483647 h 379"/>
                        <a:gd name="T30" fmla="*/ 2147483647 w 864"/>
                        <a:gd name="T31" fmla="*/ 2147483647 h 379"/>
                        <a:gd name="T32" fmla="*/ 2147483647 w 864"/>
                        <a:gd name="T33" fmla="*/ 2147483647 h 379"/>
                        <a:gd name="T34" fmla="*/ 2147483647 w 864"/>
                        <a:gd name="T35" fmla="*/ 2147483647 h 379"/>
                        <a:gd name="T36" fmla="*/ 2147483647 w 864"/>
                        <a:gd name="T37" fmla="*/ 2147483647 h 379"/>
                        <a:gd name="T38" fmla="*/ 2147483647 w 864"/>
                        <a:gd name="T39" fmla="*/ 2147483647 h 379"/>
                        <a:gd name="T40" fmla="*/ 2147483647 w 864"/>
                        <a:gd name="T41" fmla="*/ 2147483647 h 379"/>
                        <a:gd name="T42" fmla="*/ 2147483647 w 864"/>
                        <a:gd name="T43" fmla="*/ 2147483647 h 379"/>
                        <a:gd name="T44" fmla="*/ 2147483647 w 864"/>
                        <a:gd name="T45" fmla="*/ 2147483647 h 379"/>
                        <a:gd name="T46" fmla="*/ 2147483647 w 864"/>
                        <a:gd name="T47" fmla="*/ 2147483647 h 379"/>
                        <a:gd name="T48" fmla="*/ 2147483647 w 864"/>
                        <a:gd name="T49" fmla="*/ 2147483647 h 379"/>
                        <a:gd name="T50" fmla="*/ 2147483647 w 864"/>
                        <a:gd name="T51" fmla="*/ 2147483647 h 379"/>
                        <a:gd name="T52" fmla="*/ 2147483647 w 864"/>
                        <a:gd name="T53" fmla="*/ 2147483647 h 379"/>
                        <a:gd name="T54" fmla="*/ 2147483647 w 864"/>
                        <a:gd name="T55" fmla="*/ 2147483647 h 379"/>
                        <a:gd name="T56" fmla="*/ 2147483647 w 864"/>
                        <a:gd name="T57" fmla="*/ 2147483647 h 379"/>
                        <a:gd name="T58" fmla="*/ 2147483647 w 864"/>
                        <a:gd name="T59" fmla="*/ 2147483647 h 379"/>
                        <a:gd name="T60" fmla="*/ 2147483647 w 864"/>
                        <a:gd name="T61" fmla="*/ 2147483647 h 379"/>
                        <a:gd name="T62" fmla="*/ 2147483647 w 864"/>
                        <a:gd name="T63" fmla="*/ 2147483647 h 379"/>
                        <a:gd name="T64" fmla="*/ 2147483647 w 864"/>
                        <a:gd name="T65" fmla="*/ 2147483647 h 379"/>
                        <a:gd name="T66" fmla="*/ 2147483647 w 864"/>
                        <a:gd name="T67" fmla="*/ 2147483647 h 379"/>
                        <a:gd name="T68" fmla="*/ 2147483647 w 864"/>
                        <a:gd name="T69" fmla="*/ 2147483647 h 379"/>
                        <a:gd name="T70" fmla="*/ 2147483647 w 864"/>
                        <a:gd name="T71" fmla="*/ 2147483647 h 379"/>
                        <a:gd name="T72" fmla="*/ 2147483647 w 864"/>
                        <a:gd name="T73" fmla="*/ 2147483647 h 379"/>
                        <a:gd name="T74" fmla="*/ 2147483647 w 864"/>
                        <a:gd name="T75" fmla="*/ 2147483647 h 379"/>
                        <a:gd name="T76" fmla="*/ 0 w 864"/>
                        <a:gd name="T77" fmla="*/ 2147483647 h 379"/>
                        <a:gd name="T78" fmla="*/ 2147483647 w 864"/>
                        <a:gd name="T79" fmla="*/ 2147483647 h 379"/>
                        <a:gd name="T80" fmla="*/ 2147483647 w 864"/>
                        <a:gd name="T81" fmla="*/ 2147483647 h 379"/>
                        <a:gd name="T82" fmla="*/ 2147483647 w 864"/>
                        <a:gd name="T83" fmla="*/ 2147483647 h 379"/>
                        <a:gd name="T84" fmla="*/ 2147483647 w 864"/>
                        <a:gd name="T85" fmla="*/ 2147483647 h 379"/>
                        <a:gd name="T86" fmla="*/ 2147483647 w 864"/>
                        <a:gd name="T87" fmla="*/ 2147483647 h 379"/>
                        <a:gd name="T88" fmla="*/ 2147483647 w 864"/>
                        <a:gd name="T89" fmla="*/ 2147483647 h 379"/>
                        <a:gd name="T90" fmla="*/ 2147483647 w 864"/>
                        <a:gd name="T91" fmla="*/ 2147483647 h 379"/>
                        <a:gd name="T92" fmla="*/ 2147483647 w 864"/>
                        <a:gd name="T93" fmla="*/ 2147483647 h 379"/>
                        <a:gd name="T94" fmla="*/ 2147483647 w 864"/>
                        <a:gd name="T95" fmla="*/ 2147483647 h 379"/>
                        <a:gd name="T96" fmla="*/ 2147483647 w 864"/>
                        <a:gd name="T97" fmla="*/ 0 h 379"/>
                        <a:gd name="T98" fmla="*/ 2147483647 w 864"/>
                        <a:gd name="T99" fmla="*/ 2147483647 h 379"/>
                        <a:gd name="T100" fmla="*/ 2147483647 w 864"/>
                        <a:gd name="T101" fmla="*/ 2147483647 h 379"/>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864"/>
                        <a:gd name="T154" fmla="*/ 0 h 379"/>
                        <a:gd name="T155" fmla="*/ 864 w 864"/>
                        <a:gd name="T156" fmla="*/ 379 h 379"/>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864" h="379">
                          <a:moveTo>
                            <a:pt x="864" y="367"/>
                          </a:moveTo>
                          <a:lnTo>
                            <a:pt x="789" y="237"/>
                          </a:lnTo>
                          <a:lnTo>
                            <a:pt x="786" y="238"/>
                          </a:lnTo>
                          <a:lnTo>
                            <a:pt x="778" y="244"/>
                          </a:lnTo>
                          <a:lnTo>
                            <a:pt x="764" y="253"/>
                          </a:lnTo>
                          <a:lnTo>
                            <a:pt x="745" y="265"/>
                          </a:lnTo>
                          <a:lnTo>
                            <a:pt x="722" y="279"/>
                          </a:lnTo>
                          <a:lnTo>
                            <a:pt x="697" y="294"/>
                          </a:lnTo>
                          <a:lnTo>
                            <a:pt x="667" y="309"/>
                          </a:lnTo>
                          <a:lnTo>
                            <a:pt x="636" y="324"/>
                          </a:lnTo>
                          <a:lnTo>
                            <a:pt x="603" y="339"/>
                          </a:lnTo>
                          <a:lnTo>
                            <a:pt x="570" y="351"/>
                          </a:lnTo>
                          <a:lnTo>
                            <a:pt x="536" y="361"/>
                          </a:lnTo>
                          <a:lnTo>
                            <a:pt x="533" y="362"/>
                          </a:lnTo>
                          <a:lnTo>
                            <a:pt x="525" y="364"/>
                          </a:lnTo>
                          <a:lnTo>
                            <a:pt x="513" y="367"/>
                          </a:lnTo>
                          <a:lnTo>
                            <a:pt x="496" y="371"/>
                          </a:lnTo>
                          <a:lnTo>
                            <a:pt x="472" y="374"/>
                          </a:lnTo>
                          <a:lnTo>
                            <a:pt x="442" y="377"/>
                          </a:lnTo>
                          <a:lnTo>
                            <a:pt x="405" y="379"/>
                          </a:lnTo>
                          <a:lnTo>
                            <a:pt x="360" y="379"/>
                          </a:lnTo>
                          <a:lnTo>
                            <a:pt x="306" y="377"/>
                          </a:lnTo>
                          <a:lnTo>
                            <a:pt x="245" y="373"/>
                          </a:lnTo>
                          <a:lnTo>
                            <a:pt x="240" y="373"/>
                          </a:lnTo>
                          <a:lnTo>
                            <a:pt x="226" y="370"/>
                          </a:lnTo>
                          <a:lnTo>
                            <a:pt x="205" y="365"/>
                          </a:lnTo>
                          <a:lnTo>
                            <a:pt x="179" y="359"/>
                          </a:lnTo>
                          <a:lnTo>
                            <a:pt x="149" y="349"/>
                          </a:lnTo>
                          <a:lnTo>
                            <a:pt x="118" y="336"/>
                          </a:lnTo>
                          <a:lnTo>
                            <a:pt x="87" y="318"/>
                          </a:lnTo>
                          <a:lnTo>
                            <a:pt x="57" y="295"/>
                          </a:lnTo>
                          <a:lnTo>
                            <a:pt x="32" y="268"/>
                          </a:lnTo>
                          <a:lnTo>
                            <a:pt x="30" y="265"/>
                          </a:lnTo>
                          <a:lnTo>
                            <a:pt x="26" y="259"/>
                          </a:lnTo>
                          <a:lnTo>
                            <a:pt x="18" y="247"/>
                          </a:lnTo>
                          <a:lnTo>
                            <a:pt x="12" y="234"/>
                          </a:lnTo>
                          <a:lnTo>
                            <a:pt x="5" y="216"/>
                          </a:lnTo>
                          <a:lnTo>
                            <a:pt x="2" y="197"/>
                          </a:lnTo>
                          <a:lnTo>
                            <a:pt x="0" y="173"/>
                          </a:lnTo>
                          <a:lnTo>
                            <a:pt x="3" y="149"/>
                          </a:lnTo>
                          <a:lnTo>
                            <a:pt x="14" y="123"/>
                          </a:lnTo>
                          <a:lnTo>
                            <a:pt x="30" y="95"/>
                          </a:lnTo>
                          <a:lnTo>
                            <a:pt x="56" y="68"/>
                          </a:lnTo>
                          <a:lnTo>
                            <a:pt x="57" y="65"/>
                          </a:lnTo>
                          <a:lnTo>
                            <a:pt x="64" y="58"/>
                          </a:lnTo>
                          <a:lnTo>
                            <a:pt x="75" y="49"/>
                          </a:lnTo>
                          <a:lnTo>
                            <a:pt x="93" y="34"/>
                          </a:lnTo>
                          <a:lnTo>
                            <a:pt x="117" y="19"/>
                          </a:lnTo>
                          <a:lnTo>
                            <a:pt x="147" y="0"/>
                          </a:lnTo>
                          <a:lnTo>
                            <a:pt x="264" y="113"/>
                          </a:lnTo>
                          <a:lnTo>
                            <a:pt x="111" y="209"/>
                          </a:lnTo>
                        </a:path>
                      </a:pathLst>
                    </a:custGeom>
                    <a:noFill/>
                    <a:ln w="9525">
                      <a:solidFill>
                        <a:srgbClr val="FF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smtClean="0">
                        <a:solidFill>
                          <a:srgbClr val="1F497D"/>
                        </a:solidFill>
                      </a:endParaRPr>
                    </a:p>
                  </p:txBody>
                </p:sp>
                <p:sp>
                  <p:nvSpPr>
                    <p:cNvPr id="500926" name="Freeform 172"/>
                    <p:cNvSpPr>
                      <a:spLocks/>
                    </p:cNvSpPr>
                    <p:nvPr/>
                  </p:nvSpPr>
                  <p:spPr bwMode="auto">
                    <a:xfrm>
                      <a:off x="4294124" y="3926650"/>
                      <a:ext cx="100753" cy="106587"/>
                    </a:xfrm>
                    <a:custGeom>
                      <a:avLst/>
                      <a:gdLst>
                        <a:gd name="T0" fmla="*/ 2147483647 w 35"/>
                        <a:gd name="T1" fmla="*/ 0 h 46"/>
                        <a:gd name="T2" fmla="*/ 0 w 35"/>
                        <a:gd name="T3" fmla="*/ 2147483647 h 46"/>
                        <a:gd name="T4" fmla="*/ 0 w 35"/>
                        <a:gd name="T5" fmla="*/ 2147483647 h 46"/>
                        <a:gd name="T6" fmla="*/ 2147483647 w 35"/>
                        <a:gd name="T7" fmla="*/ 2147483647 h 46"/>
                        <a:gd name="T8" fmla="*/ 2147483647 w 35"/>
                        <a:gd name="T9" fmla="*/ 0 h 46"/>
                        <a:gd name="T10" fmla="*/ 0 60000 65536"/>
                        <a:gd name="T11" fmla="*/ 0 60000 65536"/>
                        <a:gd name="T12" fmla="*/ 0 60000 65536"/>
                        <a:gd name="T13" fmla="*/ 0 60000 65536"/>
                        <a:gd name="T14" fmla="*/ 0 60000 65536"/>
                        <a:gd name="T15" fmla="*/ 0 w 35"/>
                        <a:gd name="T16" fmla="*/ 0 h 46"/>
                        <a:gd name="T17" fmla="*/ 35 w 35"/>
                        <a:gd name="T18" fmla="*/ 46 h 46"/>
                      </a:gdLst>
                      <a:ahLst/>
                      <a:cxnLst>
                        <a:cxn ang="T10">
                          <a:pos x="T0" y="T1"/>
                        </a:cxn>
                        <a:cxn ang="T11">
                          <a:pos x="T2" y="T3"/>
                        </a:cxn>
                        <a:cxn ang="T12">
                          <a:pos x="T4" y="T5"/>
                        </a:cxn>
                        <a:cxn ang="T13">
                          <a:pos x="T6" y="T7"/>
                        </a:cxn>
                        <a:cxn ang="T14">
                          <a:pos x="T8" y="T9"/>
                        </a:cxn>
                      </a:cxnLst>
                      <a:rect l="T15" t="T16" r="T17" b="T18"/>
                      <a:pathLst>
                        <a:path w="35" h="46">
                          <a:moveTo>
                            <a:pt x="35" y="0"/>
                          </a:moveTo>
                          <a:lnTo>
                            <a:pt x="0" y="19"/>
                          </a:lnTo>
                          <a:lnTo>
                            <a:pt x="0" y="46"/>
                          </a:lnTo>
                          <a:lnTo>
                            <a:pt x="35" y="27"/>
                          </a:lnTo>
                          <a:lnTo>
                            <a:pt x="35" y="0"/>
                          </a:lnTo>
                          <a:close/>
                        </a:path>
                      </a:pathLst>
                    </a:custGeom>
                    <a:solidFill>
                      <a:srgbClr val="FFFF00"/>
                    </a:solidFill>
                    <a:ln w="0">
                      <a:solidFill>
                        <a:srgbClr val="FFFF00"/>
                      </a:solidFill>
                      <a:round/>
                      <a:headEnd/>
                      <a:tailEnd/>
                    </a:ln>
                  </p:spPr>
                  <p:txBody>
                    <a:bodyPr/>
                    <a:lstStyle/>
                    <a:p>
                      <a:endParaRPr lang="en-US" smtClean="0">
                        <a:solidFill>
                          <a:srgbClr val="1F497D"/>
                        </a:solidFill>
                      </a:endParaRPr>
                    </a:p>
                  </p:txBody>
                </p:sp>
                <p:sp>
                  <p:nvSpPr>
                    <p:cNvPr id="500927" name="Freeform 173"/>
                    <p:cNvSpPr>
                      <a:spLocks/>
                    </p:cNvSpPr>
                    <p:nvPr/>
                  </p:nvSpPr>
                  <p:spPr bwMode="auto">
                    <a:xfrm>
                      <a:off x="4294124" y="3926650"/>
                      <a:ext cx="100753" cy="106587"/>
                    </a:xfrm>
                    <a:custGeom>
                      <a:avLst/>
                      <a:gdLst>
                        <a:gd name="T0" fmla="*/ 2147483647 w 35"/>
                        <a:gd name="T1" fmla="*/ 0 h 46"/>
                        <a:gd name="T2" fmla="*/ 0 w 35"/>
                        <a:gd name="T3" fmla="*/ 2147483647 h 46"/>
                        <a:gd name="T4" fmla="*/ 0 w 35"/>
                        <a:gd name="T5" fmla="*/ 2147483647 h 46"/>
                        <a:gd name="T6" fmla="*/ 2147483647 w 35"/>
                        <a:gd name="T7" fmla="*/ 2147483647 h 46"/>
                        <a:gd name="T8" fmla="*/ 2147483647 w 35"/>
                        <a:gd name="T9" fmla="*/ 0 h 46"/>
                        <a:gd name="T10" fmla="*/ 0 60000 65536"/>
                        <a:gd name="T11" fmla="*/ 0 60000 65536"/>
                        <a:gd name="T12" fmla="*/ 0 60000 65536"/>
                        <a:gd name="T13" fmla="*/ 0 60000 65536"/>
                        <a:gd name="T14" fmla="*/ 0 60000 65536"/>
                        <a:gd name="T15" fmla="*/ 0 w 35"/>
                        <a:gd name="T16" fmla="*/ 0 h 46"/>
                        <a:gd name="T17" fmla="*/ 35 w 35"/>
                        <a:gd name="T18" fmla="*/ 46 h 46"/>
                      </a:gdLst>
                      <a:ahLst/>
                      <a:cxnLst>
                        <a:cxn ang="T10">
                          <a:pos x="T0" y="T1"/>
                        </a:cxn>
                        <a:cxn ang="T11">
                          <a:pos x="T2" y="T3"/>
                        </a:cxn>
                        <a:cxn ang="T12">
                          <a:pos x="T4" y="T5"/>
                        </a:cxn>
                        <a:cxn ang="T13">
                          <a:pos x="T6" y="T7"/>
                        </a:cxn>
                        <a:cxn ang="T14">
                          <a:pos x="T8" y="T9"/>
                        </a:cxn>
                      </a:cxnLst>
                      <a:rect l="T15" t="T16" r="T17" b="T18"/>
                      <a:pathLst>
                        <a:path w="35" h="46">
                          <a:moveTo>
                            <a:pt x="35" y="0"/>
                          </a:moveTo>
                          <a:lnTo>
                            <a:pt x="0" y="19"/>
                          </a:lnTo>
                          <a:lnTo>
                            <a:pt x="0" y="46"/>
                          </a:lnTo>
                          <a:lnTo>
                            <a:pt x="35" y="27"/>
                          </a:lnTo>
                          <a:lnTo>
                            <a:pt x="35" y="0"/>
                          </a:lnTo>
                        </a:path>
                      </a:pathLst>
                    </a:custGeom>
                    <a:noFill/>
                    <a:ln w="4763">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smtClean="0">
                        <a:solidFill>
                          <a:srgbClr val="1F497D"/>
                        </a:solidFill>
                      </a:endParaRPr>
                    </a:p>
                  </p:txBody>
                </p:sp>
                <p:sp>
                  <p:nvSpPr>
                    <p:cNvPr id="500928" name="Freeform 174"/>
                    <p:cNvSpPr>
                      <a:spLocks/>
                    </p:cNvSpPr>
                    <p:nvPr/>
                  </p:nvSpPr>
                  <p:spPr bwMode="auto">
                    <a:xfrm>
                      <a:off x="5091515" y="1829661"/>
                      <a:ext cx="2409444" cy="1367098"/>
                    </a:xfrm>
                    <a:custGeom>
                      <a:avLst/>
                      <a:gdLst>
                        <a:gd name="T0" fmla="*/ 0 w 837"/>
                        <a:gd name="T1" fmla="*/ 2147483647 h 590"/>
                        <a:gd name="T2" fmla="*/ 2147483647 w 837"/>
                        <a:gd name="T3" fmla="*/ 2147483647 h 590"/>
                        <a:gd name="T4" fmla="*/ 2147483647 w 837"/>
                        <a:gd name="T5" fmla="*/ 2147483647 h 590"/>
                        <a:gd name="T6" fmla="*/ 2147483647 w 837"/>
                        <a:gd name="T7" fmla="*/ 2147483647 h 590"/>
                        <a:gd name="T8" fmla="*/ 2147483647 w 837"/>
                        <a:gd name="T9" fmla="*/ 2147483647 h 590"/>
                        <a:gd name="T10" fmla="*/ 2147483647 w 837"/>
                        <a:gd name="T11" fmla="*/ 2147483647 h 590"/>
                        <a:gd name="T12" fmla="*/ 2147483647 w 837"/>
                        <a:gd name="T13" fmla="*/ 2147483647 h 590"/>
                        <a:gd name="T14" fmla="*/ 2147483647 w 837"/>
                        <a:gd name="T15" fmla="*/ 2147483647 h 590"/>
                        <a:gd name="T16" fmla="*/ 2147483647 w 837"/>
                        <a:gd name="T17" fmla="*/ 2147483647 h 590"/>
                        <a:gd name="T18" fmla="*/ 2147483647 w 837"/>
                        <a:gd name="T19" fmla="*/ 2147483647 h 590"/>
                        <a:gd name="T20" fmla="*/ 2147483647 w 837"/>
                        <a:gd name="T21" fmla="*/ 2147483647 h 590"/>
                        <a:gd name="T22" fmla="*/ 2147483647 w 837"/>
                        <a:gd name="T23" fmla="*/ 2147483647 h 590"/>
                        <a:gd name="T24" fmla="*/ 2147483647 w 837"/>
                        <a:gd name="T25" fmla="*/ 2147483647 h 590"/>
                        <a:gd name="T26" fmla="*/ 2147483647 w 837"/>
                        <a:gd name="T27" fmla="*/ 2147483647 h 590"/>
                        <a:gd name="T28" fmla="*/ 2147483647 w 837"/>
                        <a:gd name="T29" fmla="*/ 0 h 590"/>
                        <a:gd name="T30" fmla="*/ 2147483647 w 837"/>
                        <a:gd name="T31" fmla="*/ 0 h 590"/>
                        <a:gd name="T32" fmla="*/ 2147483647 w 837"/>
                        <a:gd name="T33" fmla="*/ 0 h 590"/>
                        <a:gd name="T34" fmla="*/ 2147483647 w 837"/>
                        <a:gd name="T35" fmla="*/ 2147483647 h 590"/>
                        <a:gd name="T36" fmla="*/ 2147483647 w 837"/>
                        <a:gd name="T37" fmla="*/ 2147483647 h 590"/>
                        <a:gd name="T38" fmla="*/ 2147483647 w 837"/>
                        <a:gd name="T39" fmla="*/ 2147483647 h 590"/>
                        <a:gd name="T40" fmla="*/ 2147483647 w 837"/>
                        <a:gd name="T41" fmla="*/ 2147483647 h 590"/>
                        <a:gd name="T42" fmla="*/ 2147483647 w 837"/>
                        <a:gd name="T43" fmla="*/ 2147483647 h 590"/>
                        <a:gd name="T44" fmla="*/ 2147483647 w 837"/>
                        <a:gd name="T45" fmla="*/ 2147483647 h 590"/>
                        <a:gd name="T46" fmla="*/ 2147483647 w 837"/>
                        <a:gd name="T47" fmla="*/ 2147483647 h 590"/>
                        <a:gd name="T48" fmla="*/ 2147483647 w 837"/>
                        <a:gd name="T49" fmla="*/ 2147483647 h 590"/>
                        <a:gd name="T50" fmla="*/ 2147483647 w 837"/>
                        <a:gd name="T51" fmla="*/ 2147483647 h 590"/>
                        <a:gd name="T52" fmla="*/ 2147483647 w 837"/>
                        <a:gd name="T53" fmla="*/ 2147483647 h 590"/>
                        <a:gd name="T54" fmla="*/ 2147483647 w 837"/>
                        <a:gd name="T55" fmla="*/ 2147483647 h 590"/>
                        <a:gd name="T56" fmla="*/ 2147483647 w 837"/>
                        <a:gd name="T57" fmla="*/ 2147483647 h 590"/>
                        <a:gd name="T58" fmla="*/ 2147483647 w 837"/>
                        <a:gd name="T59" fmla="*/ 2147483647 h 590"/>
                        <a:gd name="T60" fmla="*/ 2147483647 w 837"/>
                        <a:gd name="T61" fmla="*/ 2147483647 h 590"/>
                        <a:gd name="T62" fmla="*/ 2147483647 w 837"/>
                        <a:gd name="T63" fmla="*/ 2147483647 h 590"/>
                        <a:gd name="T64" fmla="*/ 2147483647 w 837"/>
                        <a:gd name="T65" fmla="*/ 2147483647 h 590"/>
                        <a:gd name="T66" fmla="*/ 2147483647 w 837"/>
                        <a:gd name="T67" fmla="*/ 2147483647 h 590"/>
                        <a:gd name="T68" fmla="*/ 2147483647 w 837"/>
                        <a:gd name="T69" fmla="*/ 2147483647 h 590"/>
                        <a:gd name="T70" fmla="*/ 2147483647 w 837"/>
                        <a:gd name="T71" fmla="*/ 2147483647 h 590"/>
                        <a:gd name="T72" fmla="*/ 2147483647 w 837"/>
                        <a:gd name="T73" fmla="*/ 2147483647 h 590"/>
                        <a:gd name="T74" fmla="*/ 2147483647 w 837"/>
                        <a:gd name="T75" fmla="*/ 2147483647 h 590"/>
                        <a:gd name="T76" fmla="*/ 2147483647 w 837"/>
                        <a:gd name="T77" fmla="*/ 2147483647 h 590"/>
                        <a:gd name="T78" fmla="*/ 2147483647 w 837"/>
                        <a:gd name="T79" fmla="*/ 2147483647 h 590"/>
                        <a:gd name="T80" fmla="*/ 2147483647 w 837"/>
                        <a:gd name="T81" fmla="*/ 2147483647 h 590"/>
                        <a:gd name="T82" fmla="*/ 2147483647 w 837"/>
                        <a:gd name="T83" fmla="*/ 2147483647 h 590"/>
                        <a:gd name="T84" fmla="*/ 2147483647 w 837"/>
                        <a:gd name="T85" fmla="*/ 2147483647 h 590"/>
                        <a:gd name="T86" fmla="*/ 2147483647 w 837"/>
                        <a:gd name="T87" fmla="*/ 2147483647 h 590"/>
                        <a:gd name="T88" fmla="*/ 2147483647 w 837"/>
                        <a:gd name="T89" fmla="*/ 2147483647 h 59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837"/>
                        <a:gd name="T136" fmla="*/ 0 h 590"/>
                        <a:gd name="T137" fmla="*/ 837 w 837"/>
                        <a:gd name="T138" fmla="*/ 590 h 590"/>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837" h="590">
                          <a:moveTo>
                            <a:pt x="0" y="339"/>
                          </a:moveTo>
                          <a:lnTo>
                            <a:pt x="58" y="134"/>
                          </a:lnTo>
                          <a:lnTo>
                            <a:pt x="63" y="133"/>
                          </a:lnTo>
                          <a:lnTo>
                            <a:pt x="72" y="125"/>
                          </a:lnTo>
                          <a:lnTo>
                            <a:pt x="88" y="116"/>
                          </a:lnTo>
                          <a:lnTo>
                            <a:pt x="109" y="104"/>
                          </a:lnTo>
                          <a:lnTo>
                            <a:pt x="134" y="91"/>
                          </a:lnTo>
                          <a:lnTo>
                            <a:pt x="166" y="74"/>
                          </a:lnTo>
                          <a:lnTo>
                            <a:pt x="198" y="59"/>
                          </a:lnTo>
                          <a:lnTo>
                            <a:pt x="237" y="45"/>
                          </a:lnTo>
                          <a:lnTo>
                            <a:pt x="278" y="30"/>
                          </a:lnTo>
                          <a:lnTo>
                            <a:pt x="319" y="18"/>
                          </a:lnTo>
                          <a:lnTo>
                            <a:pt x="364" y="9"/>
                          </a:lnTo>
                          <a:lnTo>
                            <a:pt x="410" y="3"/>
                          </a:lnTo>
                          <a:lnTo>
                            <a:pt x="457" y="0"/>
                          </a:lnTo>
                          <a:lnTo>
                            <a:pt x="463" y="0"/>
                          </a:lnTo>
                          <a:lnTo>
                            <a:pt x="476" y="0"/>
                          </a:lnTo>
                          <a:lnTo>
                            <a:pt x="498" y="1"/>
                          </a:lnTo>
                          <a:lnTo>
                            <a:pt x="527" y="3"/>
                          </a:lnTo>
                          <a:lnTo>
                            <a:pt x="559" y="6"/>
                          </a:lnTo>
                          <a:lnTo>
                            <a:pt x="595" y="12"/>
                          </a:lnTo>
                          <a:lnTo>
                            <a:pt x="634" y="18"/>
                          </a:lnTo>
                          <a:lnTo>
                            <a:pt x="673" y="28"/>
                          </a:lnTo>
                          <a:lnTo>
                            <a:pt x="710" y="42"/>
                          </a:lnTo>
                          <a:lnTo>
                            <a:pt x="746" y="58"/>
                          </a:lnTo>
                          <a:lnTo>
                            <a:pt x="777" y="79"/>
                          </a:lnTo>
                          <a:lnTo>
                            <a:pt x="803" y="103"/>
                          </a:lnTo>
                          <a:lnTo>
                            <a:pt x="806" y="106"/>
                          </a:lnTo>
                          <a:lnTo>
                            <a:pt x="812" y="115"/>
                          </a:lnTo>
                          <a:lnTo>
                            <a:pt x="819" y="128"/>
                          </a:lnTo>
                          <a:lnTo>
                            <a:pt x="827" y="145"/>
                          </a:lnTo>
                          <a:lnTo>
                            <a:pt x="834" y="167"/>
                          </a:lnTo>
                          <a:lnTo>
                            <a:pt x="837" y="192"/>
                          </a:lnTo>
                          <a:lnTo>
                            <a:pt x="837" y="221"/>
                          </a:lnTo>
                          <a:lnTo>
                            <a:pt x="830" y="251"/>
                          </a:lnTo>
                          <a:lnTo>
                            <a:pt x="815" y="284"/>
                          </a:lnTo>
                          <a:lnTo>
                            <a:pt x="813" y="286"/>
                          </a:lnTo>
                          <a:lnTo>
                            <a:pt x="807" y="294"/>
                          </a:lnTo>
                          <a:lnTo>
                            <a:pt x="797" y="304"/>
                          </a:lnTo>
                          <a:lnTo>
                            <a:pt x="785" y="318"/>
                          </a:lnTo>
                          <a:lnTo>
                            <a:pt x="768" y="333"/>
                          </a:lnTo>
                          <a:lnTo>
                            <a:pt x="750" y="346"/>
                          </a:lnTo>
                          <a:lnTo>
                            <a:pt x="730" y="361"/>
                          </a:lnTo>
                          <a:lnTo>
                            <a:pt x="706" y="373"/>
                          </a:lnTo>
                          <a:lnTo>
                            <a:pt x="610" y="590"/>
                          </a:lnTo>
                        </a:path>
                      </a:pathLst>
                    </a:custGeom>
                    <a:noFill/>
                    <a:ln w="9525">
                      <a:solidFill>
                        <a:srgbClr val="FF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smtClean="0">
                        <a:solidFill>
                          <a:srgbClr val="1F497D"/>
                        </a:solidFill>
                      </a:endParaRPr>
                    </a:p>
                  </p:txBody>
                </p:sp>
                <p:sp>
                  <p:nvSpPr>
                    <p:cNvPr id="500929" name="Freeform 175"/>
                    <p:cNvSpPr>
                      <a:spLocks/>
                    </p:cNvSpPr>
                    <p:nvPr/>
                  </p:nvSpPr>
                  <p:spPr bwMode="auto">
                    <a:xfrm>
                      <a:off x="5088636" y="1936248"/>
                      <a:ext cx="2412323" cy="1262828"/>
                    </a:xfrm>
                    <a:custGeom>
                      <a:avLst/>
                      <a:gdLst>
                        <a:gd name="T0" fmla="*/ 0 w 838"/>
                        <a:gd name="T1" fmla="*/ 2147483647 h 545"/>
                        <a:gd name="T2" fmla="*/ 2147483647 w 838"/>
                        <a:gd name="T3" fmla="*/ 2147483647 h 545"/>
                        <a:gd name="T4" fmla="*/ 2147483647 w 838"/>
                        <a:gd name="T5" fmla="*/ 2147483647 h 545"/>
                        <a:gd name="T6" fmla="*/ 2147483647 w 838"/>
                        <a:gd name="T7" fmla="*/ 2147483647 h 545"/>
                        <a:gd name="T8" fmla="*/ 2147483647 w 838"/>
                        <a:gd name="T9" fmla="*/ 2147483647 h 545"/>
                        <a:gd name="T10" fmla="*/ 2147483647 w 838"/>
                        <a:gd name="T11" fmla="*/ 2147483647 h 545"/>
                        <a:gd name="T12" fmla="*/ 2147483647 w 838"/>
                        <a:gd name="T13" fmla="*/ 2147483647 h 545"/>
                        <a:gd name="T14" fmla="*/ 2147483647 w 838"/>
                        <a:gd name="T15" fmla="*/ 2147483647 h 545"/>
                        <a:gd name="T16" fmla="*/ 2147483647 w 838"/>
                        <a:gd name="T17" fmla="*/ 2147483647 h 545"/>
                        <a:gd name="T18" fmla="*/ 2147483647 w 838"/>
                        <a:gd name="T19" fmla="*/ 2147483647 h 545"/>
                        <a:gd name="T20" fmla="*/ 2147483647 w 838"/>
                        <a:gd name="T21" fmla="*/ 2147483647 h 545"/>
                        <a:gd name="T22" fmla="*/ 2147483647 w 838"/>
                        <a:gd name="T23" fmla="*/ 2147483647 h 545"/>
                        <a:gd name="T24" fmla="*/ 2147483647 w 838"/>
                        <a:gd name="T25" fmla="*/ 2147483647 h 545"/>
                        <a:gd name="T26" fmla="*/ 2147483647 w 838"/>
                        <a:gd name="T27" fmla="*/ 2147483647 h 545"/>
                        <a:gd name="T28" fmla="*/ 2147483647 w 838"/>
                        <a:gd name="T29" fmla="*/ 0 h 545"/>
                        <a:gd name="T30" fmla="*/ 2147483647 w 838"/>
                        <a:gd name="T31" fmla="*/ 0 h 545"/>
                        <a:gd name="T32" fmla="*/ 2147483647 w 838"/>
                        <a:gd name="T33" fmla="*/ 0 h 545"/>
                        <a:gd name="T34" fmla="*/ 2147483647 w 838"/>
                        <a:gd name="T35" fmla="*/ 2147483647 h 545"/>
                        <a:gd name="T36" fmla="*/ 2147483647 w 838"/>
                        <a:gd name="T37" fmla="*/ 2147483647 h 545"/>
                        <a:gd name="T38" fmla="*/ 2147483647 w 838"/>
                        <a:gd name="T39" fmla="*/ 2147483647 h 545"/>
                        <a:gd name="T40" fmla="*/ 2147483647 w 838"/>
                        <a:gd name="T41" fmla="*/ 2147483647 h 545"/>
                        <a:gd name="T42" fmla="*/ 2147483647 w 838"/>
                        <a:gd name="T43" fmla="*/ 2147483647 h 545"/>
                        <a:gd name="T44" fmla="*/ 2147483647 w 838"/>
                        <a:gd name="T45" fmla="*/ 2147483647 h 545"/>
                        <a:gd name="T46" fmla="*/ 2147483647 w 838"/>
                        <a:gd name="T47" fmla="*/ 2147483647 h 545"/>
                        <a:gd name="T48" fmla="*/ 2147483647 w 838"/>
                        <a:gd name="T49" fmla="*/ 2147483647 h 545"/>
                        <a:gd name="T50" fmla="*/ 2147483647 w 838"/>
                        <a:gd name="T51" fmla="*/ 2147483647 h 545"/>
                        <a:gd name="T52" fmla="*/ 2147483647 w 838"/>
                        <a:gd name="T53" fmla="*/ 2147483647 h 545"/>
                        <a:gd name="T54" fmla="*/ 2147483647 w 838"/>
                        <a:gd name="T55" fmla="*/ 2147483647 h 545"/>
                        <a:gd name="T56" fmla="*/ 2147483647 w 838"/>
                        <a:gd name="T57" fmla="*/ 2147483647 h 545"/>
                        <a:gd name="T58" fmla="*/ 2147483647 w 838"/>
                        <a:gd name="T59" fmla="*/ 2147483647 h 545"/>
                        <a:gd name="T60" fmla="*/ 2147483647 w 838"/>
                        <a:gd name="T61" fmla="*/ 2147483647 h 545"/>
                        <a:gd name="T62" fmla="*/ 2147483647 w 838"/>
                        <a:gd name="T63" fmla="*/ 2147483647 h 545"/>
                        <a:gd name="T64" fmla="*/ 2147483647 w 838"/>
                        <a:gd name="T65" fmla="*/ 2147483647 h 545"/>
                        <a:gd name="T66" fmla="*/ 2147483647 w 838"/>
                        <a:gd name="T67" fmla="*/ 2147483647 h 545"/>
                        <a:gd name="T68" fmla="*/ 2147483647 w 838"/>
                        <a:gd name="T69" fmla="*/ 2147483647 h 545"/>
                        <a:gd name="T70" fmla="*/ 2147483647 w 838"/>
                        <a:gd name="T71" fmla="*/ 2147483647 h 545"/>
                        <a:gd name="T72" fmla="*/ 2147483647 w 838"/>
                        <a:gd name="T73" fmla="*/ 2147483647 h 545"/>
                        <a:gd name="T74" fmla="*/ 2147483647 w 838"/>
                        <a:gd name="T75" fmla="*/ 2147483647 h 545"/>
                        <a:gd name="T76" fmla="*/ 2147483647 w 838"/>
                        <a:gd name="T77" fmla="*/ 2147483647 h 545"/>
                        <a:gd name="T78" fmla="*/ 2147483647 w 838"/>
                        <a:gd name="T79" fmla="*/ 2147483647 h 545"/>
                        <a:gd name="T80" fmla="*/ 2147483647 w 838"/>
                        <a:gd name="T81" fmla="*/ 2147483647 h 545"/>
                        <a:gd name="T82" fmla="*/ 2147483647 w 838"/>
                        <a:gd name="T83" fmla="*/ 2147483647 h 545"/>
                        <a:gd name="T84" fmla="*/ 2147483647 w 838"/>
                        <a:gd name="T85" fmla="*/ 2147483647 h 545"/>
                        <a:gd name="T86" fmla="*/ 2147483647 w 838"/>
                        <a:gd name="T87" fmla="*/ 2147483647 h 545"/>
                        <a:gd name="T88" fmla="*/ 2147483647 w 838"/>
                        <a:gd name="T89" fmla="*/ 2147483647 h 545"/>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838"/>
                        <a:gd name="T136" fmla="*/ 0 h 545"/>
                        <a:gd name="T137" fmla="*/ 838 w 838"/>
                        <a:gd name="T138" fmla="*/ 545 h 545"/>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838" h="545">
                          <a:moveTo>
                            <a:pt x="0" y="297"/>
                          </a:moveTo>
                          <a:lnTo>
                            <a:pt x="59" y="134"/>
                          </a:lnTo>
                          <a:lnTo>
                            <a:pt x="64" y="133"/>
                          </a:lnTo>
                          <a:lnTo>
                            <a:pt x="73" y="125"/>
                          </a:lnTo>
                          <a:lnTo>
                            <a:pt x="89" y="117"/>
                          </a:lnTo>
                          <a:lnTo>
                            <a:pt x="110" y="105"/>
                          </a:lnTo>
                          <a:lnTo>
                            <a:pt x="135" y="90"/>
                          </a:lnTo>
                          <a:lnTo>
                            <a:pt x="167" y="75"/>
                          </a:lnTo>
                          <a:lnTo>
                            <a:pt x="199" y="60"/>
                          </a:lnTo>
                          <a:lnTo>
                            <a:pt x="238" y="45"/>
                          </a:lnTo>
                          <a:lnTo>
                            <a:pt x="279" y="30"/>
                          </a:lnTo>
                          <a:lnTo>
                            <a:pt x="320" y="18"/>
                          </a:lnTo>
                          <a:lnTo>
                            <a:pt x="365" y="9"/>
                          </a:lnTo>
                          <a:lnTo>
                            <a:pt x="411" y="2"/>
                          </a:lnTo>
                          <a:lnTo>
                            <a:pt x="458" y="0"/>
                          </a:lnTo>
                          <a:lnTo>
                            <a:pt x="464" y="0"/>
                          </a:lnTo>
                          <a:lnTo>
                            <a:pt x="477" y="0"/>
                          </a:lnTo>
                          <a:lnTo>
                            <a:pt x="499" y="2"/>
                          </a:lnTo>
                          <a:lnTo>
                            <a:pt x="528" y="3"/>
                          </a:lnTo>
                          <a:lnTo>
                            <a:pt x="560" y="6"/>
                          </a:lnTo>
                          <a:lnTo>
                            <a:pt x="596" y="10"/>
                          </a:lnTo>
                          <a:lnTo>
                            <a:pt x="635" y="18"/>
                          </a:lnTo>
                          <a:lnTo>
                            <a:pt x="674" y="28"/>
                          </a:lnTo>
                          <a:lnTo>
                            <a:pt x="711" y="42"/>
                          </a:lnTo>
                          <a:lnTo>
                            <a:pt x="747" y="58"/>
                          </a:lnTo>
                          <a:lnTo>
                            <a:pt x="778" y="79"/>
                          </a:lnTo>
                          <a:lnTo>
                            <a:pt x="804" y="103"/>
                          </a:lnTo>
                          <a:lnTo>
                            <a:pt x="807" y="106"/>
                          </a:lnTo>
                          <a:lnTo>
                            <a:pt x="813" y="115"/>
                          </a:lnTo>
                          <a:lnTo>
                            <a:pt x="820" y="127"/>
                          </a:lnTo>
                          <a:lnTo>
                            <a:pt x="828" y="145"/>
                          </a:lnTo>
                          <a:lnTo>
                            <a:pt x="835" y="167"/>
                          </a:lnTo>
                          <a:lnTo>
                            <a:pt x="838" y="191"/>
                          </a:lnTo>
                          <a:lnTo>
                            <a:pt x="838" y="220"/>
                          </a:lnTo>
                          <a:lnTo>
                            <a:pt x="831" y="251"/>
                          </a:lnTo>
                          <a:lnTo>
                            <a:pt x="816" y="284"/>
                          </a:lnTo>
                          <a:lnTo>
                            <a:pt x="814" y="287"/>
                          </a:lnTo>
                          <a:lnTo>
                            <a:pt x="808" y="294"/>
                          </a:lnTo>
                          <a:lnTo>
                            <a:pt x="798" y="305"/>
                          </a:lnTo>
                          <a:lnTo>
                            <a:pt x="786" y="318"/>
                          </a:lnTo>
                          <a:lnTo>
                            <a:pt x="769" y="332"/>
                          </a:lnTo>
                          <a:lnTo>
                            <a:pt x="751" y="347"/>
                          </a:lnTo>
                          <a:lnTo>
                            <a:pt x="731" y="360"/>
                          </a:lnTo>
                          <a:lnTo>
                            <a:pt x="707" y="372"/>
                          </a:lnTo>
                          <a:lnTo>
                            <a:pt x="616" y="545"/>
                          </a:lnTo>
                        </a:path>
                      </a:pathLst>
                    </a:custGeom>
                    <a:noFill/>
                    <a:ln w="9525">
                      <a:solidFill>
                        <a:srgbClr val="FF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smtClean="0">
                        <a:solidFill>
                          <a:srgbClr val="1F497D"/>
                        </a:solidFill>
                      </a:endParaRPr>
                    </a:p>
                  </p:txBody>
                </p:sp>
                <p:sp>
                  <p:nvSpPr>
                    <p:cNvPr id="500930" name="Freeform 176"/>
                    <p:cNvSpPr>
                      <a:spLocks/>
                    </p:cNvSpPr>
                    <p:nvPr/>
                  </p:nvSpPr>
                  <p:spPr bwMode="auto">
                    <a:xfrm>
                      <a:off x="5105908" y="2040518"/>
                      <a:ext cx="2395051" cy="1179412"/>
                    </a:xfrm>
                    <a:custGeom>
                      <a:avLst/>
                      <a:gdLst>
                        <a:gd name="T0" fmla="*/ 0 w 832"/>
                        <a:gd name="T1" fmla="*/ 2147483647 h 509"/>
                        <a:gd name="T2" fmla="*/ 2147483647 w 832"/>
                        <a:gd name="T3" fmla="*/ 2147483647 h 509"/>
                        <a:gd name="T4" fmla="*/ 2147483647 w 832"/>
                        <a:gd name="T5" fmla="*/ 2147483647 h 509"/>
                        <a:gd name="T6" fmla="*/ 2147483647 w 832"/>
                        <a:gd name="T7" fmla="*/ 2147483647 h 509"/>
                        <a:gd name="T8" fmla="*/ 2147483647 w 832"/>
                        <a:gd name="T9" fmla="*/ 2147483647 h 509"/>
                        <a:gd name="T10" fmla="*/ 2147483647 w 832"/>
                        <a:gd name="T11" fmla="*/ 2147483647 h 509"/>
                        <a:gd name="T12" fmla="*/ 2147483647 w 832"/>
                        <a:gd name="T13" fmla="*/ 2147483647 h 509"/>
                        <a:gd name="T14" fmla="*/ 2147483647 w 832"/>
                        <a:gd name="T15" fmla="*/ 2147483647 h 509"/>
                        <a:gd name="T16" fmla="*/ 2147483647 w 832"/>
                        <a:gd name="T17" fmla="*/ 2147483647 h 509"/>
                        <a:gd name="T18" fmla="*/ 2147483647 w 832"/>
                        <a:gd name="T19" fmla="*/ 2147483647 h 509"/>
                        <a:gd name="T20" fmla="*/ 2147483647 w 832"/>
                        <a:gd name="T21" fmla="*/ 2147483647 h 509"/>
                        <a:gd name="T22" fmla="*/ 2147483647 w 832"/>
                        <a:gd name="T23" fmla="*/ 2147483647 h 509"/>
                        <a:gd name="T24" fmla="*/ 2147483647 w 832"/>
                        <a:gd name="T25" fmla="*/ 2147483647 h 509"/>
                        <a:gd name="T26" fmla="*/ 2147483647 w 832"/>
                        <a:gd name="T27" fmla="*/ 2147483647 h 509"/>
                        <a:gd name="T28" fmla="*/ 2147483647 w 832"/>
                        <a:gd name="T29" fmla="*/ 0 h 509"/>
                        <a:gd name="T30" fmla="*/ 2147483647 w 832"/>
                        <a:gd name="T31" fmla="*/ 0 h 509"/>
                        <a:gd name="T32" fmla="*/ 2147483647 w 832"/>
                        <a:gd name="T33" fmla="*/ 0 h 509"/>
                        <a:gd name="T34" fmla="*/ 2147483647 w 832"/>
                        <a:gd name="T35" fmla="*/ 0 h 509"/>
                        <a:gd name="T36" fmla="*/ 2147483647 w 832"/>
                        <a:gd name="T37" fmla="*/ 2147483647 h 509"/>
                        <a:gd name="T38" fmla="*/ 2147483647 w 832"/>
                        <a:gd name="T39" fmla="*/ 2147483647 h 509"/>
                        <a:gd name="T40" fmla="*/ 2147483647 w 832"/>
                        <a:gd name="T41" fmla="*/ 2147483647 h 509"/>
                        <a:gd name="T42" fmla="*/ 2147483647 w 832"/>
                        <a:gd name="T43" fmla="*/ 2147483647 h 509"/>
                        <a:gd name="T44" fmla="*/ 2147483647 w 832"/>
                        <a:gd name="T45" fmla="*/ 2147483647 h 509"/>
                        <a:gd name="T46" fmla="*/ 2147483647 w 832"/>
                        <a:gd name="T47" fmla="*/ 2147483647 h 509"/>
                        <a:gd name="T48" fmla="*/ 2147483647 w 832"/>
                        <a:gd name="T49" fmla="*/ 2147483647 h 509"/>
                        <a:gd name="T50" fmla="*/ 2147483647 w 832"/>
                        <a:gd name="T51" fmla="*/ 2147483647 h 509"/>
                        <a:gd name="T52" fmla="*/ 2147483647 w 832"/>
                        <a:gd name="T53" fmla="*/ 2147483647 h 509"/>
                        <a:gd name="T54" fmla="*/ 2147483647 w 832"/>
                        <a:gd name="T55" fmla="*/ 2147483647 h 509"/>
                        <a:gd name="T56" fmla="*/ 2147483647 w 832"/>
                        <a:gd name="T57" fmla="*/ 2147483647 h 509"/>
                        <a:gd name="T58" fmla="*/ 2147483647 w 832"/>
                        <a:gd name="T59" fmla="*/ 2147483647 h 509"/>
                        <a:gd name="T60" fmla="*/ 2147483647 w 832"/>
                        <a:gd name="T61" fmla="*/ 2147483647 h 509"/>
                        <a:gd name="T62" fmla="*/ 2147483647 w 832"/>
                        <a:gd name="T63" fmla="*/ 2147483647 h 509"/>
                        <a:gd name="T64" fmla="*/ 2147483647 w 832"/>
                        <a:gd name="T65" fmla="*/ 2147483647 h 509"/>
                        <a:gd name="T66" fmla="*/ 2147483647 w 832"/>
                        <a:gd name="T67" fmla="*/ 2147483647 h 509"/>
                        <a:gd name="T68" fmla="*/ 2147483647 w 832"/>
                        <a:gd name="T69" fmla="*/ 2147483647 h 509"/>
                        <a:gd name="T70" fmla="*/ 2147483647 w 832"/>
                        <a:gd name="T71" fmla="*/ 2147483647 h 509"/>
                        <a:gd name="T72" fmla="*/ 2147483647 w 832"/>
                        <a:gd name="T73" fmla="*/ 2147483647 h 509"/>
                        <a:gd name="T74" fmla="*/ 2147483647 w 832"/>
                        <a:gd name="T75" fmla="*/ 2147483647 h 509"/>
                        <a:gd name="T76" fmla="*/ 2147483647 w 832"/>
                        <a:gd name="T77" fmla="*/ 2147483647 h 509"/>
                        <a:gd name="T78" fmla="*/ 2147483647 w 832"/>
                        <a:gd name="T79" fmla="*/ 2147483647 h 509"/>
                        <a:gd name="T80" fmla="*/ 2147483647 w 832"/>
                        <a:gd name="T81" fmla="*/ 2147483647 h 509"/>
                        <a:gd name="T82" fmla="*/ 2147483647 w 832"/>
                        <a:gd name="T83" fmla="*/ 2147483647 h 509"/>
                        <a:gd name="T84" fmla="*/ 2147483647 w 832"/>
                        <a:gd name="T85" fmla="*/ 2147483647 h 509"/>
                        <a:gd name="T86" fmla="*/ 2147483647 w 832"/>
                        <a:gd name="T87" fmla="*/ 2147483647 h 509"/>
                        <a:gd name="T88" fmla="*/ 2147483647 w 832"/>
                        <a:gd name="T89" fmla="*/ 2147483647 h 50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832"/>
                        <a:gd name="T136" fmla="*/ 0 h 509"/>
                        <a:gd name="T137" fmla="*/ 832 w 832"/>
                        <a:gd name="T138" fmla="*/ 509 h 50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832" h="509">
                          <a:moveTo>
                            <a:pt x="0" y="251"/>
                          </a:moveTo>
                          <a:lnTo>
                            <a:pt x="53" y="134"/>
                          </a:lnTo>
                          <a:lnTo>
                            <a:pt x="58" y="131"/>
                          </a:lnTo>
                          <a:lnTo>
                            <a:pt x="67" y="125"/>
                          </a:lnTo>
                          <a:lnTo>
                            <a:pt x="83" y="116"/>
                          </a:lnTo>
                          <a:lnTo>
                            <a:pt x="104" y="103"/>
                          </a:lnTo>
                          <a:lnTo>
                            <a:pt x="129" y="89"/>
                          </a:lnTo>
                          <a:lnTo>
                            <a:pt x="161" y="75"/>
                          </a:lnTo>
                          <a:lnTo>
                            <a:pt x="193" y="58"/>
                          </a:lnTo>
                          <a:lnTo>
                            <a:pt x="232" y="43"/>
                          </a:lnTo>
                          <a:lnTo>
                            <a:pt x="273" y="30"/>
                          </a:lnTo>
                          <a:lnTo>
                            <a:pt x="314" y="18"/>
                          </a:lnTo>
                          <a:lnTo>
                            <a:pt x="359" y="7"/>
                          </a:lnTo>
                          <a:lnTo>
                            <a:pt x="405" y="1"/>
                          </a:lnTo>
                          <a:lnTo>
                            <a:pt x="452" y="0"/>
                          </a:lnTo>
                          <a:lnTo>
                            <a:pt x="458" y="0"/>
                          </a:lnTo>
                          <a:lnTo>
                            <a:pt x="471" y="0"/>
                          </a:lnTo>
                          <a:lnTo>
                            <a:pt x="493" y="0"/>
                          </a:lnTo>
                          <a:lnTo>
                            <a:pt x="522" y="1"/>
                          </a:lnTo>
                          <a:lnTo>
                            <a:pt x="554" y="6"/>
                          </a:lnTo>
                          <a:lnTo>
                            <a:pt x="590" y="10"/>
                          </a:lnTo>
                          <a:lnTo>
                            <a:pt x="629" y="18"/>
                          </a:lnTo>
                          <a:lnTo>
                            <a:pt x="668" y="28"/>
                          </a:lnTo>
                          <a:lnTo>
                            <a:pt x="705" y="40"/>
                          </a:lnTo>
                          <a:lnTo>
                            <a:pt x="741" y="57"/>
                          </a:lnTo>
                          <a:lnTo>
                            <a:pt x="772" y="78"/>
                          </a:lnTo>
                          <a:lnTo>
                            <a:pt x="798" y="103"/>
                          </a:lnTo>
                          <a:lnTo>
                            <a:pt x="801" y="106"/>
                          </a:lnTo>
                          <a:lnTo>
                            <a:pt x="807" y="113"/>
                          </a:lnTo>
                          <a:lnTo>
                            <a:pt x="814" y="127"/>
                          </a:lnTo>
                          <a:lnTo>
                            <a:pt x="822" y="145"/>
                          </a:lnTo>
                          <a:lnTo>
                            <a:pt x="829" y="166"/>
                          </a:lnTo>
                          <a:lnTo>
                            <a:pt x="832" y="191"/>
                          </a:lnTo>
                          <a:lnTo>
                            <a:pt x="832" y="219"/>
                          </a:lnTo>
                          <a:lnTo>
                            <a:pt x="825" y="251"/>
                          </a:lnTo>
                          <a:lnTo>
                            <a:pt x="810" y="284"/>
                          </a:lnTo>
                          <a:lnTo>
                            <a:pt x="808" y="287"/>
                          </a:lnTo>
                          <a:lnTo>
                            <a:pt x="802" y="293"/>
                          </a:lnTo>
                          <a:lnTo>
                            <a:pt x="792" y="305"/>
                          </a:lnTo>
                          <a:lnTo>
                            <a:pt x="780" y="316"/>
                          </a:lnTo>
                          <a:lnTo>
                            <a:pt x="763" y="331"/>
                          </a:lnTo>
                          <a:lnTo>
                            <a:pt x="745" y="346"/>
                          </a:lnTo>
                          <a:lnTo>
                            <a:pt x="725" y="360"/>
                          </a:lnTo>
                          <a:lnTo>
                            <a:pt x="701" y="372"/>
                          </a:lnTo>
                          <a:lnTo>
                            <a:pt x="610" y="509"/>
                          </a:lnTo>
                        </a:path>
                      </a:pathLst>
                    </a:custGeom>
                    <a:noFill/>
                    <a:ln w="9525">
                      <a:solidFill>
                        <a:srgbClr val="FF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smtClean="0">
                        <a:solidFill>
                          <a:srgbClr val="1F497D"/>
                        </a:solidFill>
                      </a:endParaRPr>
                    </a:p>
                  </p:txBody>
                </p:sp>
                <p:sp>
                  <p:nvSpPr>
                    <p:cNvPr id="500931" name="Freeform 177"/>
                    <p:cNvSpPr>
                      <a:spLocks/>
                    </p:cNvSpPr>
                    <p:nvPr/>
                  </p:nvSpPr>
                  <p:spPr bwMode="auto">
                    <a:xfrm>
                      <a:off x="5105908" y="2126251"/>
                      <a:ext cx="2395051" cy="1093679"/>
                    </a:xfrm>
                    <a:custGeom>
                      <a:avLst/>
                      <a:gdLst>
                        <a:gd name="T0" fmla="*/ 0 w 832"/>
                        <a:gd name="T1" fmla="*/ 2147483647 h 472"/>
                        <a:gd name="T2" fmla="*/ 2147483647 w 832"/>
                        <a:gd name="T3" fmla="*/ 2147483647 h 472"/>
                        <a:gd name="T4" fmla="*/ 2147483647 w 832"/>
                        <a:gd name="T5" fmla="*/ 2147483647 h 472"/>
                        <a:gd name="T6" fmla="*/ 2147483647 w 832"/>
                        <a:gd name="T7" fmla="*/ 2147483647 h 472"/>
                        <a:gd name="T8" fmla="*/ 2147483647 w 832"/>
                        <a:gd name="T9" fmla="*/ 2147483647 h 472"/>
                        <a:gd name="T10" fmla="*/ 2147483647 w 832"/>
                        <a:gd name="T11" fmla="*/ 2147483647 h 472"/>
                        <a:gd name="T12" fmla="*/ 2147483647 w 832"/>
                        <a:gd name="T13" fmla="*/ 2147483647 h 472"/>
                        <a:gd name="T14" fmla="*/ 2147483647 w 832"/>
                        <a:gd name="T15" fmla="*/ 2147483647 h 472"/>
                        <a:gd name="T16" fmla="*/ 2147483647 w 832"/>
                        <a:gd name="T17" fmla="*/ 2147483647 h 472"/>
                        <a:gd name="T18" fmla="*/ 2147483647 w 832"/>
                        <a:gd name="T19" fmla="*/ 2147483647 h 472"/>
                        <a:gd name="T20" fmla="*/ 2147483647 w 832"/>
                        <a:gd name="T21" fmla="*/ 2147483647 h 472"/>
                        <a:gd name="T22" fmla="*/ 2147483647 w 832"/>
                        <a:gd name="T23" fmla="*/ 2147483647 h 472"/>
                        <a:gd name="T24" fmla="*/ 2147483647 w 832"/>
                        <a:gd name="T25" fmla="*/ 2147483647 h 472"/>
                        <a:gd name="T26" fmla="*/ 2147483647 w 832"/>
                        <a:gd name="T27" fmla="*/ 2147483647 h 472"/>
                        <a:gd name="T28" fmla="*/ 2147483647 w 832"/>
                        <a:gd name="T29" fmla="*/ 0 h 472"/>
                        <a:gd name="T30" fmla="*/ 2147483647 w 832"/>
                        <a:gd name="T31" fmla="*/ 0 h 472"/>
                        <a:gd name="T32" fmla="*/ 2147483647 w 832"/>
                        <a:gd name="T33" fmla="*/ 0 h 472"/>
                        <a:gd name="T34" fmla="*/ 2147483647 w 832"/>
                        <a:gd name="T35" fmla="*/ 0 h 472"/>
                        <a:gd name="T36" fmla="*/ 2147483647 w 832"/>
                        <a:gd name="T37" fmla="*/ 2147483647 h 472"/>
                        <a:gd name="T38" fmla="*/ 2147483647 w 832"/>
                        <a:gd name="T39" fmla="*/ 2147483647 h 472"/>
                        <a:gd name="T40" fmla="*/ 2147483647 w 832"/>
                        <a:gd name="T41" fmla="*/ 2147483647 h 472"/>
                        <a:gd name="T42" fmla="*/ 2147483647 w 832"/>
                        <a:gd name="T43" fmla="*/ 2147483647 h 472"/>
                        <a:gd name="T44" fmla="*/ 2147483647 w 832"/>
                        <a:gd name="T45" fmla="*/ 2147483647 h 472"/>
                        <a:gd name="T46" fmla="*/ 2147483647 w 832"/>
                        <a:gd name="T47" fmla="*/ 2147483647 h 472"/>
                        <a:gd name="T48" fmla="*/ 2147483647 w 832"/>
                        <a:gd name="T49" fmla="*/ 2147483647 h 472"/>
                        <a:gd name="T50" fmla="*/ 2147483647 w 832"/>
                        <a:gd name="T51" fmla="*/ 2147483647 h 472"/>
                        <a:gd name="T52" fmla="*/ 2147483647 w 832"/>
                        <a:gd name="T53" fmla="*/ 2147483647 h 472"/>
                        <a:gd name="T54" fmla="*/ 2147483647 w 832"/>
                        <a:gd name="T55" fmla="*/ 2147483647 h 472"/>
                        <a:gd name="T56" fmla="*/ 2147483647 w 832"/>
                        <a:gd name="T57" fmla="*/ 2147483647 h 472"/>
                        <a:gd name="T58" fmla="*/ 2147483647 w 832"/>
                        <a:gd name="T59" fmla="*/ 2147483647 h 472"/>
                        <a:gd name="T60" fmla="*/ 2147483647 w 832"/>
                        <a:gd name="T61" fmla="*/ 2147483647 h 472"/>
                        <a:gd name="T62" fmla="*/ 2147483647 w 832"/>
                        <a:gd name="T63" fmla="*/ 2147483647 h 472"/>
                        <a:gd name="T64" fmla="*/ 2147483647 w 832"/>
                        <a:gd name="T65" fmla="*/ 2147483647 h 472"/>
                        <a:gd name="T66" fmla="*/ 2147483647 w 832"/>
                        <a:gd name="T67" fmla="*/ 2147483647 h 472"/>
                        <a:gd name="T68" fmla="*/ 2147483647 w 832"/>
                        <a:gd name="T69" fmla="*/ 2147483647 h 472"/>
                        <a:gd name="T70" fmla="*/ 2147483647 w 832"/>
                        <a:gd name="T71" fmla="*/ 2147483647 h 472"/>
                        <a:gd name="T72" fmla="*/ 2147483647 w 832"/>
                        <a:gd name="T73" fmla="*/ 2147483647 h 472"/>
                        <a:gd name="T74" fmla="*/ 2147483647 w 832"/>
                        <a:gd name="T75" fmla="*/ 2147483647 h 472"/>
                        <a:gd name="T76" fmla="*/ 2147483647 w 832"/>
                        <a:gd name="T77" fmla="*/ 2147483647 h 472"/>
                        <a:gd name="T78" fmla="*/ 2147483647 w 832"/>
                        <a:gd name="T79" fmla="*/ 2147483647 h 472"/>
                        <a:gd name="T80" fmla="*/ 2147483647 w 832"/>
                        <a:gd name="T81" fmla="*/ 2147483647 h 472"/>
                        <a:gd name="T82" fmla="*/ 2147483647 w 832"/>
                        <a:gd name="T83" fmla="*/ 2147483647 h 472"/>
                        <a:gd name="T84" fmla="*/ 2147483647 w 832"/>
                        <a:gd name="T85" fmla="*/ 2147483647 h 472"/>
                        <a:gd name="T86" fmla="*/ 2147483647 w 832"/>
                        <a:gd name="T87" fmla="*/ 2147483647 h 472"/>
                        <a:gd name="T88" fmla="*/ 2147483647 w 832"/>
                        <a:gd name="T89" fmla="*/ 2147483647 h 472"/>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832"/>
                        <a:gd name="T136" fmla="*/ 0 h 472"/>
                        <a:gd name="T137" fmla="*/ 832 w 832"/>
                        <a:gd name="T138" fmla="*/ 472 h 472"/>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832" h="472">
                          <a:moveTo>
                            <a:pt x="0" y="223"/>
                          </a:moveTo>
                          <a:lnTo>
                            <a:pt x="53" y="135"/>
                          </a:lnTo>
                          <a:lnTo>
                            <a:pt x="58" y="132"/>
                          </a:lnTo>
                          <a:lnTo>
                            <a:pt x="67" y="126"/>
                          </a:lnTo>
                          <a:lnTo>
                            <a:pt x="83" y="117"/>
                          </a:lnTo>
                          <a:lnTo>
                            <a:pt x="104" y="105"/>
                          </a:lnTo>
                          <a:lnTo>
                            <a:pt x="129" y="90"/>
                          </a:lnTo>
                          <a:lnTo>
                            <a:pt x="161" y="75"/>
                          </a:lnTo>
                          <a:lnTo>
                            <a:pt x="193" y="60"/>
                          </a:lnTo>
                          <a:lnTo>
                            <a:pt x="232" y="45"/>
                          </a:lnTo>
                          <a:lnTo>
                            <a:pt x="273" y="30"/>
                          </a:lnTo>
                          <a:lnTo>
                            <a:pt x="314" y="18"/>
                          </a:lnTo>
                          <a:lnTo>
                            <a:pt x="359" y="9"/>
                          </a:lnTo>
                          <a:lnTo>
                            <a:pt x="405" y="2"/>
                          </a:lnTo>
                          <a:lnTo>
                            <a:pt x="452" y="0"/>
                          </a:lnTo>
                          <a:lnTo>
                            <a:pt x="458" y="0"/>
                          </a:lnTo>
                          <a:lnTo>
                            <a:pt x="471" y="0"/>
                          </a:lnTo>
                          <a:lnTo>
                            <a:pt x="493" y="0"/>
                          </a:lnTo>
                          <a:lnTo>
                            <a:pt x="522" y="3"/>
                          </a:lnTo>
                          <a:lnTo>
                            <a:pt x="554" y="6"/>
                          </a:lnTo>
                          <a:lnTo>
                            <a:pt x="590" y="11"/>
                          </a:lnTo>
                          <a:lnTo>
                            <a:pt x="629" y="18"/>
                          </a:lnTo>
                          <a:lnTo>
                            <a:pt x="668" y="29"/>
                          </a:lnTo>
                          <a:lnTo>
                            <a:pt x="705" y="42"/>
                          </a:lnTo>
                          <a:lnTo>
                            <a:pt x="741" y="58"/>
                          </a:lnTo>
                          <a:lnTo>
                            <a:pt x="772" y="78"/>
                          </a:lnTo>
                          <a:lnTo>
                            <a:pt x="798" y="103"/>
                          </a:lnTo>
                          <a:lnTo>
                            <a:pt x="801" y="106"/>
                          </a:lnTo>
                          <a:lnTo>
                            <a:pt x="807" y="115"/>
                          </a:lnTo>
                          <a:lnTo>
                            <a:pt x="814" y="127"/>
                          </a:lnTo>
                          <a:lnTo>
                            <a:pt x="822" y="145"/>
                          </a:lnTo>
                          <a:lnTo>
                            <a:pt x="829" y="167"/>
                          </a:lnTo>
                          <a:lnTo>
                            <a:pt x="832" y="191"/>
                          </a:lnTo>
                          <a:lnTo>
                            <a:pt x="832" y="220"/>
                          </a:lnTo>
                          <a:lnTo>
                            <a:pt x="825" y="251"/>
                          </a:lnTo>
                          <a:lnTo>
                            <a:pt x="810" y="284"/>
                          </a:lnTo>
                          <a:lnTo>
                            <a:pt x="808" y="287"/>
                          </a:lnTo>
                          <a:lnTo>
                            <a:pt x="802" y="294"/>
                          </a:lnTo>
                          <a:lnTo>
                            <a:pt x="792" y="305"/>
                          </a:lnTo>
                          <a:lnTo>
                            <a:pt x="780" y="318"/>
                          </a:lnTo>
                          <a:lnTo>
                            <a:pt x="763" y="332"/>
                          </a:lnTo>
                          <a:lnTo>
                            <a:pt x="745" y="347"/>
                          </a:lnTo>
                          <a:lnTo>
                            <a:pt x="725" y="360"/>
                          </a:lnTo>
                          <a:lnTo>
                            <a:pt x="701" y="372"/>
                          </a:lnTo>
                          <a:lnTo>
                            <a:pt x="610" y="472"/>
                          </a:lnTo>
                        </a:path>
                      </a:pathLst>
                    </a:custGeom>
                    <a:noFill/>
                    <a:ln w="9525">
                      <a:solidFill>
                        <a:srgbClr val="FF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smtClean="0">
                        <a:solidFill>
                          <a:srgbClr val="1F497D"/>
                        </a:solidFill>
                      </a:endParaRPr>
                    </a:p>
                  </p:txBody>
                </p:sp>
                <p:sp>
                  <p:nvSpPr>
                    <p:cNvPr id="500932" name="Freeform 178"/>
                    <p:cNvSpPr>
                      <a:spLocks/>
                    </p:cNvSpPr>
                    <p:nvPr/>
                  </p:nvSpPr>
                  <p:spPr bwMode="auto">
                    <a:xfrm>
                      <a:off x="5123180" y="2223570"/>
                      <a:ext cx="2377779" cy="996360"/>
                    </a:xfrm>
                    <a:custGeom>
                      <a:avLst/>
                      <a:gdLst>
                        <a:gd name="T0" fmla="*/ 0 w 826"/>
                        <a:gd name="T1" fmla="*/ 2147483647 h 430"/>
                        <a:gd name="T2" fmla="*/ 2147483647 w 826"/>
                        <a:gd name="T3" fmla="*/ 2147483647 h 430"/>
                        <a:gd name="T4" fmla="*/ 2147483647 w 826"/>
                        <a:gd name="T5" fmla="*/ 2147483647 h 430"/>
                        <a:gd name="T6" fmla="*/ 2147483647 w 826"/>
                        <a:gd name="T7" fmla="*/ 2147483647 h 430"/>
                        <a:gd name="T8" fmla="*/ 2147483647 w 826"/>
                        <a:gd name="T9" fmla="*/ 2147483647 h 430"/>
                        <a:gd name="T10" fmla="*/ 2147483647 w 826"/>
                        <a:gd name="T11" fmla="*/ 2147483647 h 430"/>
                        <a:gd name="T12" fmla="*/ 2147483647 w 826"/>
                        <a:gd name="T13" fmla="*/ 2147483647 h 430"/>
                        <a:gd name="T14" fmla="*/ 2147483647 w 826"/>
                        <a:gd name="T15" fmla="*/ 2147483647 h 430"/>
                        <a:gd name="T16" fmla="*/ 2147483647 w 826"/>
                        <a:gd name="T17" fmla="*/ 2147483647 h 430"/>
                        <a:gd name="T18" fmla="*/ 2147483647 w 826"/>
                        <a:gd name="T19" fmla="*/ 2147483647 h 430"/>
                        <a:gd name="T20" fmla="*/ 2147483647 w 826"/>
                        <a:gd name="T21" fmla="*/ 2147483647 h 430"/>
                        <a:gd name="T22" fmla="*/ 2147483647 w 826"/>
                        <a:gd name="T23" fmla="*/ 2147483647 h 430"/>
                        <a:gd name="T24" fmla="*/ 2147483647 w 826"/>
                        <a:gd name="T25" fmla="*/ 2147483647 h 430"/>
                        <a:gd name="T26" fmla="*/ 2147483647 w 826"/>
                        <a:gd name="T27" fmla="*/ 2147483647 h 430"/>
                        <a:gd name="T28" fmla="*/ 2147483647 w 826"/>
                        <a:gd name="T29" fmla="*/ 0 h 430"/>
                        <a:gd name="T30" fmla="*/ 2147483647 w 826"/>
                        <a:gd name="T31" fmla="*/ 0 h 430"/>
                        <a:gd name="T32" fmla="*/ 2147483647 w 826"/>
                        <a:gd name="T33" fmla="*/ 2147483647 h 430"/>
                        <a:gd name="T34" fmla="*/ 2147483647 w 826"/>
                        <a:gd name="T35" fmla="*/ 2147483647 h 430"/>
                        <a:gd name="T36" fmla="*/ 2147483647 w 826"/>
                        <a:gd name="T37" fmla="*/ 2147483647 h 430"/>
                        <a:gd name="T38" fmla="*/ 2147483647 w 826"/>
                        <a:gd name="T39" fmla="*/ 2147483647 h 430"/>
                        <a:gd name="T40" fmla="*/ 2147483647 w 826"/>
                        <a:gd name="T41" fmla="*/ 2147483647 h 430"/>
                        <a:gd name="T42" fmla="*/ 2147483647 w 826"/>
                        <a:gd name="T43" fmla="*/ 2147483647 h 430"/>
                        <a:gd name="T44" fmla="*/ 2147483647 w 826"/>
                        <a:gd name="T45" fmla="*/ 2147483647 h 430"/>
                        <a:gd name="T46" fmla="*/ 2147483647 w 826"/>
                        <a:gd name="T47" fmla="*/ 2147483647 h 430"/>
                        <a:gd name="T48" fmla="*/ 2147483647 w 826"/>
                        <a:gd name="T49" fmla="*/ 2147483647 h 430"/>
                        <a:gd name="T50" fmla="*/ 2147483647 w 826"/>
                        <a:gd name="T51" fmla="*/ 2147483647 h 430"/>
                        <a:gd name="T52" fmla="*/ 2147483647 w 826"/>
                        <a:gd name="T53" fmla="*/ 2147483647 h 430"/>
                        <a:gd name="T54" fmla="*/ 2147483647 w 826"/>
                        <a:gd name="T55" fmla="*/ 2147483647 h 430"/>
                        <a:gd name="T56" fmla="*/ 2147483647 w 826"/>
                        <a:gd name="T57" fmla="*/ 2147483647 h 430"/>
                        <a:gd name="T58" fmla="*/ 2147483647 w 826"/>
                        <a:gd name="T59" fmla="*/ 2147483647 h 430"/>
                        <a:gd name="T60" fmla="*/ 2147483647 w 826"/>
                        <a:gd name="T61" fmla="*/ 2147483647 h 430"/>
                        <a:gd name="T62" fmla="*/ 2147483647 w 826"/>
                        <a:gd name="T63" fmla="*/ 2147483647 h 430"/>
                        <a:gd name="T64" fmla="*/ 2147483647 w 826"/>
                        <a:gd name="T65" fmla="*/ 2147483647 h 430"/>
                        <a:gd name="T66" fmla="*/ 2147483647 w 826"/>
                        <a:gd name="T67" fmla="*/ 2147483647 h 430"/>
                        <a:gd name="T68" fmla="*/ 2147483647 w 826"/>
                        <a:gd name="T69" fmla="*/ 2147483647 h 430"/>
                        <a:gd name="T70" fmla="*/ 2147483647 w 826"/>
                        <a:gd name="T71" fmla="*/ 2147483647 h 430"/>
                        <a:gd name="T72" fmla="*/ 2147483647 w 826"/>
                        <a:gd name="T73" fmla="*/ 2147483647 h 430"/>
                        <a:gd name="T74" fmla="*/ 2147483647 w 826"/>
                        <a:gd name="T75" fmla="*/ 2147483647 h 430"/>
                        <a:gd name="T76" fmla="*/ 2147483647 w 826"/>
                        <a:gd name="T77" fmla="*/ 2147483647 h 430"/>
                        <a:gd name="T78" fmla="*/ 2147483647 w 826"/>
                        <a:gd name="T79" fmla="*/ 2147483647 h 430"/>
                        <a:gd name="T80" fmla="*/ 2147483647 w 826"/>
                        <a:gd name="T81" fmla="*/ 2147483647 h 430"/>
                        <a:gd name="T82" fmla="*/ 2147483647 w 826"/>
                        <a:gd name="T83" fmla="*/ 2147483647 h 430"/>
                        <a:gd name="T84" fmla="*/ 2147483647 w 826"/>
                        <a:gd name="T85" fmla="*/ 2147483647 h 430"/>
                        <a:gd name="T86" fmla="*/ 2147483647 w 826"/>
                        <a:gd name="T87" fmla="*/ 2147483647 h 430"/>
                        <a:gd name="T88" fmla="*/ 2147483647 w 826"/>
                        <a:gd name="T89" fmla="*/ 2147483647 h 43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826"/>
                        <a:gd name="T136" fmla="*/ 0 h 430"/>
                        <a:gd name="T137" fmla="*/ 826 w 826"/>
                        <a:gd name="T138" fmla="*/ 430 h 430"/>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826" h="430">
                          <a:moveTo>
                            <a:pt x="0" y="178"/>
                          </a:moveTo>
                          <a:lnTo>
                            <a:pt x="47" y="136"/>
                          </a:lnTo>
                          <a:lnTo>
                            <a:pt x="52" y="133"/>
                          </a:lnTo>
                          <a:lnTo>
                            <a:pt x="61" y="127"/>
                          </a:lnTo>
                          <a:lnTo>
                            <a:pt x="77" y="116"/>
                          </a:lnTo>
                          <a:lnTo>
                            <a:pt x="98" y="105"/>
                          </a:lnTo>
                          <a:lnTo>
                            <a:pt x="123" y="91"/>
                          </a:lnTo>
                          <a:lnTo>
                            <a:pt x="155" y="76"/>
                          </a:lnTo>
                          <a:lnTo>
                            <a:pt x="187" y="60"/>
                          </a:lnTo>
                          <a:lnTo>
                            <a:pt x="226" y="45"/>
                          </a:lnTo>
                          <a:lnTo>
                            <a:pt x="267" y="31"/>
                          </a:lnTo>
                          <a:lnTo>
                            <a:pt x="308" y="19"/>
                          </a:lnTo>
                          <a:lnTo>
                            <a:pt x="353" y="9"/>
                          </a:lnTo>
                          <a:lnTo>
                            <a:pt x="399" y="3"/>
                          </a:lnTo>
                          <a:lnTo>
                            <a:pt x="446" y="0"/>
                          </a:lnTo>
                          <a:lnTo>
                            <a:pt x="452" y="0"/>
                          </a:lnTo>
                          <a:lnTo>
                            <a:pt x="465" y="1"/>
                          </a:lnTo>
                          <a:lnTo>
                            <a:pt x="487" y="1"/>
                          </a:lnTo>
                          <a:lnTo>
                            <a:pt x="516" y="3"/>
                          </a:lnTo>
                          <a:lnTo>
                            <a:pt x="548" y="6"/>
                          </a:lnTo>
                          <a:lnTo>
                            <a:pt x="584" y="12"/>
                          </a:lnTo>
                          <a:lnTo>
                            <a:pt x="623" y="19"/>
                          </a:lnTo>
                          <a:lnTo>
                            <a:pt x="662" y="28"/>
                          </a:lnTo>
                          <a:lnTo>
                            <a:pt x="699" y="42"/>
                          </a:lnTo>
                          <a:lnTo>
                            <a:pt x="735" y="58"/>
                          </a:lnTo>
                          <a:lnTo>
                            <a:pt x="766" y="79"/>
                          </a:lnTo>
                          <a:lnTo>
                            <a:pt x="792" y="105"/>
                          </a:lnTo>
                          <a:lnTo>
                            <a:pt x="795" y="108"/>
                          </a:lnTo>
                          <a:lnTo>
                            <a:pt x="801" y="115"/>
                          </a:lnTo>
                          <a:lnTo>
                            <a:pt x="808" y="128"/>
                          </a:lnTo>
                          <a:lnTo>
                            <a:pt x="816" y="146"/>
                          </a:lnTo>
                          <a:lnTo>
                            <a:pt x="823" y="167"/>
                          </a:lnTo>
                          <a:lnTo>
                            <a:pt x="826" y="193"/>
                          </a:lnTo>
                          <a:lnTo>
                            <a:pt x="826" y="221"/>
                          </a:lnTo>
                          <a:lnTo>
                            <a:pt x="819" y="251"/>
                          </a:lnTo>
                          <a:lnTo>
                            <a:pt x="804" y="285"/>
                          </a:lnTo>
                          <a:lnTo>
                            <a:pt x="802" y="287"/>
                          </a:lnTo>
                          <a:lnTo>
                            <a:pt x="796" y="294"/>
                          </a:lnTo>
                          <a:lnTo>
                            <a:pt x="786" y="305"/>
                          </a:lnTo>
                          <a:lnTo>
                            <a:pt x="774" y="318"/>
                          </a:lnTo>
                          <a:lnTo>
                            <a:pt x="757" y="333"/>
                          </a:lnTo>
                          <a:lnTo>
                            <a:pt x="739" y="348"/>
                          </a:lnTo>
                          <a:lnTo>
                            <a:pt x="719" y="361"/>
                          </a:lnTo>
                          <a:lnTo>
                            <a:pt x="695" y="373"/>
                          </a:lnTo>
                          <a:lnTo>
                            <a:pt x="604" y="430"/>
                          </a:lnTo>
                        </a:path>
                      </a:pathLst>
                    </a:custGeom>
                    <a:noFill/>
                    <a:ln w="9525">
                      <a:solidFill>
                        <a:srgbClr val="FF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smtClean="0">
                        <a:solidFill>
                          <a:srgbClr val="1F497D"/>
                        </a:solidFill>
                      </a:endParaRPr>
                    </a:p>
                  </p:txBody>
                </p:sp>
                <p:sp>
                  <p:nvSpPr>
                    <p:cNvPr id="500933" name="Freeform 179"/>
                    <p:cNvSpPr>
                      <a:spLocks/>
                    </p:cNvSpPr>
                    <p:nvPr/>
                  </p:nvSpPr>
                  <p:spPr bwMode="auto">
                    <a:xfrm>
                      <a:off x="3010239" y="5068988"/>
                      <a:ext cx="92117" cy="563059"/>
                    </a:xfrm>
                    <a:custGeom>
                      <a:avLst/>
                      <a:gdLst>
                        <a:gd name="T0" fmla="*/ 2147483647 w 32"/>
                        <a:gd name="T1" fmla="*/ 0 h 243"/>
                        <a:gd name="T2" fmla="*/ 2147483647 w 32"/>
                        <a:gd name="T3" fmla="*/ 2147483647 h 243"/>
                        <a:gd name="T4" fmla="*/ 2147483647 w 32"/>
                        <a:gd name="T5" fmla="*/ 2147483647 h 243"/>
                        <a:gd name="T6" fmla="*/ 2147483647 w 32"/>
                        <a:gd name="T7" fmla="*/ 2147483647 h 243"/>
                        <a:gd name="T8" fmla="*/ 0 w 32"/>
                        <a:gd name="T9" fmla="*/ 2147483647 h 243"/>
                        <a:gd name="T10" fmla="*/ 0 w 32"/>
                        <a:gd name="T11" fmla="*/ 2147483647 h 243"/>
                        <a:gd name="T12" fmla="*/ 2147483647 w 32"/>
                        <a:gd name="T13" fmla="*/ 0 h 243"/>
                        <a:gd name="T14" fmla="*/ 0 60000 65536"/>
                        <a:gd name="T15" fmla="*/ 0 60000 65536"/>
                        <a:gd name="T16" fmla="*/ 0 60000 65536"/>
                        <a:gd name="T17" fmla="*/ 0 60000 65536"/>
                        <a:gd name="T18" fmla="*/ 0 60000 65536"/>
                        <a:gd name="T19" fmla="*/ 0 60000 65536"/>
                        <a:gd name="T20" fmla="*/ 0 60000 65536"/>
                        <a:gd name="T21" fmla="*/ 0 w 32"/>
                        <a:gd name="T22" fmla="*/ 0 h 243"/>
                        <a:gd name="T23" fmla="*/ 32 w 32"/>
                        <a:gd name="T24" fmla="*/ 243 h 24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2" h="243">
                          <a:moveTo>
                            <a:pt x="32" y="0"/>
                          </a:moveTo>
                          <a:lnTo>
                            <a:pt x="32" y="240"/>
                          </a:lnTo>
                          <a:lnTo>
                            <a:pt x="14" y="243"/>
                          </a:lnTo>
                          <a:lnTo>
                            <a:pt x="3" y="243"/>
                          </a:lnTo>
                          <a:lnTo>
                            <a:pt x="0" y="243"/>
                          </a:lnTo>
                          <a:lnTo>
                            <a:pt x="0" y="1"/>
                          </a:lnTo>
                          <a:lnTo>
                            <a:pt x="32" y="0"/>
                          </a:lnTo>
                          <a:close/>
                        </a:path>
                      </a:pathLst>
                    </a:custGeom>
                    <a:solidFill>
                      <a:srgbClr val="FFFFFF"/>
                    </a:solidFill>
                    <a:ln w="0">
                      <a:solidFill>
                        <a:srgbClr val="FFFFFF"/>
                      </a:solidFill>
                      <a:round/>
                      <a:headEnd/>
                      <a:tailEnd/>
                    </a:ln>
                  </p:spPr>
                  <p:txBody>
                    <a:bodyPr/>
                    <a:lstStyle/>
                    <a:p>
                      <a:endParaRPr lang="en-US" smtClean="0">
                        <a:solidFill>
                          <a:srgbClr val="1F497D"/>
                        </a:solidFill>
                      </a:endParaRPr>
                    </a:p>
                  </p:txBody>
                </p:sp>
                <p:sp>
                  <p:nvSpPr>
                    <p:cNvPr id="500934" name="Freeform 180"/>
                    <p:cNvSpPr>
                      <a:spLocks/>
                    </p:cNvSpPr>
                    <p:nvPr/>
                  </p:nvSpPr>
                  <p:spPr bwMode="auto">
                    <a:xfrm>
                      <a:off x="1406821" y="4380805"/>
                      <a:ext cx="889508" cy="660378"/>
                    </a:xfrm>
                    <a:custGeom>
                      <a:avLst/>
                      <a:gdLst>
                        <a:gd name="T0" fmla="*/ 2147483647 w 309"/>
                        <a:gd name="T1" fmla="*/ 2147483647 h 285"/>
                        <a:gd name="T2" fmla="*/ 2147483647 w 309"/>
                        <a:gd name="T3" fmla="*/ 2147483647 h 285"/>
                        <a:gd name="T4" fmla="*/ 2147483647 w 309"/>
                        <a:gd name="T5" fmla="*/ 2147483647 h 285"/>
                        <a:gd name="T6" fmla="*/ 2147483647 w 309"/>
                        <a:gd name="T7" fmla="*/ 2147483647 h 285"/>
                        <a:gd name="T8" fmla="*/ 2147483647 w 309"/>
                        <a:gd name="T9" fmla="*/ 2147483647 h 285"/>
                        <a:gd name="T10" fmla="*/ 2147483647 w 309"/>
                        <a:gd name="T11" fmla="*/ 2147483647 h 285"/>
                        <a:gd name="T12" fmla="*/ 2147483647 w 309"/>
                        <a:gd name="T13" fmla="*/ 2147483647 h 285"/>
                        <a:gd name="T14" fmla="*/ 2147483647 w 309"/>
                        <a:gd name="T15" fmla="*/ 2147483647 h 285"/>
                        <a:gd name="T16" fmla="*/ 2147483647 w 309"/>
                        <a:gd name="T17" fmla="*/ 2147483647 h 285"/>
                        <a:gd name="T18" fmla="*/ 0 w 309"/>
                        <a:gd name="T19" fmla="*/ 2147483647 h 285"/>
                        <a:gd name="T20" fmla="*/ 0 w 309"/>
                        <a:gd name="T21" fmla="*/ 2147483647 h 285"/>
                        <a:gd name="T22" fmla="*/ 0 w 309"/>
                        <a:gd name="T23" fmla="*/ 0 h 285"/>
                        <a:gd name="T24" fmla="*/ 2147483647 w 309"/>
                        <a:gd name="T25" fmla="*/ 2147483647 h 285"/>
                        <a:gd name="T26" fmla="*/ 2147483647 w 309"/>
                        <a:gd name="T27" fmla="*/ 2147483647 h 285"/>
                        <a:gd name="T28" fmla="*/ 2147483647 w 309"/>
                        <a:gd name="T29" fmla="*/ 2147483647 h 285"/>
                        <a:gd name="T30" fmla="*/ 2147483647 w 309"/>
                        <a:gd name="T31" fmla="*/ 2147483647 h 285"/>
                        <a:gd name="T32" fmla="*/ 2147483647 w 309"/>
                        <a:gd name="T33" fmla="*/ 2147483647 h 285"/>
                        <a:gd name="T34" fmla="*/ 2147483647 w 309"/>
                        <a:gd name="T35" fmla="*/ 2147483647 h 285"/>
                        <a:gd name="T36" fmla="*/ 2147483647 w 309"/>
                        <a:gd name="T37" fmla="*/ 2147483647 h 285"/>
                        <a:gd name="T38" fmla="*/ 2147483647 w 309"/>
                        <a:gd name="T39" fmla="*/ 2147483647 h 285"/>
                        <a:gd name="T40" fmla="*/ 2147483647 w 309"/>
                        <a:gd name="T41" fmla="*/ 2147483647 h 285"/>
                        <a:gd name="T42" fmla="*/ 2147483647 w 309"/>
                        <a:gd name="T43" fmla="*/ 2147483647 h 285"/>
                        <a:gd name="T44" fmla="*/ 2147483647 w 309"/>
                        <a:gd name="T45" fmla="*/ 2147483647 h 285"/>
                        <a:gd name="T46" fmla="*/ 2147483647 w 309"/>
                        <a:gd name="T47" fmla="*/ 2147483647 h 285"/>
                        <a:gd name="T48" fmla="*/ 2147483647 w 309"/>
                        <a:gd name="T49" fmla="*/ 2147483647 h 285"/>
                        <a:gd name="T50" fmla="*/ 2147483647 w 309"/>
                        <a:gd name="T51" fmla="*/ 2147483647 h 285"/>
                        <a:gd name="T52" fmla="*/ 2147483647 w 309"/>
                        <a:gd name="T53" fmla="*/ 2147483647 h 285"/>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09"/>
                        <a:gd name="T82" fmla="*/ 0 h 285"/>
                        <a:gd name="T83" fmla="*/ 309 w 309"/>
                        <a:gd name="T84" fmla="*/ 285 h 285"/>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09" h="285">
                          <a:moveTo>
                            <a:pt x="136" y="285"/>
                          </a:moveTo>
                          <a:lnTo>
                            <a:pt x="103" y="280"/>
                          </a:lnTo>
                          <a:lnTo>
                            <a:pt x="75" y="273"/>
                          </a:lnTo>
                          <a:lnTo>
                            <a:pt x="54" y="262"/>
                          </a:lnTo>
                          <a:lnTo>
                            <a:pt x="36" y="249"/>
                          </a:lnTo>
                          <a:lnTo>
                            <a:pt x="23" y="237"/>
                          </a:lnTo>
                          <a:lnTo>
                            <a:pt x="12" y="224"/>
                          </a:lnTo>
                          <a:lnTo>
                            <a:pt x="6" y="212"/>
                          </a:lnTo>
                          <a:lnTo>
                            <a:pt x="2" y="203"/>
                          </a:lnTo>
                          <a:lnTo>
                            <a:pt x="0" y="195"/>
                          </a:lnTo>
                          <a:lnTo>
                            <a:pt x="0" y="194"/>
                          </a:lnTo>
                          <a:lnTo>
                            <a:pt x="0" y="0"/>
                          </a:lnTo>
                          <a:lnTo>
                            <a:pt x="309" y="1"/>
                          </a:lnTo>
                          <a:lnTo>
                            <a:pt x="309" y="189"/>
                          </a:lnTo>
                          <a:lnTo>
                            <a:pt x="303" y="204"/>
                          </a:lnTo>
                          <a:lnTo>
                            <a:pt x="296" y="219"/>
                          </a:lnTo>
                          <a:lnTo>
                            <a:pt x="290" y="230"/>
                          </a:lnTo>
                          <a:lnTo>
                            <a:pt x="284" y="239"/>
                          </a:lnTo>
                          <a:lnTo>
                            <a:pt x="282" y="240"/>
                          </a:lnTo>
                          <a:lnTo>
                            <a:pt x="266" y="255"/>
                          </a:lnTo>
                          <a:lnTo>
                            <a:pt x="245" y="265"/>
                          </a:lnTo>
                          <a:lnTo>
                            <a:pt x="221" y="273"/>
                          </a:lnTo>
                          <a:lnTo>
                            <a:pt x="196" y="279"/>
                          </a:lnTo>
                          <a:lnTo>
                            <a:pt x="173" y="282"/>
                          </a:lnTo>
                          <a:lnTo>
                            <a:pt x="154" y="283"/>
                          </a:lnTo>
                          <a:lnTo>
                            <a:pt x="140" y="285"/>
                          </a:lnTo>
                          <a:lnTo>
                            <a:pt x="136" y="285"/>
                          </a:lnTo>
                          <a:close/>
                        </a:path>
                      </a:pathLst>
                    </a:custGeom>
                    <a:solidFill>
                      <a:srgbClr val="000000"/>
                    </a:solidFill>
                    <a:ln w="0">
                      <a:solidFill>
                        <a:srgbClr val="000000"/>
                      </a:solidFill>
                      <a:round/>
                      <a:headEnd/>
                      <a:tailEnd/>
                    </a:ln>
                  </p:spPr>
                  <p:txBody>
                    <a:bodyPr/>
                    <a:lstStyle/>
                    <a:p>
                      <a:endParaRPr lang="en-US" smtClean="0">
                        <a:solidFill>
                          <a:srgbClr val="1F497D"/>
                        </a:solidFill>
                      </a:endParaRPr>
                    </a:p>
                  </p:txBody>
                </p:sp>
                <p:sp>
                  <p:nvSpPr>
                    <p:cNvPr id="500935" name="Freeform 181"/>
                    <p:cNvSpPr>
                      <a:spLocks/>
                    </p:cNvSpPr>
                    <p:nvPr/>
                  </p:nvSpPr>
                  <p:spPr bwMode="auto">
                    <a:xfrm>
                      <a:off x="1406821" y="4380805"/>
                      <a:ext cx="889508" cy="660378"/>
                    </a:xfrm>
                    <a:custGeom>
                      <a:avLst/>
                      <a:gdLst>
                        <a:gd name="T0" fmla="*/ 2147483647 w 309"/>
                        <a:gd name="T1" fmla="*/ 2147483647 h 285"/>
                        <a:gd name="T2" fmla="*/ 2147483647 w 309"/>
                        <a:gd name="T3" fmla="*/ 2147483647 h 285"/>
                        <a:gd name="T4" fmla="*/ 2147483647 w 309"/>
                        <a:gd name="T5" fmla="*/ 2147483647 h 285"/>
                        <a:gd name="T6" fmla="*/ 2147483647 w 309"/>
                        <a:gd name="T7" fmla="*/ 2147483647 h 285"/>
                        <a:gd name="T8" fmla="*/ 2147483647 w 309"/>
                        <a:gd name="T9" fmla="*/ 2147483647 h 285"/>
                        <a:gd name="T10" fmla="*/ 2147483647 w 309"/>
                        <a:gd name="T11" fmla="*/ 2147483647 h 285"/>
                        <a:gd name="T12" fmla="*/ 2147483647 w 309"/>
                        <a:gd name="T13" fmla="*/ 2147483647 h 285"/>
                        <a:gd name="T14" fmla="*/ 2147483647 w 309"/>
                        <a:gd name="T15" fmla="*/ 2147483647 h 285"/>
                        <a:gd name="T16" fmla="*/ 2147483647 w 309"/>
                        <a:gd name="T17" fmla="*/ 2147483647 h 285"/>
                        <a:gd name="T18" fmla="*/ 0 w 309"/>
                        <a:gd name="T19" fmla="*/ 2147483647 h 285"/>
                        <a:gd name="T20" fmla="*/ 0 w 309"/>
                        <a:gd name="T21" fmla="*/ 2147483647 h 285"/>
                        <a:gd name="T22" fmla="*/ 0 w 309"/>
                        <a:gd name="T23" fmla="*/ 0 h 285"/>
                        <a:gd name="T24" fmla="*/ 2147483647 w 309"/>
                        <a:gd name="T25" fmla="*/ 2147483647 h 285"/>
                        <a:gd name="T26" fmla="*/ 2147483647 w 309"/>
                        <a:gd name="T27" fmla="*/ 2147483647 h 285"/>
                        <a:gd name="T28" fmla="*/ 2147483647 w 309"/>
                        <a:gd name="T29" fmla="*/ 2147483647 h 285"/>
                        <a:gd name="T30" fmla="*/ 2147483647 w 309"/>
                        <a:gd name="T31" fmla="*/ 2147483647 h 285"/>
                        <a:gd name="T32" fmla="*/ 2147483647 w 309"/>
                        <a:gd name="T33" fmla="*/ 2147483647 h 285"/>
                        <a:gd name="T34" fmla="*/ 2147483647 w 309"/>
                        <a:gd name="T35" fmla="*/ 2147483647 h 285"/>
                        <a:gd name="T36" fmla="*/ 2147483647 w 309"/>
                        <a:gd name="T37" fmla="*/ 2147483647 h 285"/>
                        <a:gd name="T38" fmla="*/ 2147483647 w 309"/>
                        <a:gd name="T39" fmla="*/ 2147483647 h 285"/>
                        <a:gd name="T40" fmla="*/ 2147483647 w 309"/>
                        <a:gd name="T41" fmla="*/ 2147483647 h 285"/>
                        <a:gd name="T42" fmla="*/ 2147483647 w 309"/>
                        <a:gd name="T43" fmla="*/ 2147483647 h 285"/>
                        <a:gd name="T44" fmla="*/ 2147483647 w 309"/>
                        <a:gd name="T45" fmla="*/ 2147483647 h 285"/>
                        <a:gd name="T46" fmla="*/ 2147483647 w 309"/>
                        <a:gd name="T47" fmla="*/ 2147483647 h 285"/>
                        <a:gd name="T48" fmla="*/ 2147483647 w 309"/>
                        <a:gd name="T49" fmla="*/ 2147483647 h 285"/>
                        <a:gd name="T50" fmla="*/ 2147483647 w 309"/>
                        <a:gd name="T51" fmla="*/ 2147483647 h 285"/>
                        <a:gd name="T52" fmla="*/ 2147483647 w 309"/>
                        <a:gd name="T53" fmla="*/ 2147483647 h 285"/>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09"/>
                        <a:gd name="T82" fmla="*/ 0 h 285"/>
                        <a:gd name="T83" fmla="*/ 309 w 309"/>
                        <a:gd name="T84" fmla="*/ 285 h 285"/>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09" h="285">
                          <a:moveTo>
                            <a:pt x="136" y="285"/>
                          </a:moveTo>
                          <a:lnTo>
                            <a:pt x="103" y="280"/>
                          </a:lnTo>
                          <a:lnTo>
                            <a:pt x="75" y="273"/>
                          </a:lnTo>
                          <a:lnTo>
                            <a:pt x="54" y="262"/>
                          </a:lnTo>
                          <a:lnTo>
                            <a:pt x="36" y="249"/>
                          </a:lnTo>
                          <a:lnTo>
                            <a:pt x="23" y="237"/>
                          </a:lnTo>
                          <a:lnTo>
                            <a:pt x="12" y="224"/>
                          </a:lnTo>
                          <a:lnTo>
                            <a:pt x="6" y="212"/>
                          </a:lnTo>
                          <a:lnTo>
                            <a:pt x="2" y="203"/>
                          </a:lnTo>
                          <a:lnTo>
                            <a:pt x="0" y="195"/>
                          </a:lnTo>
                          <a:lnTo>
                            <a:pt x="0" y="194"/>
                          </a:lnTo>
                          <a:lnTo>
                            <a:pt x="0" y="0"/>
                          </a:lnTo>
                          <a:lnTo>
                            <a:pt x="309" y="1"/>
                          </a:lnTo>
                          <a:lnTo>
                            <a:pt x="309" y="189"/>
                          </a:lnTo>
                          <a:lnTo>
                            <a:pt x="303" y="204"/>
                          </a:lnTo>
                          <a:lnTo>
                            <a:pt x="296" y="219"/>
                          </a:lnTo>
                          <a:lnTo>
                            <a:pt x="290" y="230"/>
                          </a:lnTo>
                          <a:lnTo>
                            <a:pt x="284" y="239"/>
                          </a:lnTo>
                          <a:lnTo>
                            <a:pt x="282" y="240"/>
                          </a:lnTo>
                          <a:lnTo>
                            <a:pt x="266" y="255"/>
                          </a:lnTo>
                          <a:lnTo>
                            <a:pt x="245" y="265"/>
                          </a:lnTo>
                          <a:lnTo>
                            <a:pt x="221" y="273"/>
                          </a:lnTo>
                          <a:lnTo>
                            <a:pt x="196" y="279"/>
                          </a:lnTo>
                          <a:lnTo>
                            <a:pt x="173" y="282"/>
                          </a:lnTo>
                          <a:lnTo>
                            <a:pt x="154" y="283"/>
                          </a:lnTo>
                          <a:lnTo>
                            <a:pt x="140" y="285"/>
                          </a:lnTo>
                          <a:lnTo>
                            <a:pt x="136" y="285"/>
                          </a:lnTo>
                        </a:path>
                      </a:pathLst>
                    </a:custGeom>
                    <a:noFill/>
                    <a:ln w="4763">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smtClean="0">
                        <a:solidFill>
                          <a:srgbClr val="1F497D"/>
                        </a:solidFill>
                      </a:endParaRPr>
                    </a:p>
                  </p:txBody>
                </p:sp>
                <p:sp>
                  <p:nvSpPr>
                    <p:cNvPr id="500936" name="Freeform 182"/>
                    <p:cNvSpPr>
                      <a:spLocks/>
                    </p:cNvSpPr>
                    <p:nvPr/>
                  </p:nvSpPr>
                  <p:spPr bwMode="auto">
                    <a:xfrm>
                      <a:off x="1455759" y="4380805"/>
                      <a:ext cx="794512" cy="655744"/>
                    </a:xfrm>
                    <a:custGeom>
                      <a:avLst/>
                      <a:gdLst>
                        <a:gd name="T0" fmla="*/ 2147483647 w 276"/>
                        <a:gd name="T1" fmla="*/ 2147483647 h 283"/>
                        <a:gd name="T2" fmla="*/ 2147483647 w 276"/>
                        <a:gd name="T3" fmla="*/ 2147483647 h 283"/>
                        <a:gd name="T4" fmla="*/ 2147483647 w 276"/>
                        <a:gd name="T5" fmla="*/ 2147483647 h 283"/>
                        <a:gd name="T6" fmla="*/ 2147483647 w 276"/>
                        <a:gd name="T7" fmla="*/ 2147483647 h 283"/>
                        <a:gd name="T8" fmla="*/ 2147483647 w 276"/>
                        <a:gd name="T9" fmla="*/ 2147483647 h 283"/>
                        <a:gd name="T10" fmla="*/ 2147483647 w 276"/>
                        <a:gd name="T11" fmla="*/ 2147483647 h 283"/>
                        <a:gd name="T12" fmla="*/ 2147483647 w 276"/>
                        <a:gd name="T13" fmla="*/ 2147483647 h 283"/>
                        <a:gd name="T14" fmla="*/ 2147483647 w 276"/>
                        <a:gd name="T15" fmla="*/ 2147483647 h 283"/>
                        <a:gd name="T16" fmla="*/ 2147483647 w 276"/>
                        <a:gd name="T17" fmla="*/ 2147483647 h 283"/>
                        <a:gd name="T18" fmla="*/ 2147483647 w 276"/>
                        <a:gd name="T19" fmla="*/ 2147483647 h 283"/>
                        <a:gd name="T20" fmla="*/ 0 w 276"/>
                        <a:gd name="T21" fmla="*/ 2147483647 h 283"/>
                        <a:gd name="T22" fmla="*/ 0 w 276"/>
                        <a:gd name="T23" fmla="*/ 0 h 283"/>
                        <a:gd name="T24" fmla="*/ 2147483647 w 276"/>
                        <a:gd name="T25" fmla="*/ 2147483647 h 283"/>
                        <a:gd name="T26" fmla="*/ 2147483647 w 276"/>
                        <a:gd name="T27" fmla="*/ 2147483647 h 283"/>
                        <a:gd name="T28" fmla="*/ 2147483647 w 276"/>
                        <a:gd name="T29" fmla="*/ 2147483647 h 283"/>
                        <a:gd name="T30" fmla="*/ 2147483647 w 276"/>
                        <a:gd name="T31" fmla="*/ 2147483647 h 283"/>
                        <a:gd name="T32" fmla="*/ 2147483647 w 276"/>
                        <a:gd name="T33" fmla="*/ 2147483647 h 283"/>
                        <a:gd name="T34" fmla="*/ 2147483647 w 276"/>
                        <a:gd name="T35" fmla="*/ 2147483647 h 283"/>
                        <a:gd name="T36" fmla="*/ 2147483647 w 276"/>
                        <a:gd name="T37" fmla="*/ 2147483647 h 283"/>
                        <a:gd name="T38" fmla="*/ 2147483647 w 276"/>
                        <a:gd name="T39" fmla="*/ 2147483647 h 283"/>
                        <a:gd name="T40" fmla="*/ 2147483647 w 276"/>
                        <a:gd name="T41" fmla="*/ 2147483647 h 283"/>
                        <a:gd name="T42" fmla="*/ 2147483647 w 276"/>
                        <a:gd name="T43" fmla="*/ 2147483647 h 283"/>
                        <a:gd name="T44" fmla="*/ 2147483647 w 276"/>
                        <a:gd name="T45" fmla="*/ 2147483647 h 283"/>
                        <a:gd name="T46" fmla="*/ 2147483647 w 276"/>
                        <a:gd name="T47" fmla="*/ 2147483647 h 283"/>
                        <a:gd name="T48" fmla="*/ 2147483647 w 276"/>
                        <a:gd name="T49" fmla="*/ 2147483647 h 283"/>
                        <a:gd name="T50" fmla="*/ 2147483647 w 276"/>
                        <a:gd name="T51" fmla="*/ 2147483647 h 283"/>
                        <a:gd name="T52" fmla="*/ 2147483647 w 276"/>
                        <a:gd name="T53" fmla="*/ 2147483647 h 283"/>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276"/>
                        <a:gd name="T82" fmla="*/ 0 h 283"/>
                        <a:gd name="T83" fmla="*/ 276 w 276"/>
                        <a:gd name="T84" fmla="*/ 283 h 283"/>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276" h="283">
                          <a:moveTo>
                            <a:pt x="123" y="283"/>
                          </a:moveTo>
                          <a:lnTo>
                            <a:pt x="94" y="280"/>
                          </a:lnTo>
                          <a:lnTo>
                            <a:pt x="70" y="273"/>
                          </a:lnTo>
                          <a:lnTo>
                            <a:pt x="49" y="264"/>
                          </a:lnTo>
                          <a:lnTo>
                            <a:pt x="34" y="253"/>
                          </a:lnTo>
                          <a:lnTo>
                            <a:pt x="22" y="241"/>
                          </a:lnTo>
                          <a:lnTo>
                            <a:pt x="13" y="231"/>
                          </a:lnTo>
                          <a:lnTo>
                            <a:pt x="7" y="221"/>
                          </a:lnTo>
                          <a:lnTo>
                            <a:pt x="3" y="212"/>
                          </a:lnTo>
                          <a:lnTo>
                            <a:pt x="1" y="206"/>
                          </a:lnTo>
                          <a:lnTo>
                            <a:pt x="0" y="204"/>
                          </a:lnTo>
                          <a:lnTo>
                            <a:pt x="0" y="0"/>
                          </a:lnTo>
                          <a:lnTo>
                            <a:pt x="276" y="1"/>
                          </a:lnTo>
                          <a:lnTo>
                            <a:pt x="276" y="182"/>
                          </a:lnTo>
                          <a:lnTo>
                            <a:pt x="270" y="195"/>
                          </a:lnTo>
                          <a:lnTo>
                            <a:pt x="264" y="209"/>
                          </a:lnTo>
                          <a:lnTo>
                            <a:pt x="258" y="219"/>
                          </a:lnTo>
                          <a:lnTo>
                            <a:pt x="253" y="227"/>
                          </a:lnTo>
                          <a:lnTo>
                            <a:pt x="252" y="230"/>
                          </a:lnTo>
                          <a:lnTo>
                            <a:pt x="238" y="243"/>
                          </a:lnTo>
                          <a:lnTo>
                            <a:pt x="219" y="253"/>
                          </a:lnTo>
                          <a:lnTo>
                            <a:pt x="198" y="262"/>
                          </a:lnTo>
                          <a:lnTo>
                            <a:pt x="177" y="270"/>
                          </a:lnTo>
                          <a:lnTo>
                            <a:pt x="156" y="276"/>
                          </a:lnTo>
                          <a:lnTo>
                            <a:pt x="140" y="280"/>
                          </a:lnTo>
                          <a:lnTo>
                            <a:pt x="128" y="282"/>
                          </a:lnTo>
                          <a:lnTo>
                            <a:pt x="123" y="283"/>
                          </a:lnTo>
                          <a:close/>
                        </a:path>
                      </a:pathLst>
                    </a:custGeom>
                    <a:solidFill>
                      <a:srgbClr val="202020"/>
                    </a:solidFill>
                    <a:ln w="0">
                      <a:solidFill>
                        <a:srgbClr val="202020"/>
                      </a:solidFill>
                      <a:round/>
                      <a:headEnd/>
                      <a:tailEnd/>
                    </a:ln>
                  </p:spPr>
                  <p:txBody>
                    <a:bodyPr/>
                    <a:lstStyle/>
                    <a:p>
                      <a:endParaRPr lang="en-US" smtClean="0">
                        <a:solidFill>
                          <a:srgbClr val="1F497D"/>
                        </a:solidFill>
                      </a:endParaRPr>
                    </a:p>
                  </p:txBody>
                </p:sp>
                <p:sp>
                  <p:nvSpPr>
                    <p:cNvPr id="500937" name="Freeform 183"/>
                    <p:cNvSpPr>
                      <a:spLocks/>
                    </p:cNvSpPr>
                    <p:nvPr/>
                  </p:nvSpPr>
                  <p:spPr bwMode="auto">
                    <a:xfrm>
                      <a:off x="1504696" y="4383122"/>
                      <a:ext cx="696637" cy="651109"/>
                    </a:xfrm>
                    <a:custGeom>
                      <a:avLst/>
                      <a:gdLst>
                        <a:gd name="T0" fmla="*/ 2147483647 w 242"/>
                        <a:gd name="T1" fmla="*/ 2147483647 h 281"/>
                        <a:gd name="T2" fmla="*/ 2147483647 w 242"/>
                        <a:gd name="T3" fmla="*/ 2147483647 h 281"/>
                        <a:gd name="T4" fmla="*/ 2147483647 w 242"/>
                        <a:gd name="T5" fmla="*/ 2147483647 h 281"/>
                        <a:gd name="T6" fmla="*/ 2147483647 w 242"/>
                        <a:gd name="T7" fmla="*/ 2147483647 h 281"/>
                        <a:gd name="T8" fmla="*/ 2147483647 w 242"/>
                        <a:gd name="T9" fmla="*/ 2147483647 h 281"/>
                        <a:gd name="T10" fmla="*/ 2147483647 w 242"/>
                        <a:gd name="T11" fmla="*/ 2147483647 h 281"/>
                        <a:gd name="T12" fmla="*/ 2147483647 w 242"/>
                        <a:gd name="T13" fmla="*/ 2147483647 h 281"/>
                        <a:gd name="T14" fmla="*/ 2147483647 w 242"/>
                        <a:gd name="T15" fmla="*/ 2147483647 h 281"/>
                        <a:gd name="T16" fmla="*/ 0 w 242"/>
                        <a:gd name="T17" fmla="*/ 2147483647 h 281"/>
                        <a:gd name="T18" fmla="*/ 0 w 242"/>
                        <a:gd name="T19" fmla="*/ 2147483647 h 281"/>
                        <a:gd name="T20" fmla="*/ 0 w 242"/>
                        <a:gd name="T21" fmla="*/ 0 h 281"/>
                        <a:gd name="T22" fmla="*/ 2147483647 w 242"/>
                        <a:gd name="T23" fmla="*/ 0 h 281"/>
                        <a:gd name="T24" fmla="*/ 2147483647 w 242"/>
                        <a:gd name="T25" fmla="*/ 2147483647 h 281"/>
                        <a:gd name="T26" fmla="*/ 2147483647 w 242"/>
                        <a:gd name="T27" fmla="*/ 2147483647 h 281"/>
                        <a:gd name="T28" fmla="*/ 2147483647 w 242"/>
                        <a:gd name="T29" fmla="*/ 2147483647 h 281"/>
                        <a:gd name="T30" fmla="*/ 2147483647 w 242"/>
                        <a:gd name="T31" fmla="*/ 2147483647 h 281"/>
                        <a:gd name="T32" fmla="*/ 2147483647 w 242"/>
                        <a:gd name="T33" fmla="*/ 2147483647 h 281"/>
                        <a:gd name="T34" fmla="*/ 2147483647 w 242"/>
                        <a:gd name="T35" fmla="*/ 2147483647 h 281"/>
                        <a:gd name="T36" fmla="*/ 2147483647 w 242"/>
                        <a:gd name="T37" fmla="*/ 2147483647 h 281"/>
                        <a:gd name="T38" fmla="*/ 2147483647 w 242"/>
                        <a:gd name="T39" fmla="*/ 2147483647 h 281"/>
                        <a:gd name="T40" fmla="*/ 2147483647 w 242"/>
                        <a:gd name="T41" fmla="*/ 2147483647 h 281"/>
                        <a:gd name="T42" fmla="*/ 2147483647 w 242"/>
                        <a:gd name="T43" fmla="*/ 2147483647 h 281"/>
                        <a:gd name="T44" fmla="*/ 2147483647 w 242"/>
                        <a:gd name="T45" fmla="*/ 2147483647 h 281"/>
                        <a:gd name="T46" fmla="*/ 2147483647 w 242"/>
                        <a:gd name="T47" fmla="*/ 2147483647 h 281"/>
                        <a:gd name="T48" fmla="*/ 2147483647 w 242"/>
                        <a:gd name="T49" fmla="*/ 2147483647 h 281"/>
                        <a:gd name="T50" fmla="*/ 2147483647 w 242"/>
                        <a:gd name="T51" fmla="*/ 2147483647 h 281"/>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242"/>
                        <a:gd name="T79" fmla="*/ 0 h 281"/>
                        <a:gd name="T80" fmla="*/ 242 w 242"/>
                        <a:gd name="T81" fmla="*/ 281 h 281"/>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242" h="281">
                          <a:moveTo>
                            <a:pt x="112" y="281"/>
                          </a:moveTo>
                          <a:lnTo>
                            <a:pt x="82" y="278"/>
                          </a:lnTo>
                          <a:lnTo>
                            <a:pt x="60" y="272"/>
                          </a:lnTo>
                          <a:lnTo>
                            <a:pt x="41" y="263"/>
                          </a:lnTo>
                          <a:lnTo>
                            <a:pt x="26" y="252"/>
                          </a:lnTo>
                          <a:lnTo>
                            <a:pt x="15" y="240"/>
                          </a:lnTo>
                          <a:lnTo>
                            <a:pt x="8" y="230"/>
                          </a:lnTo>
                          <a:lnTo>
                            <a:pt x="3" y="223"/>
                          </a:lnTo>
                          <a:lnTo>
                            <a:pt x="0" y="217"/>
                          </a:lnTo>
                          <a:lnTo>
                            <a:pt x="0" y="214"/>
                          </a:lnTo>
                          <a:lnTo>
                            <a:pt x="0" y="0"/>
                          </a:lnTo>
                          <a:lnTo>
                            <a:pt x="242" y="0"/>
                          </a:lnTo>
                          <a:lnTo>
                            <a:pt x="242" y="172"/>
                          </a:lnTo>
                          <a:lnTo>
                            <a:pt x="238" y="184"/>
                          </a:lnTo>
                          <a:lnTo>
                            <a:pt x="232" y="197"/>
                          </a:lnTo>
                          <a:lnTo>
                            <a:pt x="227" y="208"/>
                          </a:lnTo>
                          <a:lnTo>
                            <a:pt x="223" y="215"/>
                          </a:lnTo>
                          <a:lnTo>
                            <a:pt x="221" y="218"/>
                          </a:lnTo>
                          <a:lnTo>
                            <a:pt x="209" y="230"/>
                          </a:lnTo>
                          <a:lnTo>
                            <a:pt x="194" y="240"/>
                          </a:lnTo>
                          <a:lnTo>
                            <a:pt x="176" y="251"/>
                          </a:lnTo>
                          <a:lnTo>
                            <a:pt x="157" y="261"/>
                          </a:lnTo>
                          <a:lnTo>
                            <a:pt x="141" y="269"/>
                          </a:lnTo>
                          <a:lnTo>
                            <a:pt x="126" y="275"/>
                          </a:lnTo>
                          <a:lnTo>
                            <a:pt x="115" y="279"/>
                          </a:lnTo>
                          <a:lnTo>
                            <a:pt x="112" y="281"/>
                          </a:lnTo>
                          <a:close/>
                        </a:path>
                      </a:pathLst>
                    </a:custGeom>
                    <a:solidFill>
                      <a:srgbClr val="404040"/>
                    </a:solidFill>
                    <a:ln w="0">
                      <a:solidFill>
                        <a:srgbClr val="404040"/>
                      </a:solidFill>
                      <a:round/>
                      <a:headEnd/>
                      <a:tailEnd/>
                    </a:ln>
                  </p:spPr>
                  <p:txBody>
                    <a:bodyPr/>
                    <a:lstStyle/>
                    <a:p>
                      <a:endParaRPr lang="en-US" smtClean="0">
                        <a:solidFill>
                          <a:srgbClr val="1F497D"/>
                        </a:solidFill>
                      </a:endParaRPr>
                    </a:p>
                  </p:txBody>
                </p:sp>
                <p:sp>
                  <p:nvSpPr>
                    <p:cNvPr id="500938" name="Freeform 184"/>
                    <p:cNvSpPr>
                      <a:spLocks/>
                    </p:cNvSpPr>
                    <p:nvPr/>
                  </p:nvSpPr>
                  <p:spPr bwMode="auto">
                    <a:xfrm>
                      <a:off x="1556512" y="4383122"/>
                      <a:ext cx="598763" cy="646475"/>
                    </a:xfrm>
                    <a:custGeom>
                      <a:avLst/>
                      <a:gdLst>
                        <a:gd name="T0" fmla="*/ 2147483647 w 208"/>
                        <a:gd name="T1" fmla="*/ 2147483647 h 279"/>
                        <a:gd name="T2" fmla="*/ 2147483647 w 208"/>
                        <a:gd name="T3" fmla="*/ 2147483647 h 279"/>
                        <a:gd name="T4" fmla="*/ 2147483647 w 208"/>
                        <a:gd name="T5" fmla="*/ 2147483647 h 279"/>
                        <a:gd name="T6" fmla="*/ 2147483647 w 208"/>
                        <a:gd name="T7" fmla="*/ 2147483647 h 279"/>
                        <a:gd name="T8" fmla="*/ 2147483647 w 208"/>
                        <a:gd name="T9" fmla="*/ 2147483647 h 279"/>
                        <a:gd name="T10" fmla="*/ 2147483647 w 208"/>
                        <a:gd name="T11" fmla="*/ 2147483647 h 279"/>
                        <a:gd name="T12" fmla="*/ 2147483647 w 208"/>
                        <a:gd name="T13" fmla="*/ 2147483647 h 279"/>
                        <a:gd name="T14" fmla="*/ 0 w 208"/>
                        <a:gd name="T15" fmla="*/ 2147483647 h 279"/>
                        <a:gd name="T16" fmla="*/ 0 w 208"/>
                        <a:gd name="T17" fmla="*/ 2147483647 h 279"/>
                        <a:gd name="T18" fmla="*/ 0 w 208"/>
                        <a:gd name="T19" fmla="*/ 0 h 279"/>
                        <a:gd name="T20" fmla="*/ 2147483647 w 208"/>
                        <a:gd name="T21" fmla="*/ 0 h 279"/>
                        <a:gd name="T22" fmla="*/ 2147483647 w 208"/>
                        <a:gd name="T23" fmla="*/ 2147483647 h 279"/>
                        <a:gd name="T24" fmla="*/ 2147483647 w 208"/>
                        <a:gd name="T25" fmla="*/ 2147483647 h 279"/>
                        <a:gd name="T26" fmla="*/ 2147483647 w 208"/>
                        <a:gd name="T27" fmla="*/ 2147483647 h 279"/>
                        <a:gd name="T28" fmla="*/ 2147483647 w 208"/>
                        <a:gd name="T29" fmla="*/ 2147483647 h 279"/>
                        <a:gd name="T30" fmla="*/ 2147483647 w 208"/>
                        <a:gd name="T31" fmla="*/ 2147483647 h 279"/>
                        <a:gd name="T32" fmla="*/ 2147483647 w 208"/>
                        <a:gd name="T33" fmla="*/ 2147483647 h 279"/>
                        <a:gd name="T34" fmla="*/ 2147483647 w 208"/>
                        <a:gd name="T35" fmla="*/ 2147483647 h 279"/>
                        <a:gd name="T36" fmla="*/ 2147483647 w 208"/>
                        <a:gd name="T37" fmla="*/ 2147483647 h 279"/>
                        <a:gd name="T38" fmla="*/ 2147483647 w 208"/>
                        <a:gd name="T39" fmla="*/ 2147483647 h 279"/>
                        <a:gd name="T40" fmla="*/ 2147483647 w 208"/>
                        <a:gd name="T41" fmla="*/ 2147483647 h 279"/>
                        <a:gd name="T42" fmla="*/ 2147483647 w 208"/>
                        <a:gd name="T43" fmla="*/ 2147483647 h 279"/>
                        <a:gd name="T44" fmla="*/ 2147483647 w 208"/>
                        <a:gd name="T45" fmla="*/ 2147483647 h 279"/>
                        <a:gd name="T46" fmla="*/ 2147483647 w 208"/>
                        <a:gd name="T47" fmla="*/ 2147483647 h 279"/>
                        <a:gd name="T48" fmla="*/ 2147483647 w 208"/>
                        <a:gd name="T49" fmla="*/ 2147483647 h 279"/>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08"/>
                        <a:gd name="T76" fmla="*/ 0 h 279"/>
                        <a:gd name="T77" fmla="*/ 208 w 208"/>
                        <a:gd name="T78" fmla="*/ 279 h 279"/>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08" h="279">
                          <a:moveTo>
                            <a:pt x="99" y="279"/>
                          </a:moveTo>
                          <a:lnTo>
                            <a:pt x="70" y="276"/>
                          </a:lnTo>
                          <a:lnTo>
                            <a:pt x="48" y="270"/>
                          </a:lnTo>
                          <a:lnTo>
                            <a:pt x="32" y="261"/>
                          </a:lnTo>
                          <a:lnTo>
                            <a:pt x="18" y="252"/>
                          </a:lnTo>
                          <a:lnTo>
                            <a:pt x="9" y="242"/>
                          </a:lnTo>
                          <a:lnTo>
                            <a:pt x="3" y="233"/>
                          </a:lnTo>
                          <a:lnTo>
                            <a:pt x="0" y="227"/>
                          </a:lnTo>
                          <a:lnTo>
                            <a:pt x="0" y="226"/>
                          </a:lnTo>
                          <a:lnTo>
                            <a:pt x="0" y="0"/>
                          </a:lnTo>
                          <a:lnTo>
                            <a:pt x="208" y="0"/>
                          </a:lnTo>
                          <a:lnTo>
                            <a:pt x="208" y="164"/>
                          </a:lnTo>
                          <a:lnTo>
                            <a:pt x="203" y="175"/>
                          </a:lnTo>
                          <a:lnTo>
                            <a:pt x="199" y="187"/>
                          </a:lnTo>
                          <a:lnTo>
                            <a:pt x="194" y="196"/>
                          </a:lnTo>
                          <a:lnTo>
                            <a:pt x="191" y="203"/>
                          </a:lnTo>
                          <a:lnTo>
                            <a:pt x="191" y="206"/>
                          </a:lnTo>
                          <a:lnTo>
                            <a:pt x="181" y="218"/>
                          </a:lnTo>
                          <a:lnTo>
                            <a:pt x="167" y="229"/>
                          </a:lnTo>
                          <a:lnTo>
                            <a:pt x="153" y="242"/>
                          </a:lnTo>
                          <a:lnTo>
                            <a:pt x="138" y="254"/>
                          </a:lnTo>
                          <a:lnTo>
                            <a:pt x="123" y="264"/>
                          </a:lnTo>
                          <a:lnTo>
                            <a:pt x="111" y="272"/>
                          </a:lnTo>
                          <a:lnTo>
                            <a:pt x="102" y="278"/>
                          </a:lnTo>
                          <a:lnTo>
                            <a:pt x="99" y="279"/>
                          </a:lnTo>
                          <a:close/>
                        </a:path>
                      </a:pathLst>
                    </a:custGeom>
                    <a:solidFill>
                      <a:srgbClr val="606060"/>
                    </a:solidFill>
                    <a:ln w="0">
                      <a:solidFill>
                        <a:srgbClr val="606060"/>
                      </a:solidFill>
                      <a:round/>
                      <a:headEnd/>
                      <a:tailEnd/>
                    </a:ln>
                  </p:spPr>
                  <p:txBody>
                    <a:bodyPr/>
                    <a:lstStyle/>
                    <a:p>
                      <a:endParaRPr lang="en-US" smtClean="0">
                        <a:solidFill>
                          <a:srgbClr val="1F497D"/>
                        </a:solidFill>
                      </a:endParaRPr>
                    </a:p>
                  </p:txBody>
                </p:sp>
                <p:sp>
                  <p:nvSpPr>
                    <p:cNvPr id="500939" name="Freeform 185"/>
                    <p:cNvSpPr>
                      <a:spLocks/>
                    </p:cNvSpPr>
                    <p:nvPr/>
                  </p:nvSpPr>
                  <p:spPr bwMode="auto">
                    <a:xfrm>
                      <a:off x="1608328" y="4383122"/>
                      <a:ext cx="498009" cy="646475"/>
                    </a:xfrm>
                    <a:custGeom>
                      <a:avLst/>
                      <a:gdLst>
                        <a:gd name="T0" fmla="*/ 2147483647 w 173"/>
                        <a:gd name="T1" fmla="*/ 2147483647 h 279"/>
                        <a:gd name="T2" fmla="*/ 2147483647 w 173"/>
                        <a:gd name="T3" fmla="*/ 2147483647 h 279"/>
                        <a:gd name="T4" fmla="*/ 2147483647 w 173"/>
                        <a:gd name="T5" fmla="*/ 2147483647 h 279"/>
                        <a:gd name="T6" fmla="*/ 2147483647 w 173"/>
                        <a:gd name="T7" fmla="*/ 2147483647 h 279"/>
                        <a:gd name="T8" fmla="*/ 2147483647 w 173"/>
                        <a:gd name="T9" fmla="*/ 2147483647 h 279"/>
                        <a:gd name="T10" fmla="*/ 2147483647 w 173"/>
                        <a:gd name="T11" fmla="*/ 2147483647 h 279"/>
                        <a:gd name="T12" fmla="*/ 2147483647 w 173"/>
                        <a:gd name="T13" fmla="*/ 2147483647 h 279"/>
                        <a:gd name="T14" fmla="*/ 0 w 173"/>
                        <a:gd name="T15" fmla="*/ 2147483647 h 279"/>
                        <a:gd name="T16" fmla="*/ 0 w 173"/>
                        <a:gd name="T17" fmla="*/ 2147483647 h 279"/>
                        <a:gd name="T18" fmla="*/ 0 w 173"/>
                        <a:gd name="T19" fmla="*/ 0 h 279"/>
                        <a:gd name="T20" fmla="*/ 2147483647 w 173"/>
                        <a:gd name="T21" fmla="*/ 0 h 279"/>
                        <a:gd name="T22" fmla="*/ 2147483647 w 173"/>
                        <a:gd name="T23" fmla="*/ 2147483647 h 279"/>
                        <a:gd name="T24" fmla="*/ 2147483647 w 173"/>
                        <a:gd name="T25" fmla="*/ 2147483647 h 279"/>
                        <a:gd name="T26" fmla="*/ 2147483647 w 173"/>
                        <a:gd name="T27" fmla="*/ 2147483647 h 279"/>
                        <a:gd name="T28" fmla="*/ 2147483647 w 173"/>
                        <a:gd name="T29" fmla="*/ 2147483647 h 279"/>
                        <a:gd name="T30" fmla="*/ 2147483647 w 173"/>
                        <a:gd name="T31" fmla="*/ 2147483647 h 279"/>
                        <a:gd name="T32" fmla="*/ 2147483647 w 173"/>
                        <a:gd name="T33" fmla="*/ 2147483647 h 279"/>
                        <a:gd name="T34" fmla="*/ 2147483647 w 173"/>
                        <a:gd name="T35" fmla="*/ 2147483647 h 279"/>
                        <a:gd name="T36" fmla="*/ 2147483647 w 173"/>
                        <a:gd name="T37" fmla="*/ 2147483647 h 279"/>
                        <a:gd name="T38" fmla="*/ 2147483647 w 173"/>
                        <a:gd name="T39" fmla="*/ 2147483647 h 279"/>
                        <a:gd name="T40" fmla="*/ 2147483647 w 173"/>
                        <a:gd name="T41" fmla="*/ 2147483647 h 279"/>
                        <a:gd name="T42" fmla="*/ 2147483647 w 173"/>
                        <a:gd name="T43" fmla="*/ 2147483647 h 279"/>
                        <a:gd name="T44" fmla="*/ 2147483647 w 173"/>
                        <a:gd name="T45" fmla="*/ 2147483647 h 279"/>
                        <a:gd name="T46" fmla="*/ 2147483647 w 173"/>
                        <a:gd name="T47" fmla="*/ 2147483647 h 279"/>
                        <a:gd name="T48" fmla="*/ 2147483647 w 173"/>
                        <a:gd name="T49" fmla="*/ 2147483647 h 279"/>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73"/>
                        <a:gd name="T76" fmla="*/ 0 h 279"/>
                        <a:gd name="T77" fmla="*/ 173 w 173"/>
                        <a:gd name="T78" fmla="*/ 279 h 279"/>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73" h="279">
                          <a:moveTo>
                            <a:pt x="87" y="279"/>
                          </a:moveTo>
                          <a:lnTo>
                            <a:pt x="63" y="276"/>
                          </a:lnTo>
                          <a:lnTo>
                            <a:pt x="44" y="272"/>
                          </a:lnTo>
                          <a:lnTo>
                            <a:pt x="27" y="264"/>
                          </a:lnTo>
                          <a:lnTo>
                            <a:pt x="17" y="257"/>
                          </a:lnTo>
                          <a:lnTo>
                            <a:pt x="8" y="249"/>
                          </a:lnTo>
                          <a:lnTo>
                            <a:pt x="3" y="242"/>
                          </a:lnTo>
                          <a:lnTo>
                            <a:pt x="0" y="238"/>
                          </a:lnTo>
                          <a:lnTo>
                            <a:pt x="0" y="236"/>
                          </a:lnTo>
                          <a:lnTo>
                            <a:pt x="0" y="0"/>
                          </a:lnTo>
                          <a:lnTo>
                            <a:pt x="173" y="0"/>
                          </a:lnTo>
                          <a:lnTo>
                            <a:pt x="173" y="155"/>
                          </a:lnTo>
                          <a:lnTo>
                            <a:pt x="170" y="166"/>
                          </a:lnTo>
                          <a:lnTo>
                            <a:pt x="166" y="175"/>
                          </a:lnTo>
                          <a:lnTo>
                            <a:pt x="163" y="185"/>
                          </a:lnTo>
                          <a:lnTo>
                            <a:pt x="160" y="193"/>
                          </a:lnTo>
                          <a:lnTo>
                            <a:pt x="160" y="196"/>
                          </a:lnTo>
                          <a:lnTo>
                            <a:pt x="151" y="205"/>
                          </a:lnTo>
                          <a:lnTo>
                            <a:pt x="140" y="218"/>
                          </a:lnTo>
                          <a:lnTo>
                            <a:pt x="129" y="232"/>
                          </a:lnTo>
                          <a:lnTo>
                            <a:pt x="117" y="245"/>
                          </a:lnTo>
                          <a:lnTo>
                            <a:pt x="105" y="258"/>
                          </a:lnTo>
                          <a:lnTo>
                            <a:pt x="96" y="269"/>
                          </a:lnTo>
                          <a:lnTo>
                            <a:pt x="88" y="276"/>
                          </a:lnTo>
                          <a:lnTo>
                            <a:pt x="87" y="279"/>
                          </a:lnTo>
                          <a:close/>
                        </a:path>
                      </a:pathLst>
                    </a:custGeom>
                    <a:solidFill>
                      <a:srgbClr val="808080"/>
                    </a:solidFill>
                    <a:ln w="0">
                      <a:solidFill>
                        <a:srgbClr val="808080"/>
                      </a:solidFill>
                      <a:round/>
                      <a:headEnd/>
                      <a:tailEnd/>
                    </a:ln>
                  </p:spPr>
                  <p:txBody>
                    <a:bodyPr/>
                    <a:lstStyle/>
                    <a:p>
                      <a:endParaRPr lang="en-US" smtClean="0">
                        <a:solidFill>
                          <a:srgbClr val="1F497D"/>
                        </a:solidFill>
                      </a:endParaRPr>
                    </a:p>
                  </p:txBody>
                </p:sp>
                <p:sp>
                  <p:nvSpPr>
                    <p:cNvPr id="500940" name="Freeform 186"/>
                    <p:cNvSpPr>
                      <a:spLocks/>
                    </p:cNvSpPr>
                    <p:nvPr/>
                  </p:nvSpPr>
                  <p:spPr bwMode="auto">
                    <a:xfrm>
                      <a:off x="1657265" y="4383122"/>
                      <a:ext cx="403013" cy="644158"/>
                    </a:xfrm>
                    <a:custGeom>
                      <a:avLst/>
                      <a:gdLst>
                        <a:gd name="T0" fmla="*/ 2147483647 w 140"/>
                        <a:gd name="T1" fmla="*/ 2147483647 h 278"/>
                        <a:gd name="T2" fmla="*/ 2147483647 w 140"/>
                        <a:gd name="T3" fmla="*/ 2147483647 h 278"/>
                        <a:gd name="T4" fmla="*/ 2147483647 w 140"/>
                        <a:gd name="T5" fmla="*/ 2147483647 h 278"/>
                        <a:gd name="T6" fmla="*/ 2147483647 w 140"/>
                        <a:gd name="T7" fmla="*/ 2147483647 h 278"/>
                        <a:gd name="T8" fmla="*/ 2147483647 w 140"/>
                        <a:gd name="T9" fmla="*/ 2147483647 h 278"/>
                        <a:gd name="T10" fmla="*/ 2147483647 w 140"/>
                        <a:gd name="T11" fmla="*/ 2147483647 h 278"/>
                        <a:gd name="T12" fmla="*/ 2147483647 w 140"/>
                        <a:gd name="T13" fmla="*/ 2147483647 h 278"/>
                        <a:gd name="T14" fmla="*/ 0 w 140"/>
                        <a:gd name="T15" fmla="*/ 2147483647 h 278"/>
                        <a:gd name="T16" fmla="*/ 0 w 140"/>
                        <a:gd name="T17" fmla="*/ 2147483647 h 278"/>
                        <a:gd name="T18" fmla="*/ 2147483647 w 140"/>
                        <a:gd name="T19" fmla="*/ 0 h 278"/>
                        <a:gd name="T20" fmla="*/ 2147483647 w 140"/>
                        <a:gd name="T21" fmla="*/ 2147483647 h 278"/>
                        <a:gd name="T22" fmla="*/ 2147483647 w 140"/>
                        <a:gd name="T23" fmla="*/ 2147483647 h 278"/>
                        <a:gd name="T24" fmla="*/ 2147483647 w 140"/>
                        <a:gd name="T25" fmla="*/ 2147483647 h 278"/>
                        <a:gd name="T26" fmla="*/ 2147483647 w 140"/>
                        <a:gd name="T27" fmla="*/ 2147483647 h 278"/>
                        <a:gd name="T28" fmla="*/ 2147483647 w 140"/>
                        <a:gd name="T29" fmla="*/ 2147483647 h 278"/>
                        <a:gd name="T30" fmla="*/ 2147483647 w 140"/>
                        <a:gd name="T31" fmla="*/ 2147483647 h 278"/>
                        <a:gd name="T32" fmla="*/ 2147483647 w 140"/>
                        <a:gd name="T33" fmla="*/ 2147483647 h 278"/>
                        <a:gd name="T34" fmla="*/ 2147483647 w 140"/>
                        <a:gd name="T35" fmla="*/ 2147483647 h 278"/>
                        <a:gd name="T36" fmla="*/ 2147483647 w 140"/>
                        <a:gd name="T37" fmla="*/ 2147483647 h 278"/>
                        <a:gd name="T38" fmla="*/ 2147483647 w 140"/>
                        <a:gd name="T39" fmla="*/ 2147483647 h 278"/>
                        <a:gd name="T40" fmla="*/ 2147483647 w 140"/>
                        <a:gd name="T41" fmla="*/ 2147483647 h 278"/>
                        <a:gd name="T42" fmla="*/ 2147483647 w 140"/>
                        <a:gd name="T43" fmla="*/ 2147483647 h 278"/>
                        <a:gd name="T44" fmla="*/ 2147483647 w 140"/>
                        <a:gd name="T45" fmla="*/ 2147483647 h 278"/>
                        <a:gd name="T46" fmla="*/ 2147483647 w 140"/>
                        <a:gd name="T47" fmla="*/ 2147483647 h 27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40"/>
                        <a:gd name="T73" fmla="*/ 0 h 278"/>
                        <a:gd name="T74" fmla="*/ 140 w 140"/>
                        <a:gd name="T75" fmla="*/ 278 h 27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40" h="278">
                          <a:moveTo>
                            <a:pt x="74" y="278"/>
                          </a:moveTo>
                          <a:lnTo>
                            <a:pt x="52" y="276"/>
                          </a:lnTo>
                          <a:lnTo>
                            <a:pt x="34" y="272"/>
                          </a:lnTo>
                          <a:lnTo>
                            <a:pt x="21" y="266"/>
                          </a:lnTo>
                          <a:lnTo>
                            <a:pt x="12" y="260"/>
                          </a:lnTo>
                          <a:lnTo>
                            <a:pt x="4" y="252"/>
                          </a:lnTo>
                          <a:lnTo>
                            <a:pt x="1" y="248"/>
                          </a:lnTo>
                          <a:lnTo>
                            <a:pt x="0" y="246"/>
                          </a:lnTo>
                          <a:lnTo>
                            <a:pt x="0" y="2"/>
                          </a:lnTo>
                          <a:lnTo>
                            <a:pt x="140" y="0"/>
                          </a:lnTo>
                          <a:lnTo>
                            <a:pt x="140" y="148"/>
                          </a:lnTo>
                          <a:lnTo>
                            <a:pt x="137" y="155"/>
                          </a:lnTo>
                          <a:lnTo>
                            <a:pt x="134" y="164"/>
                          </a:lnTo>
                          <a:lnTo>
                            <a:pt x="132" y="175"/>
                          </a:lnTo>
                          <a:lnTo>
                            <a:pt x="131" y="182"/>
                          </a:lnTo>
                          <a:lnTo>
                            <a:pt x="129" y="184"/>
                          </a:lnTo>
                          <a:lnTo>
                            <a:pt x="123" y="193"/>
                          </a:lnTo>
                          <a:lnTo>
                            <a:pt x="116" y="206"/>
                          </a:lnTo>
                          <a:lnTo>
                            <a:pt x="107" y="221"/>
                          </a:lnTo>
                          <a:lnTo>
                            <a:pt x="97" y="238"/>
                          </a:lnTo>
                          <a:lnTo>
                            <a:pt x="89" y="252"/>
                          </a:lnTo>
                          <a:lnTo>
                            <a:pt x="82" y="266"/>
                          </a:lnTo>
                          <a:lnTo>
                            <a:pt x="77" y="275"/>
                          </a:lnTo>
                          <a:lnTo>
                            <a:pt x="74" y="278"/>
                          </a:lnTo>
                          <a:close/>
                        </a:path>
                      </a:pathLst>
                    </a:custGeom>
                    <a:solidFill>
                      <a:srgbClr val="9F9F9F"/>
                    </a:solidFill>
                    <a:ln w="0">
                      <a:solidFill>
                        <a:srgbClr val="9F9F9F"/>
                      </a:solidFill>
                      <a:round/>
                      <a:headEnd/>
                      <a:tailEnd/>
                    </a:ln>
                  </p:spPr>
                  <p:txBody>
                    <a:bodyPr/>
                    <a:lstStyle/>
                    <a:p>
                      <a:endParaRPr lang="en-US" smtClean="0">
                        <a:solidFill>
                          <a:srgbClr val="1F497D"/>
                        </a:solidFill>
                      </a:endParaRPr>
                    </a:p>
                  </p:txBody>
                </p:sp>
                <p:sp>
                  <p:nvSpPr>
                    <p:cNvPr id="500941" name="Freeform 187"/>
                    <p:cNvSpPr>
                      <a:spLocks/>
                    </p:cNvSpPr>
                    <p:nvPr/>
                  </p:nvSpPr>
                  <p:spPr bwMode="auto">
                    <a:xfrm>
                      <a:off x="1709081" y="4383122"/>
                      <a:ext cx="302260" cy="639524"/>
                    </a:xfrm>
                    <a:custGeom>
                      <a:avLst/>
                      <a:gdLst>
                        <a:gd name="T0" fmla="*/ 2147483647 w 105"/>
                        <a:gd name="T1" fmla="*/ 2147483647 h 276"/>
                        <a:gd name="T2" fmla="*/ 2147483647 w 105"/>
                        <a:gd name="T3" fmla="*/ 2147483647 h 276"/>
                        <a:gd name="T4" fmla="*/ 2147483647 w 105"/>
                        <a:gd name="T5" fmla="*/ 2147483647 h 276"/>
                        <a:gd name="T6" fmla="*/ 2147483647 w 105"/>
                        <a:gd name="T7" fmla="*/ 2147483647 h 276"/>
                        <a:gd name="T8" fmla="*/ 2147483647 w 105"/>
                        <a:gd name="T9" fmla="*/ 2147483647 h 276"/>
                        <a:gd name="T10" fmla="*/ 2147483647 w 105"/>
                        <a:gd name="T11" fmla="*/ 2147483647 h 276"/>
                        <a:gd name="T12" fmla="*/ 0 w 105"/>
                        <a:gd name="T13" fmla="*/ 2147483647 h 276"/>
                        <a:gd name="T14" fmla="*/ 0 w 105"/>
                        <a:gd name="T15" fmla="*/ 2147483647 h 276"/>
                        <a:gd name="T16" fmla="*/ 2147483647 w 105"/>
                        <a:gd name="T17" fmla="*/ 0 h 276"/>
                        <a:gd name="T18" fmla="*/ 2147483647 w 105"/>
                        <a:gd name="T19" fmla="*/ 2147483647 h 276"/>
                        <a:gd name="T20" fmla="*/ 2147483647 w 105"/>
                        <a:gd name="T21" fmla="*/ 2147483647 h 276"/>
                        <a:gd name="T22" fmla="*/ 2147483647 w 105"/>
                        <a:gd name="T23" fmla="*/ 2147483647 h 276"/>
                        <a:gd name="T24" fmla="*/ 2147483647 w 105"/>
                        <a:gd name="T25" fmla="*/ 2147483647 h 276"/>
                        <a:gd name="T26" fmla="*/ 2147483647 w 105"/>
                        <a:gd name="T27" fmla="*/ 2147483647 h 276"/>
                        <a:gd name="T28" fmla="*/ 2147483647 w 105"/>
                        <a:gd name="T29" fmla="*/ 2147483647 h 276"/>
                        <a:gd name="T30" fmla="*/ 2147483647 w 105"/>
                        <a:gd name="T31" fmla="*/ 2147483647 h 276"/>
                        <a:gd name="T32" fmla="*/ 2147483647 w 105"/>
                        <a:gd name="T33" fmla="*/ 2147483647 h 276"/>
                        <a:gd name="T34" fmla="*/ 2147483647 w 105"/>
                        <a:gd name="T35" fmla="*/ 2147483647 h 276"/>
                        <a:gd name="T36" fmla="*/ 2147483647 w 105"/>
                        <a:gd name="T37" fmla="*/ 2147483647 h 276"/>
                        <a:gd name="T38" fmla="*/ 2147483647 w 105"/>
                        <a:gd name="T39" fmla="*/ 2147483647 h 276"/>
                        <a:gd name="T40" fmla="*/ 2147483647 w 105"/>
                        <a:gd name="T41" fmla="*/ 2147483647 h 276"/>
                        <a:gd name="T42" fmla="*/ 2147483647 w 105"/>
                        <a:gd name="T43" fmla="*/ 2147483647 h 27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05"/>
                        <a:gd name="T67" fmla="*/ 0 h 276"/>
                        <a:gd name="T68" fmla="*/ 105 w 105"/>
                        <a:gd name="T69" fmla="*/ 276 h 27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05" h="276">
                          <a:moveTo>
                            <a:pt x="62" y="276"/>
                          </a:moveTo>
                          <a:lnTo>
                            <a:pt x="41" y="276"/>
                          </a:lnTo>
                          <a:lnTo>
                            <a:pt x="25" y="273"/>
                          </a:lnTo>
                          <a:lnTo>
                            <a:pt x="13" y="267"/>
                          </a:lnTo>
                          <a:lnTo>
                            <a:pt x="6" y="263"/>
                          </a:lnTo>
                          <a:lnTo>
                            <a:pt x="1" y="258"/>
                          </a:lnTo>
                          <a:lnTo>
                            <a:pt x="0" y="257"/>
                          </a:lnTo>
                          <a:lnTo>
                            <a:pt x="0" y="2"/>
                          </a:lnTo>
                          <a:lnTo>
                            <a:pt x="105" y="0"/>
                          </a:lnTo>
                          <a:lnTo>
                            <a:pt x="105" y="140"/>
                          </a:lnTo>
                          <a:lnTo>
                            <a:pt x="102" y="148"/>
                          </a:lnTo>
                          <a:lnTo>
                            <a:pt x="101" y="160"/>
                          </a:lnTo>
                          <a:lnTo>
                            <a:pt x="100" y="169"/>
                          </a:lnTo>
                          <a:lnTo>
                            <a:pt x="98" y="173"/>
                          </a:lnTo>
                          <a:lnTo>
                            <a:pt x="95" y="181"/>
                          </a:lnTo>
                          <a:lnTo>
                            <a:pt x="89" y="194"/>
                          </a:lnTo>
                          <a:lnTo>
                            <a:pt x="83" y="211"/>
                          </a:lnTo>
                          <a:lnTo>
                            <a:pt x="77" y="229"/>
                          </a:lnTo>
                          <a:lnTo>
                            <a:pt x="71" y="246"/>
                          </a:lnTo>
                          <a:lnTo>
                            <a:pt x="67" y="261"/>
                          </a:lnTo>
                          <a:lnTo>
                            <a:pt x="64" y="272"/>
                          </a:lnTo>
                          <a:lnTo>
                            <a:pt x="62" y="276"/>
                          </a:lnTo>
                          <a:close/>
                        </a:path>
                      </a:pathLst>
                    </a:custGeom>
                    <a:solidFill>
                      <a:srgbClr val="BFBFBF"/>
                    </a:solidFill>
                    <a:ln w="0">
                      <a:solidFill>
                        <a:srgbClr val="BFBFBF"/>
                      </a:solidFill>
                      <a:round/>
                      <a:headEnd/>
                      <a:tailEnd/>
                    </a:ln>
                  </p:spPr>
                  <p:txBody>
                    <a:bodyPr/>
                    <a:lstStyle/>
                    <a:p>
                      <a:endParaRPr lang="en-US" smtClean="0">
                        <a:solidFill>
                          <a:srgbClr val="1F497D"/>
                        </a:solidFill>
                      </a:endParaRPr>
                    </a:p>
                  </p:txBody>
                </p:sp>
                <p:sp>
                  <p:nvSpPr>
                    <p:cNvPr id="500942" name="Freeform 188"/>
                    <p:cNvSpPr>
                      <a:spLocks/>
                    </p:cNvSpPr>
                    <p:nvPr/>
                  </p:nvSpPr>
                  <p:spPr bwMode="auto">
                    <a:xfrm>
                      <a:off x="1758019" y="4383122"/>
                      <a:ext cx="207264" cy="639524"/>
                    </a:xfrm>
                    <a:custGeom>
                      <a:avLst/>
                      <a:gdLst>
                        <a:gd name="T0" fmla="*/ 2147483647 w 72"/>
                        <a:gd name="T1" fmla="*/ 2147483647 h 276"/>
                        <a:gd name="T2" fmla="*/ 2147483647 w 72"/>
                        <a:gd name="T3" fmla="*/ 2147483647 h 276"/>
                        <a:gd name="T4" fmla="*/ 2147483647 w 72"/>
                        <a:gd name="T5" fmla="*/ 2147483647 h 276"/>
                        <a:gd name="T6" fmla="*/ 2147483647 w 72"/>
                        <a:gd name="T7" fmla="*/ 2147483647 h 276"/>
                        <a:gd name="T8" fmla="*/ 2147483647 w 72"/>
                        <a:gd name="T9" fmla="*/ 2147483647 h 276"/>
                        <a:gd name="T10" fmla="*/ 0 w 72"/>
                        <a:gd name="T11" fmla="*/ 2147483647 h 276"/>
                        <a:gd name="T12" fmla="*/ 0 w 72"/>
                        <a:gd name="T13" fmla="*/ 2147483647 h 276"/>
                        <a:gd name="T14" fmla="*/ 2147483647 w 72"/>
                        <a:gd name="T15" fmla="*/ 0 h 276"/>
                        <a:gd name="T16" fmla="*/ 2147483647 w 72"/>
                        <a:gd name="T17" fmla="*/ 2147483647 h 276"/>
                        <a:gd name="T18" fmla="*/ 2147483647 w 72"/>
                        <a:gd name="T19" fmla="*/ 2147483647 h 276"/>
                        <a:gd name="T20" fmla="*/ 2147483647 w 72"/>
                        <a:gd name="T21" fmla="*/ 2147483647 h 276"/>
                        <a:gd name="T22" fmla="*/ 2147483647 w 72"/>
                        <a:gd name="T23" fmla="*/ 2147483647 h 276"/>
                        <a:gd name="T24" fmla="*/ 2147483647 w 72"/>
                        <a:gd name="T25" fmla="*/ 2147483647 h 276"/>
                        <a:gd name="T26" fmla="*/ 2147483647 w 72"/>
                        <a:gd name="T27" fmla="*/ 2147483647 h 276"/>
                        <a:gd name="T28" fmla="*/ 2147483647 w 72"/>
                        <a:gd name="T29" fmla="*/ 2147483647 h 276"/>
                        <a:gd name="T30" fmla="*/ 2147483647 w 72"/>
                        <a:gd name="T31" fmla="*/ 2147483647 h 276"/>
                        <a:gd name="T32" fmla="*/ 2147483647 w 72"/>
                        <a:gd name="T33" fmla="*/ 2147483647 h 276"/>
                        <a:gd name="T34" fmla="*/ 2147483647 w 72"/>
                        <a:gd name="T35" fmla="*/ 2147483647 h 276"/>
                        <a:gd name="T36" fmla="*/ 2147483647 w 72"/>
                        <a:gd name="T37" fmla="*/ 2147483647 h 276"/>
                        <a:gd name="T38" fmla="*/ 2147483647 w 72"/>
                        <a:gd name="T39" fmla="*/ 2147483647 h 276"/>
                        <a:gd name="T40" fmla="*/ 2147483647 w 72"/>
                        <a:gd name="T41" fmla="*/ 2147483647 h 27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72"/>
                        <a:gd name="T64" fmla="*/ 0 h 276"/>
                        <a:gd name="T65" fmla="*/ 72 w 72"/>
                        <a:gd name="T66" fmla="*/ 276 h 27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72" h="276">
                          <a:moveTo>
                            <a:pt x="50" y="275"/>
                          </a:moveTo>
                          <a:lnTo>
                            <a:pt x="32" y="276"/>
                          </a:lnTo>
                          <a:lnTo>
                            <a:pt x="18" y="275"/>
                          </a:lnTo>
                          <a:lnTo>
                            <a:pt x="8" y="272"/>
                          </a:lnTo>
                          <a:lnTo>
                            <a:pt x="2" y="269"/>
                          </a:lnTo>
                          <a:lnTo>
                            <a:pt x="0" y="269"/>
                          </a:lnTo>
                          <a:lnTo>
                            <a:pt x="0" y="2"/>
                          </a:lnTo>
                          <a:lnTo>
                            <a:pt x="72" y="0"/>
                          </a:lnTo>
                          <a:lnTo>
                            <a:pt x="72" y="131"/>
                          </a:lnTo>
                          <a:lnTo>
                            <a:pt x="71" y="137"/>
                          </a:lnTo>
                          <a:lnTo>
                            <a:pt x="69" y="148"/>
                          </a:lnTo>
                          <a:lnTo>
                            <a:pt x="69" y="158"/>
                          </a:lnTo>
                          <a:lnTo>
                            <a:pt x="68" y="163"/>
                          </a:lnTo>
                          <a:lnTo>
                            <a:pt x="66" y="169"/>
                          </a:lnTo>
                          <a:lnTo>
                            <a:pt x="63" y="182"/>
                          </a:lnTo>
                          <a:lnTo>
                            <a:pt x="60" y="200"/>
                          </a:lnTo>
                          <a:lnTo>
                            <a:pt x="57" y="221"/>
                          </a:lnTo>
                          <a:lnTo>
                            <a:pt x="54" y="240"/>
                          </a:lnTo>
                          <a:lnTo>
                            <a:pt x="53" y="258"/>
                          </a:lnTo>
                          <a:lnTo>
                            <a:pt x="51" y="270"/>
                          </a:lnTo>
                          <a:lnTo>
                            <a:pt x="50" y="275"/>
                          </a:lnTo>
                          <a:close/>
                        </a:path>
                      </a:pathLst>
                    </a:custGeom>
                    <a:solidFill>
                      <a:srgbClr val="DFDFDF"/>
                    </a:solidFill>
                    <a:ln w="0">
                      <a:solidFill>
                        <a:srgbClr val="DFDFDF"/>
                      </a:solidFill>
                      <a:round/>
                      <a:headEnd/>
                      <a:tailEnd/>
                    </a:ln>
                  </p:spPr>
                  <p:txBody>
                    <a:bodyPr/>
                    <a:lstStyle/>
                    <a:p>
                      <a:endParaRPr lang="en-US" smtClean="0">
                        <a:solidFill>
                          <a:srgbClr val="1F497D"/>
                        </a:solidFill>
                      </a:endParaRPr>
                    </a:p>
                  </p:txBody>
                </p:sp>
                <p:sp>
                  <p:nvSpPr>
                    <p:cNvPr id="500943" name="Freeform 189"/>
                    <p:cNvSpPr>
                      <a:spLocks/>
                    </p:cNvSpPr>
                    <p:nvPr/>
                  </p:nvSpPr>
                  <p:spPr bwMode="auto">
                    <a:xfrm>
                      <a:off x="1809835" y="4383122"/>
                      <a:ext cx="109389" cy="646475"/>
                    </a:xfrm>
                    <a:custGeom>
                      <a:avLst/>
                      <a:gdLst>
                        <a:gd name="T0" fmla="*/ 2147483647 w 38"/>
                        <a:gd name="T1" fmla="*/ 0 h 279"/>
                        <a:gd name="T2" fmla="*/ 2147483647 w 38"/>
                        <a:gd name="T3" fmla="*/ 2147483647 h 279"/>
                        <a:gd name="T4" fmla="*/ 2147483647 w 38"/>
                        <a:gd name="T5" fmla="*/ 2147483647 h 279"/>
                        <a:gd name="T6" fmla="*/ 2147483647 w 38"/>
                        <a:gd name="T7" fmla="*/ 2147483647 h 279"/>
                        <a:gd name="T8" fmla="*/ 0 w 38"/>
                        <a:gd name="T9" fmla="*/ 2147483647 h 279"/>
                        <a:gd name="T10" fmla="*/ 0 w 38"/>
                        <a:gd name="T11" fmla="*/ 2147483647 h 279"/>
                        <a:gd name="T12" fmla="*/ 2147483647 w 38"/>
                        <a:gd name="T13" fmla="*/ 0 h 279"/>
                        <a:gd name="T14" fmla="*/ 0 60000 65536"/>
                        <a:gd name="T15" fmla="*/ 0 60000 65536"/>
                        <a:gd name="T16" fmla="*/ 0 60000 65536"/>
                        <a:gd name="T17" fmla="*/ 0 60000 65536"/>
                        <a:gd name="T18" fmla="*/ 0 60000 65536"/>
                        <a:gd name="T19" fmla="*/ 0 60000 65536"/>
                        <a:gd name="T20" fmla="*/ 0 60000 65536"/>
                        <a:gd name="T21" fmla="*/ 0 w 38"/>
                        <a:gd name="T22" fmla="*/ 0 h 279"/>
                        <a:gd name="T23" fmla="*/ 38 w 38"/>
                        <a:gd name="T24" fmla="*/ 279 h 27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8" h="279">
                          <a:moveTo>
                            <a:pt x="38" y="0"/>
                          </a:moveTo>
                          <a:lnTo>
                            <a:pt x="38" y="275"/>
                          </a:lnTo>
                          <a:lnTo>
                            <a:pt x="18" y="278"/>
                          </a:lnTo>
                          <a:lnTo>
                            <a:pt x="5" y="279"/>
                          </a:lnTo>
                          <a:lnTo>
                            <a:pt x="0" y="279"/>
                          </a:lnTo>
                          <a:lnTo>
                            <a:pt x="0" y="3"/>
                          </a:lnTo>
                          <a:lnTo>
                            <a:pt x="38" y="0"/>
                          </a:lnTo>
                          <a:close/>
                        </a:path>
                      </a:pathLst>
                    </a:custGeom>
                    <a:solidFill>
                      <a:srgbClr val="FFFFFF"/>
                    </a:solidFill>
                    <a:ln w="0">
                      <a:solidFill>
                        <a:srgbClr val="FFFFFF"/>
                      </a:solidFill>
                      <a:round/>
                      <a:headEnd/>
                      <a:tailEnd/>
                    </a:ln>
                  </p:spPr>
                  <p:txBody>
                    <a:bodyPr/>
                    <a:lstStyle/>
                    <a:p>
                      <a:endParaRPr lang="en-US" smtClean="0">
                        <a:solidFill>
                          <a:srgbClr val="1F497D"/>
                        </a:solidFill>
                      </a:endParaRPr>
                    </a:p>
                  </p:txBody>
                </p:sp>
                <p:sp>
                  <p:nvSpPr>
                    <p:cNvPr id="500944" name="Freeform 190"/>
                    <p:cNvSpPr>
                      <a:spLocks noEditPoints="1"/>
                    </p:cNvSpPr>
                    <p:nvPr/>
                  </p:nvSpPr>
                  <p:spPr bwMode="auto">
                    <a:xfrm>
                      <a:off x="1432729" y="4628736"/>
                      <a:ext cx="236051" cy="201589"/>
                    </a:xfrm>
                    <a:custGeom>
                      <a:avLst/>
                      <a:gdLst>
                        <a:gd name="T0" fmla="*/ 2147483647 w 82"/>
                        <a:gd name="T1" fmla="*/ 2147483647 h 87"/>
                        <a:gd name="T2" fmla="*/ 2147483647 w 82"/>
                        <a:gd name="T3" fmla="*/ 2147483647 h 87"/>
                        <a:gd name="T4" fmla="*/ 2147483647 w 82"/>
                        <a:gd name="T5" fmla="*/ 2147483647 h 87"/>
                        <a:gd name="T6" fmla="*/ 2147483647 w 82"/>
                        <a:gd name="T7" fmla="*/ 2147483647 h 87"/>
                        <a:gd name="T8" fmla="*/ 0 w 82"/>
                        <a:gd name="T9" fmla="*/ 2147483647 h 87"/>
                        <a:gd name="T10" fmla="*/ 2147483647 w 82"/>
                        <a:gd name="T11" fmla="*/ 2147483647 h 87"/>
                        <a:gd name="T12" fmla="*/ 2147483647 w 82"/>
                        <a:gd name="T13" fmla="*/ 2147483647 h 87"/>
                        <a:gd name="T14" fmla="*/ 2147483647 w 82"/>
                        <a:gd name="T15" fmla="*/ 2147483647 h 87"/>
                        <a:gd name="T16" fmla="*/ 2147483647 w 82"/>
                        <a:gd name="T17" fmla="*/ 2147483647 h 87"/>
                        <a:gd name="T18" fmla="*/ 2147483647 w 82"/>
                        <a:gd name="T19" fmla="*/ 2147483647 h 87"/>
                        <a:gd name="T20" fmla="*/ 2147483647 w 82"/>
                        <a:gd name="T21" fmla="*/ 0 h 87"/>
                        <a:gd name="T22" fmla="*/ 2147483647 w 82"/>
                        <a:gd name="T23" fmla="*/ 0 h 87"/>
                        <a:gd name="T24" fmla="*/ 0 w 82"/>
                        <a:gd name="T25" fmla="*/ 2147483647 h 8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82"/>
                        <a:gd name="T40" fmla="*/ 0 h 87"/>
                        <a:gd name="T41" fmla="*/ 82 w 82"/>
                        <a:gd name="T42" fmla="*/ 87 h 87"/>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82" h="87">
                          <a:moveTo>
                            <a:pt x="42" y="19"/>
                          </a:moveTo>
                          <a:lnTo>
                            <a:pt x="52" y="54"/>
                          </a:lnTo>
                          <a:lnTo>
                            <a:pt x="30" y="54"/>
                          </a:lnTo>
                          <a:lnTo>
                            <a:pt x="42" y="19"/>
                          </a:lnTo>
                          <a:close/>
                          <a:moveTo>
                            <a:pt x="0" y="87"/>
                          </a:moveTo>
                          <a:lnTo>
                            <a:pt x="19" y="87"/>
                          </a:lnTo>
                          <a:lnTo>
                            <a:pt x="25" y="69"/>
                          </a:lnTo>
                          <a:lnTo>
                            <a:pt x="57" y="69"/>
                          </a:lnTo>
                          <a:lnTo>
                            <a:pt x="63" y="87"/>
                          </a:lnTo>
                          <a:lnTo>
                            <a:pt x="82" y="87"/>
                          </a:lnTo>
                          <a:lnTo>
                            <a:pt x="52" y="0"/>
                          </a:lnTo>
                          <a:lnTo>
                            <a:pt x="31" y="0"/>
                          </a:lnTo>
                          <a:lnTo>
                            <a:pt x="0" y="87"/>
                          </a:lnTo>
                          <a:close/>
                        </a:path>
                      </a:pathLst>
                    </a:custGeom>
                    <a:solidFill>
                      <a:srgbClr val="FFFFFF"/>
                    </a:solidFill>
                    <a:ln w="0">
                      <a:solidFill>
                        <a:srgbClr val="FFFFFF"/>
                      </a:solidFill>
                      <a:round/>
                      <a:headEnd/>
                      <a:tailEnd/>
                    </a:ln>
                  </p:spPr>
                  <p:txBody>
                    <a:bodyPr/>
                    <a:lstStyle/>
                    <a:p>
                      <a:endParaRPr lang="en-US" smtClean="0">
                        <a:solidFill>
                          <a:srgbClr val="1F497D"/>
                        </a:solidFill>
                      </a:endParaRPr>
                    </a:p>
                  </p:txBody>
                </p:sp>
                <p:sp>
                  <p:nvSpPr>
                    <p:cNvPr id="500945" name="Freeform 191"/>
                    <p:cNvSpPr>
                      <a:spLocks/>
                    </p:cNvSpPr>
                    <p:nvPr/>
                  </p:nvSpPr>
                  <p:spPr bwMode="auto">
                    <a:xfrm>
                      <a:off x="1403943" y="4188484"/>
                      <a:ext cx="892387" cy="375373"/>
                    </a:xfrm>
                    <a:custGeom>
                      <a:avLst/>
                      <a:gdLst>
                        <a:gd name="T0" fmla="*/ 2147483647 w 310"/>
                        <a:gd name="T1" fmla="*/ 2147483647 h 162"/>
                        <a:gd name="T2" fmla="*/ 2147483647 w 310"/>
                        <a:gd name="T3" fmla="*/ 2147483647 h 162"/>
                        <a:gd name="T4" fmla="*/ 2147483647 w 310"/>
                        <a:gd name="T5" fmla="*/ 2147483647 h 162"/>
                        <a:gd name="T6" fmla="*/ 2147483647 w 310"/>
                        <a:gd name="T7" fmla="*/ 2147483647 h 162"/>
                        <a:gd name="T8" fmla="*/ 2147483647 w 310"/>
                        <a:gd name="T9" fmla="*/ 2147483647 h 162"/>
                        <a:gd name="T10" fmla="*/ 2147483647 w 310"/>
                        <a:gd name="T11" fmla="*/ 2147483647 h 162"/>
                        <a:gd name="T12" fmla="*/ 2147483647 w 310"/>
                        <a:gd name="T13" fmla="*/ 2147483647 h 162"/>
                        <a:gd name="T14" fmla="*/ 2147483647 w 310"/>
                        <a:gd name="T15" fmla="*/ 2147483647 h 162"/>
                        <a:gd name="T16" fmla="*/ 2147483647 w 310"/>
                        <a:gd name="T17" fmla="*/ 2147483647 h 162"/>
                        <a:gd name="T18" fmla="*/ 2147483647 w 310"/>
                        <a:gd name="T19" fmla="*/ 2147483647 h 162"/>
                        <a:gd name="T20" fmla="*/ 2147483647 w 310"/>
                        <a:gd name="T21" fmla="*/ 2147483647 h 162"/>
                        <a:gd name="T22" fmla="*/ 2147483647 w 310"/>
                        <a:gd name="T23" fmla="*/ 2147483647 h 162"/>
                        <a:gd name="T24" fmla="*/ 2147483647 w 310"/>
                        <a:gd name="T25" fmla="*/ 2147483647 h 162"/>
                        <a:gd name="T26" fmla="*/ 2147483647 w 310"/>
                        <a:gd name="T27" fmla="*/ 2147483647 h 162"/>
                        <a:gd name="T28" fmla="*/ 2147483647 w 310"/>
                        <a:gd name="T29" fmla="*/ 0 h 162"/>
                        <a:gd name="T30" fmla="*/ 2147483647 w 310"/>
                        <a:gd name="T31" fmla="*/ 2147483647 h 162"/>
                        <a:gd name="T32" fmla="*/ 2147483647 w 310"/>
                        <a:gd name="T33" fmla="*/ 2147483647 h 162"/>
                        <a:gd name="T34" fmla="*/ 2147483647 w 310"/>
                        <a:gd name="T35" fmla="*/ 2147483647 h 162"/>
                        <a:gd name="T36" fmla="*/ 2147483647 w 310"/>
                        <a:gd name="T37" fmla="*/ 2147483647 h 162"/>
                        <a:gd name="T38" fmla="*/ 2147483647 w 310"/>
                        <a:gd name="T39" fmla="*/ 2147483647 h 162"/>
                        <a:gd name="T40" fmla="*/ 2147483647 w 310"/>
                        <a:gd name="T41" fmla="*/ 2147483647 h 162"/>
                        <a:gd name="T42" fmla="*/ 0 w 310"/>
                        <a:gd name="T43" fmla="*/ 2147483647 h 162"/>
                        <a:gd name="T44" fmla="*/ 2147483647 w 310"/>
                        <a:gd name="T45" fmla="*/ 2147483647 h 162"/>
                        <a:gd name="T46" fmla="*/ 2147483647 w 310"/>
                        <a:gd name="T47" fmla="*/ 2147483647 h 162"/>
                        <a:gd name="T48" fmla="*/ 2147483647 w 310"/>
                        <a:gd name="T49" fmla="*/ 2147483647 h 162"/>
                        <a:gd name="T50" fmla="*/ 2147483647 w 310"/>
                        <a:gd name="T51" fmla="*/ 2147483647 h 162"/>
                        <a:gd name="T52" fmla="*/ 2147483647 w 310"/>
                        <a:gd name="T53" fmla="*/ 2147483647 h 162"/>
                        <a:gd name="T54" fmla="*/ 2147483647 w 310"/>
                        <a:gd name="T55" fmla="*/ 2147483647 h 162"/>
                        <a:gd name="T56" fmla="*/ 2147483647 w 310"/>
                        <a:gd name="T57" fmla="*/ 2147483647 h 162"/>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310"/>
                        <a:gd name="T88" fmla="*/ 0 h 162"/>
                        <a:gd name="T89" fmla="*/ 310 w 310"/>
                        <a:gd name="T90" fmla="*/ 162 h 162"/>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310" h="162">
                          <a:moveTo>
                            <a:pt x="155" y="162"/>
                          </a:moveTo>
                          <a:lnTo>
                            <a:pt x="191" y="160"/>
                          </a:lnTo>
                          <a:lnTo>
                            <a:pt x="223" y="154"/>
                          </a:lnTo>
                          <a:lnTo>
                            <a:pt x="252" y="144"/>
                          </a:lnTo>
                          <a:lnTo>
                            <a:pt x="276" y="132"/>
                          </a:lnTo>
                          <a:lnTo>
                            <a:pt x="294" y="117"/>
                          </a:lnTo>
                          <a:lnTo>
                            <a:pt x="305" y="100"/>
                          </a:lnTo>
                          <a:lnTo>
                            <a:pt x="310" y="81"/>
                          </a:lnTo>
                          <a:lnTo>
                            <a:pt x="305" y="63"/>
                          </a:lnTo>
                          <a:lnTo>
                            <a:pt x="294" y="45"/>
                          </a:lnTo>
                          <a:lnTo>
                            <a:pt x="276" y="30"/>
                          </a:lnTo>
                          <a:lnTo>
                            <a:pt x="252" y="18"/>
                          </a:lnTo>
                          <a:lnTo>
                            <a:pt x="223" y="9"/>
                          </a:lnTo>
                          <a:lnTo>
                            <a:pt x="191" y="2"/>
                          </a:lnTo>
                          <a:lnTo>
                            <a:pt x="155" y="0"/>
                          </a:lnTo>
                          <a:lnTo>
                            <a:pt x="119" y="2"/>
                          </a:lnTo>
                          <a:lnTo>
                            <a:pt x="88" y="9"/>
                          </a:lnTo>
                          <a:lnTo>
                            <a:pt x="58" y="18"/>
                          </a:lnTo>
                          <a:lnTo>
                            <a:pt x="34" y="30"/>
                          </a:lnTo>
                          <a:lnTo>
                            <a:pt x="16" y="45"/>
                          </a:lnTo>
                          <a:lnTo>
                            <a:pt x="4" y="63"/>
                          </a:lnTo>
                          <a:lnTo>
                            <a:pt x="0" y="81"/>
                          </a:lnTo>
                          <a:lnTo>
                            <a:pt x="4" y="100"/>
                          </a:lnTo>
                          <a:lnTo>
                            <a:pt x="16" y="117"/>
                          </a:lnTo>
                          <a:lnTo>
                            <a:pt x="34" y="132"/>
                          </a:lnTo>
                          <a:lnTo>
                            <a:pt x="58" y="144"/>
                          </a:lnTo>
                          <a:lnTo>
                            <a:pt x="88" y="154"/>
                          </a:lnTo>
                          <a:lnTo>
                            <a:pt x="119" y="160"/>
                          </a:lnTo>
                          <a:lnTo>
                            <a:pt x="155" y="162"/>
                          </a:lnTo>
                          <a:close/>
                        </a:path>
                      </a:pathLst>
                    </a:custGeom>
                    <a:solidFill>
                      <a:srgbClr val="BFBFBF"/>
                    </a:solidFill>
                    <a:ln w="0">
                      <a:solidFill>
                        <a:srgbClr val="BFBFBF"/>
                      </a:solidFill>
                      <a:round/>
                      <a:headEnd/>
                      <a:tailEnd/>
                    </a:ln>
                  </p:spPr>
                  <p:txBody>
                    <a:bodyPr/>
                    <a:lstStyle/>
                    <a:p>
                      <a:endParaRPr lang="en-US" smtClean="0">
                        <a:solidFill>
                          <a:srgbClr val="1F497D"/>
                        </a:solidFill>
                      </a:endParaRPr>
                    </a:p>
                  </p:txBody>
                </p:sp>
                <p:sp>
                  <p:nvSpPr>
                    <p:cNvPr id="500946" name="Freeform 192"/>
                    <p:cNvSpPr>
                      <a:spLocks/>
                    </p:cNvSpPr>
                    <p:nvPr/>
                  </p:nvSpPr>
                  <p:spPr bwMode="auto">
                    <a:xfrm>
                      <a:off x="1403943" y="4188484"/>
                      <a:ext cx="892387" cy="375373"/>
                    </a:xfrm>
                    <a:custGeom>
                      <a:avLst/>
                      <a:gdLst>
                        <a:gd name="T0" fmla="*/ 2147483647 w 310"/>
                        <a:gd name="T1" fmla="*/ 2147483647 h 162"/>
                        <a:gd name="T2" fmla="*/ 2147483647 w 310"/>
                        <a:gd name="T3" fmla="*/ 2147483647 h 162"/>
                        <a:gd name="T4" fmla="*/ 2147483647 w 310"/>
                        <a:gd name="T5" fmla="*/ 2147483647 h 162"/>
                        <a:gd name="T6" fmla="*/ 2147483647 w 310"/>
                        <a:gd name="T7" fmla="*/ 2147483647 h 162"/>
                        <a:gd name="T8" fmla="*/ 2147483647 w 310"/>
                        <a:gd name="T9" fmla="*/ 2147483647 h 162"/>
                        <a:gd name="T10" fmla="*/ 2147483647 w 310"/>
                        <a:gd name="T11" fmla="*/ 2147483647 h 162"/>
                        <a:gd name="T12" fmla="*/ 2147483647 w 310"/>
                        <a:gd name="T13" fmla="*/ 2147483647 h 162"/>
                        <a:gd name="T14" fmla="*/ 2147483647 w 310"/>
                        <a:gd name="T15" fmla="*/ 2147483647 h 162"/>
                        <a:gd name="T16" fmla="*/ 2147483647 w 310"/>
                        <a:gd name="T17" fmla="*/ 2147483647 h 162"/>
                        <a:gd name="T18" fmla="*/ 2147483647 w 310"/>
                        <a:gd name="T19" fmla="*/ 2147483647 h 162"/>
                        <a:gd name="T20" fmla="*/ 2147483647 w 310"/>
                        <a:gd name="T21" fmla="*/ 2147483647 h 162"/>
                        <a:gd name="T22" fmla="*/ 2147483647 w 310"/>
                        <a:gd name="T23" fmla="*/ 2147483647 h 162"/>
                        <a:gd name="T24" fmla="*/ 2147483647 w 310"/>
                        <a:gd name="T25" fmla="*/ 2147483647 h 162"/>
                        <a:gd name="T26" fmla="*/ 2147483647 w 310"/>
                        <a:gd name="T27" fmla="*/ 2147483647 h 162"/>
                        <a:gd name="T28" fmla="*/ 2147483647 w 310"/>
                        <a:gd name="T29" fmla="*/ 0 h 162"/>
                        <a:gd name="T30" fmla="*/ 2147483647 w 310"/>
                        <a:gd name="T31" fmla="*/ 2147483647 h 162"/>
                        <a:gd name="T32" fmla="*/ 2147483647 w 310"/>
                        <a:gd name="T33" fmla="*/ 2147483647 h 162"/>
                        <a:gd name="T34" fmla="*/ 2147483647 w 310"/>
                        <a:gd name="T35" fmla="*/ 2147483647 h 162"/>
                        <a:gd name="T36" fmla="*/ 2147483647 w 310"/>
                        <a:gd name="T37" fmla="*/ 2147483647 h 162"/>
                        <a:gd name="T38" fmla="*/ 2147483647 w 310"/>
                        <a:gd name="T39" fmla="*/ 2147483647 h 162"/>
                        <a:gd name="T40" fmla="*/ 2147483647 w 310"/>
                        <a:gd name="T41" fmla="*/ 2147483647 h 162"/>
                        <a:gd name="T42" fmla="*/ 0 w 310"/>
                        <a:gd name="T43" fmla="*/ 2147483647 h 162"/>
                        <a:gd name="T44" fmla="*/ 2147483647 w 310"/>
                        <a:gd name="T45" fmla="*/ 2147483647 h 162"/>
                        <a:gd name="T46" fmla="*/ 2147483647 w 310"/>
                        <a:gd name="T47" fmla="*/ 2147483647 h 162"/>
                        <a:gd name="T48" fmla="*/ 2147483647 w 310"/>
                        <a:gd name="T49" fmla="*/ 2147483647 h 162"/>
                        <a:gd name="T50" fmla="*/ 2147483647 w 310"/>
                        <a:gd name="T51" fmla="*/ 2147483647 h 162"/>
                        <a:gd name="T52" fmla="*/ 2147483647 w 310"/>
                        <a:gd name="T53" fmla="*/ 2147483647 h 162"/>
                        <a:gd name="T54" fmla="*/ 2147483647 w 310"/>
                        <a:gd name="T55" fmla="*/ 2147483647 h 162"/>
                        <a:gd name="T56" fmla="*/ 2147483647 w 310"/>
                        <a:gd name="T57" fmla="*/ 2147483647 h 162"/>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310"/>
                        <a:gd name="T88" fmla="*/ 0 h 162"/>
                        <a:gd name="T89" fmla="*/ 310 w 310"/>
                        <a:gd name="T90" fmla="*/ 162 h 162"/>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310" h="162">
                          <a:moveTo>
                            <a:pt x="155" y="162"/>
                          </a:moveTo>
                          <a:lnTo>
                            <a:pt x="191" y="160"/>
                          </a:lnTo>
                          <a:lnTo>
                            <a:pt x="223" y="154"/>
                          </a:lnTo>
                          <a:lnTo>
                            <a:pt x="252" y="144"/>
                          </a:lnTo>
                          <a:lnTo>
                            <a:pt x="276" y="132"/>
                          </a:lnTo>
                          <a:lnTo>
                            <a:pt x="294" y="117"/>
                          </a:lnTo>
                          <a:lnTo>
                            <a:pt x="305" y="100"/>
                          </a:lnTo>
                          <a:lnTo>
                            <a:pt x="310" y="81"/>
                          </a:lnTo>
                          <a:lnTo>
                            <a:pt x="305" y="63"/>
                          </a:lnTo>
                          <a:lnTo>
                            <a:pt x="294" y="45"/>
                          </a:lnTo>
                          <a:lnTo>
                            <a:pt x="276" y="30"/>
                          </a:lnTo>
                          <a:lnTo>
                            <a:pt x="252" y="18"/>
                          </a:lnTo>
                          <a:lnTo>
                            <a:pt x="223" y="9"/>
                          </a:lnTo>
                          <a:lnTo>
                            <a:pt x="191" y="2"/>
                          </a:lnTo>
                          <a:lnTo>
                            <a:pt x="155" y="0"/>
                          </a:lnTo>
                          <a:lnTo>
                            <a:pt x="119" y="2"/>
                          </a:lnTo>
                          <a:lnTo>
                            <a:pt x="88" y="9"/>
                          </a:lnTo>
                          <a:lnTo>
                            <a:pt x="58" y="18"/>
                          </a:lnTo>
                          <a:lnTo>
                            <a:pt x="34" y="30"/>
                          </a:lnTo>
                          <a:lnTo>
                            <a:pt x="16" y="45"/>
                          </a:lnTo>
                          <a:lnTo>
                            <a:pt x="4" y="63"/>
                          </a:lnTo>
                          <a:lnTo>
                            <a:pt x="0" y="81"/>
                          </a:lnTo>
                          <a:lnTo>
                            <a:pt x="4" y="100"/>
                          </a:lnTo>
                          <a:lnTo>
                            <a:pt x="16" y="117"/>
                          </a:lnTo>
                          <a:lnTo>
                            <a:pt x="34" y="132"/>
                          </a:lnTo>
                          <a:lnTo>
                            <a:pt x="58" y="144"/>
                          </a:lnTo>
                          <a:lnTo>
                            <a:pt x="88" y="154"/>
                          </a:lnTo>
                          <a:lnTo>
                            <a:pt x="119" y="160"/>
                          </a:lnTo>
                          <a:lnTo>
                            <a:pt x="155" y="162"/>
                          </a:lnTo>
                        </a:path>
                      </a:pathLst>
                    </a:custGeom>
                    <a:noFill/>
                    <a:ln w="4763">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smtClean="0">
                        <a:solidFill>
                          <a:srgbClr val="1F497D"/>
                        </a:solidFill>
                      </a:endParaRPr>
                    </a:p>
                  </p:txBody>
                </p:sp>
                <p:sp>
                  <p:nvSpPr>
                    <p:cNvPr id="500947" name="Freeform 193"/>
                    <p:cNvSpPr>
                      <a:spLocks/>
                    </p:cNvSpPr>
                    <p:nvPr/>
                  </p:nvSpPr>
                  <p:spPr bwMode="auto">
                    <a:xfrm>
                      <a:off x="1484545" y="4151410"/>
                      <a:ext cx="725424" cy="356836"/>
                    </a:xfrm>
                    <a:custGeom>
                      <a:avLst/>
                      <a:gdLst>
                        <a:gd name="T0" fmla="*/ 2147483647 w 252"/>
                        <a:gd name="T1" fmla="*/ 2147483647 h 154"/>
                        <a:gd name="T2" fmla="*/ 2147483647 w 252"/>
                        <a:gd name="T3" fmla="*/ 2147483647 h 154"/>
                        <a:gd name="T4" fmla="*/ 2147483647 w 252"/>
                        <a:gd name="T5" fmla="*/ 2147483647 h 154"/>
                        <a:gd name="T6" fmla="*/ 2147483647 w 252"/>
                        <a:gd name="T7" fmla="*/ 2147483647 h 154"/>
                        <a:gd name="T8" fmla="*/ 2147483647 w 252"/>
                        <a:gd name="T9" fmla="*/ 2147483647 h 154"/>
                        <a:gd name="T10" fmla="*/ 2147483647 w 252"/>
                        <a:gd name="T11" fmla="*/ 2147483647 h 154"/>
                        <a:gd name="T12" fmla="*/ 2147483647 w 252"/>
                        <a:gd name="T13" fmla="*/ 2147483647 h 154"/>
                        <a:gd name="T14" fmla="*/ 2147483647 w 252"/>
                        <a:gd name="T15" fmla="*/ 2147483647 h 154"/>
                        <a:gd name="T16" fmla="*/ 2147483647 w 252"/>
                        <a:gd name="T17" fmla="*/ 2147483647 h 154"/>
                        <a:gd name="T18" fmla="*/ 2147483647 w 252"/>
                        <a:gd name="T19" fmla="*/ 2147483647 h 154"/>
                        <a:gd name="T20" fmla="*/ 2147483647 w 252"/>
                        <a:gd name="T21" fmla="*/ 2147483647 h 154"/>
                        <a:gd name="T22" fmla="*/ 2147483647 w 252"/>
                        <a:gd name="T23" fmla="*/ 2147483647 h 154"/>
                        <a:gd name="T24" fmla="*/ 2147483647 w 252"/>
                        <a:gd name="T25" fmla="*/ 0 h 154"/>
                        <a:gd name="T26" fmla="*/ 2147483647 w 252"/>
                        <a:gd name="T27" fmla="*/ 2147483647 h 154"/>
                        <a:gd name="T28" fmla="*/ 2147483647 w 252"/>
                        <a:gd name="T29" fmla="*/ 2147483647 h 154"/>
                        <a:gd name="T30" fmla="*/ 2147483647 w 252"/>
                        <a:gd name="T31" fmla="*/ 2147483647 h 154"/>
                        <a:gd name="T32" fmla="*/ 2147483647 w 252"/>
                        <a:gd name="T33" fmla="*/ 2147483647 h 154"/>
                        <a:gd name="T34" fmla="*/ 2147483647 w 252"/>
                        <a:gd name="T35" fmla="*/ 2147483647 h 154"/>
                        <a:gd name="T36" fmla="*/ 0 w 252"/>
                        <a:gd name="T37" fmla="*/ 2147483647 h 154"/>
                        <a:gd name="T38" fmla="*/ 2147483647 w 252"/>
                        <a:gd name="T39" fmla="*/ 2147483647 h 154"/>
                        <a:gd name="T40" fmla="*/ 2147483647 w 252"/>
                        <a:gd name="T41" fmla="*/ 2147483647 h 154"/>
                        <a:gd name="T42" fmla="*/ 2147483647 w 252"/>
                        <a:gd name="T43" fmla="*/ 2147483647 h 154"/>
                        <a:gd name="T44" fmla="*/ 2147483647 w 252"/>
                        <a:gd name="T45" fmla="*/ 2147483647 h 154"/>
                        <a:gd name="T46" fmla="*/ 2147483647 w 252"/>
                        <a:gd name="T47" fmla="*/ 2147483647 h 154"/>
                        <a:gd name="T48" fmla="*/ 2147483647 w 252"/>
                        <a:gd name="T49" fmla="*/ 2147483647 h 15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52"/>
                        <a:gd name="T76" fmla="*/ 0 h 154"/>
                        <a:gd name="T77" fmla="*/ 252 w 252"/>
                        <a:gd name="T78" fmla="*/ 154 h 15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52" h="154">
                          <a:moveTo>
                            <a:pt x="127" y="154"/>
                          </a:moveTo>
                          <a:lnTo>
                            <a:pt x="160" y="151"/>
                          </a:lnTo>
                          <a:lnTo>
                            <a:pt x="189" y="145"/>
                          </a:lnTo>
                          <a:lnTo>
                            <a:pt x="216" y="134"/>
                          </a:lnTo>
                          <a:lnTo>
                            <a:pt x="236" y="121"/>
                          </a:lnTo>
                          <a:lnTo>
                            <a:pt x="248" y="104"/>
                          </a:lnTo>
                          <a:lnTo>
                            <a:pt x="252" y="87"/>
                          </a:lnTo>
                          <a:lnTo>
                            <a:pt x="248" y="69"/>
                          </a:lnTo>
                          <a:lnTo>
                            <a:pt x="236" y="48"/>
                          </a:lnTo>
                          <a:lnTo>
                            <a:pt x="216" y="30"/>
                          </a:lnTo>
                          <a:lnTo>
                            <a:pt x="189" y="15"/>
                          </a:lnTo>
                          <a:lnTo>
                            <a:pt x="160" y="4"/>
                          </a:lnTo>
                          <a:lnTo>
                            <a:pt x="127" y="0"/>
                          </a:lnTo>
                          <a:lnTo>
                            <a:pt x="92" y="4"/>
                          </a:lnTo>
                          <a:lnTo>
                            <a:pt x="63" y="15"/>
                          </a:lnTo>
                          <a:lnTo>
                            <a:pt x="37" y="30"/>
                          </a:lnTo>
                          <a:lnTo>
                            <a:pt x="18" y="48"/>
                          </a:lnTo>
                          <a:lnTo>
                            <a:pt x="4" y="69"/>
                          </a:lnTo>
                          <a:lnTo>
                            <a:pt x="0" y="87"/>
                          </a:lnTo>
                          <a:lnTo>
                            <a:pt x="4" y="104"/>
                          </a:lnTo>
                          <a:lnTo>
                            <a:pt x="18" y="121"/>
                          </a:lnTo>
                          <a:lnTo>
                            <a:pt x="37" y="134"/>
                          </a:lnTo>
                          <a:lnTo>
                            <a:pt x="63" y="145"/>
                          </a:lnTo>
                          <a:lnTo>
                            <a:pt x="92" y="151"/>
                          </a:lnTo>
                          <a:lnTo>
                            <a:pt x="127" y="154"/>
                          </a:lnTo>
                          <a:close/>
                        </a:path>
                      </a:pathLst>
                    </a:custGeom>
                    <a:solidFill>
                      <a:srgbClr val="404040"/>
                    </a:solidFill>
                    <a:ln w="0">
                      <a:solidFill>
                        <a:srgbClr val="404040"/>
                      </a:solidFill>
                      <a:round/>
                      <a:headEnd/>
                      <a:tailEnd/>
                    </a:ln>
                  </p:spPr>
                  <p:txBody>
                    <a:bodyPr/>
                    <a:lstStyle/>
                    <a:p>
                      <a:endParaRPr lang="en-US" smtClean="0">
                        <a:solidFill>
                          <a:srgbClr val="1F497D"/>
                        </a:solidFill>
                      </a:endParaRPr>
                    </a:p>
                  </p:txBody>
                </p:sp>
                <p:sp>
                  <p:nvSpPr>
                    <p:cNvPr id="500948" name="Freeform 194"/>
                    <p:cNvSpPr>
                      <a:spLocks/>
                    </p:cNvSpPr>
                    <p:nvPr/>
                  </p:nvSpPr>
                  <p:spPr bwMode="auto">
                    <a:xfrm>
                      <a:off x="1519089" y="4153728"/>
                      <a:ext cx="656336" cy="319762"/>
                    </a:xfrm>
                    <a:custGeom>
                      <a:avLst/>
                      <a:gdLst>
                        <a:gd name="T0" fmla="*/ 2147483647 w 228"/>
                        <a:gd name="T1" fmla="*/ 2147483647 h 138"/>
                        <a:gd name="T2" fmla="*/ 2147483647 w 228"/>
                        <a:gd name="T3" fmla="*/ 2147483647 h 138"/>
                        <a:gd name="T4" fmla="*/ 2147483647 w 228"/>
                        <a:gd name="T5" fmla="*/ 2147483647 h 138"/>
                        <a:gd name="T6" fmla="*/ 2147483647 w 228"/>
                        <a:gd name="T7" fmla="*/ 2147483647 h 138"/>
                        <a:gd name="T8" fmla="*/ 2147483647 w 228"/>
                        <a:gd name="T9" fmla="*/ 2147483647 h 138"/>
                        <a:gd name="T10" fmla="*/ 2147483647 w 228"/>
                        <a:gd name="T11" fmla="*/ 2147483647 h 138"/>
                        <a:gd name="T12" fmla="*/ 2147483647 w 228"/>
                        <a:gd name="T13" fmla="*/ 2147483647 h 138"/>
                        <a:gd name="T14" fmla="*/ 2147483647 w 228"/>
                        <a:gd name="T15" fmla="*/ 2147483647 h 138"/>
                        <a:gd name="T16" fmla="*/ 2147483647 w 228"/>
                        <a:gd name="T17" fmla="*/ 2147483647 h 138"/>
                        <a:gd name="T18" fmla="*/ 2147483647 w 228"/>
                        <a:gd name="T19" fmla="*/ 2147483647 h 138"/>
                        <a:gd name="T20" fmla="*/ 2147483647 w 228"/>
                        <a:gd name="T21" fmla="*/ 2147483647 h 138"/>
                        <a:gd name="T22" fmla="*/ 2147483647 w 228"/>
                        <a:gd name="T23" fmla="*/ 2147483647 h 138"/>
                        <a:gd name="T24" fmla="*/ 2147483647 w 228"/>
                        <a:gd name="T25" fmla="*/ 0 h 138"/>
                        <a:gd name="T26" fmla="*/ 2147483647 w 228"/>
                        <a:gd name="T27" fmla="*/ 2147483647 h 138"/>
                        <a:gd name="T28" fmla="*/ 2147483647 w 228"/>
                        <a:gd name="T29" fmla="*/ 2147483647 h 138"/>
                        <a:gd name="T30" fmla="*/ 2147483647 w 228"/>
                        <a:gd name="T31" fmla="*/ 2147483647 h 138"/>
                        <a:gd name="T32" fmla="*/ 2147483647 w 228"/>
                        <a:gd name="T33" fmla="*/ 2147483647 h 138"/>
                        <a:gd name="T34" fmla="*/ 2147483647 w 228"/>
                        <a:gd name="T35" fmla="*/ 2147483647 h 138"/>
                        <a:gd name="T36" fmla="*/ 0 w 228"/>
                        <a:gd name="T37" fmla="*/ 2147483647 h 138"/>
                        <a:gd name="T38" fmla="*/ 2147483647 w 228"/>
                        <a:gd name="T39" fmla="*/ 2147483647 h 138"/>
                        <a:gd name="T40" fmla="*/ 2147483647 w 228"/>
                        <a:gd name="T41" fmla="*/ 2147483647 h 138"/>
                        <a:gd name="T42" fmla="*/ 2147483647 w 228"/>
                        <a:gd name="T43" fmla="*/ 2147483647 h 138"/>
                        <a:gd name="T44" fmla="*/ 2147483647 w 228"/>
                        <a:gd name="T45" fmla="*/ 2147483647 h 138"/>
                        <a:gd name="T46" fmla="*/ 2147483647 w 228"/>
                        <a:gd name="T47" fmla="*/ 2147483647 h 138"/>
                        <a:gd name="T48" fmla="*/ 2147483647 w 228"/>
                        <a:gd name="T49" fmla="*/ 2147483647 h 138"/>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28"/>
                        <a:gd name="T76" fmla="*/ 0 h 138"/>
                        <a:gd name="T77" fmla="*/ 228 w 228"/>
                        <a:gd name="T78" fmla="*/ 138 h 138"/>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28" h="138">
                          <a:moveTo>
                            <a:pt x="115" y="138"/>
                          </a:moveTo>
                          <a:lnTo>
                            <a:pt x="145" y="136"/>
                          </a:lnTo>
                          <a:lnTo>
                            <a:pt x="171" y="130"/>
                          </a:lnTo>
                          <a:lnTo>
                            <a:pt x="195" y="121"/>
                          </a:lnTo>
                          <a:lnTo>
                            <a:pt x="213" y="109"/>
                          </a:lnTo>
                          <a:lnTo>
                            <a:pt x="225" y="95"/>
                          </a:lnTo>
                          <a:lnTo>
                            <a:pt x="228" y="78"/>
                          </a:lnTo>
                          <a:lnTo>
                            <a:pt x="225" y="62"/>
                          </a:lnTo>
                          <a:lnTo>
                            <a:pt x="213" y="44"/>
                          </a:lnTo>
                          <a:lnTo>
                            <a:pt x="195" y="27"/>
                          </a:lnTo>
                          <a:lnTo>
                            <a:pt x="171" y="14"/>
                          </a:lnTo>
                          <a:lnTo>
                            <a:pt x="145" y="3"/>
                          </a:lnTo>
                          <a:lnTo>
                            <a:pt x="115" y="0"/>
                          </a:lnTo>
                          <a:lnTo>
                            <a:pt x="85" y="3"/>
                          </a:lnTo>
                          <a:lnTo>
                            <a:pt x="57" y="14"/>
                          </a:lnTo>
                          <a:lnTo>
                            <a:pt x="34" y="27"/>
                          </a:lnTo>
                          <a:lnTo>
                            <a:pt x="16" y="44"/>
                          </a:lnTo>
                          <a:lnTo>
                            <a:pt x="4" y="62"/>
                          </a:lnTo>
                          <a:lnTo>
                            <a:pt x="0" y="78"/>
                          </a:lnTo>
                          <a:lnTo>
                            <a:pt x="4" y="95"/>
                          </a:lnTo>
                          <a:lnTo>
                            <a:pt x="16" y="109"/>
                          </a:lnTo>
                          <a:lnTo>
                            <a:pt x="34" y="121"/>
                          </a:lnTo>
                          <a:lnTo>
                            <a:pt x="57" y="130"/>
                          </a:lnTo>
                          <a:lnTo>
                            <a:pt x="85" y="136"/>
                          </a:lnTo>
                          <a:lnTo>
                            <a:pt x="115" y="138"/>
                          </a:lnTo>
                          <a:close/>
                        </a:path>
                      </a:pathLst>
                    </a:custGeom>
                    <a:solidFill>
                      <a:srgbClr val="585858"/>
                    </a:solidFill>
                    <a:ln w="0">
                      <a:solidFill>
                        <a:srgbClr val="585858"/>
                      </a:solidFill>
                      <a:round/>
                      <a:headEnd/>
                      <a:tailEnd/>
                    </a:ln>
                  </p:spPr>
                  <p:txBody>
                    <a:bodyPr/>
                    <a:lstStyle/>
                    <a:p>
                      <a:endParaRPr lang="en-US" smtClean="0">
                        <a:solidFill>
                          <a:srgbClr val="1F497D"/>
                        </a:solidFill>
                      </a:endParaRPr>
                    </a:p>
                  </p:txBody>
                </p:sp>
                <p:sp>
                  <p:nvSpPr>
                    <p:cNvPr id="500949" name="Freeform 195"/>
                    <p:cNvSpPr>
                      <a:spLocks/>
                    </p:cNvSpPr>
                    <p:nvPr/>
                  </p:nvSpPr>
                  <p:spPr bwMode="auto">
                    <a:xfrm>
                      <a:off x="1556512" y="4158362"/>
                      <a:ext cx="584369" cy="282688"/>
                    </a:xfrm>
                    <a:custGeom>
                      <a:avLst/>
                      <a:gdLst>
                        <a:gd name="T0" fmla="*/ 2147483647 w 203"/>
                        <a:gd name="T1" fmla="*/ 2147483647 h 122"/>
                        <a:gd name="T2" fmla="*/ 2147483647 w 203"/>
                        <a:gd name="T3" fmla="*/ 2147483647 h 122"/>
                        <a:gd name="T4" fmla="*/ 2147483647 w 203"/>
                        <a:gd name="T5" fmla="*/ 2147483647 h 122"/>
                        <a:gd name="T6" fmla="*/ 2147483647 w 203"/>
                        <a:gd name="T7" fmla="*/ 2147483647 h 122"/>
                        <a:gd name="T8" fmla="*/ 2147483647 w 203"/>
                        <a:gd name="T9" fmla="*/ 2147483647 h 122"/>
                        <a:gd name="T10" fmla="*/ 2147483647 w 203"/>
                        <a:gd name="T11" fmla="*/ 2147483647 h 122"/>
                        <a:gd name="T12" fmla="*/ 2147483647 w 203"/>
                        <a:gd name="T13" fmla="*/ 2147483647 h 122"/>
                        <a:gd name="T14" fmla="*/ 2147483647 w 203"/>
                        <a:gd name="T15" fmla="*/ 2147483647 h 122"/>
                        <a:gd name="T16" fmla="*/ 2147483647 w 203"/>
                        <a:gd name="T17" fmla="*/ 2147483647 h 122"/>
                        <a:gd name="T18" fmla="*/ 2147483647 w 203"/>
                        <a:gd name="T19" fmla="*/ 2147483647 h 122"/>
                        <a:gd name="T20" fmla="*/ 2147483647 w 203"/>
                        <a:gd name="T21" fmla="*/ 2147483647 h 122"/>
                        <a:gd name="T22" fmla="*/ 2147483647 w 203"/>
                        <a:gd name="T23" fmla="*/ 2147483647 h 122"/>
                        <a:gd name="T24" fmla="*/ 2147483647 w 203"/>
                        <a:gd name="T25" fmla="*/ 0 h 122"/>
                        <a:gd name="T26" fmla="*/ 2147483647 w 203"/>
                        <a:gd name="T27" fmla="*/ 2147483647 h 122"/>
                        <a:gd name="T28" fmla="*/ 2147483647 w 203"/>
                        <a:gd name="T29" fmla="*/ 2147483647 h 122"/>
                        <a:gd name="T30" fmla="*/ 2147483647 w 203"/>
                        <a:gd name="T31" fmla="*/ 2147483647 h 122"/>
                        <a:gd name="T32" fmla="*/ 2147483647 w 203"/>
                        <a:gd name="T33" fmla="*/ 2147483647 h 122"/>
                        <a:gd name="T34" fmla="*/ 2147483647 w 203"/>
                        <a:gd name="T35" fmla="*/ 2147483647 h 122"/>
                        <a:gd name="T36" fmla="*/ 0 w 203"/>
                        <a:gd name="T37" fmla="*/ 2147483647 h 122"/>
                        <a:gd name="T38" fmla="*/ 2147483647 w 203"/>
                        <a:gd name="T39" fmla="*/ 2147483647 h 122"/>
                        <a:gd name="T40" fmla="*/ 2147483647 w 203"/>
                        <a:gd name="T41" fmla="*/ 2147483647 h 122"/>
                        <a:gd name="T42" fmla="*/ 2147483647 w 203"/>
                        <a:gd name="T43" fmla="*/ 2147483647 h 122"/>
                        <a:gd name="T44" fmla="*/ 2147483647 w 203"/>
                        <a:gd name="T45" fmla="*/ 2147483647 h 122"/>
                        <a:gd name="T46" fmla="*/ 2147483647 w 203"/>
                        <a:gd name="T47" fmla="*/ 2147483647 h 122"/>
                        <a:gd name="T48" fmla="*/ 2147483647 w 203"/>
                        <a:gd name="T49" fmla="*/ 2147483647 h 12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03"/>
                        <a:gd name="T76" fmla="*/ 0 h 122"/>
                        <a:gd name="T77" fmla="*/ 203 w 203"/>
                        <a:gd name="T78" fmla="*/ 122 h 12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03" h="122">
                          <a:moveTo>
                            <a:pt x="102" y="122"/>
                          </a:moveTo>
                          <a:lnTo>
                            <a:pt x="129" y="121"/>
                          </a:lnTo>
                          <a:lnTo>
                            <a:pt x="153" y="115"/>
                          </a:lnTo>
                          <a:lnTo>
                            <a:pt x="173" y="107"/>
                          </a:lnTo>
                          <a:lnTo>
                            <a:pt x="190" y="96"/>
                          </a:lnTo>
                          <a:lnTo>
                            <a:pt x="200" y="84"/>
                          </a:lnTo>
                          <a:lnTo>
                            <a:pt x="203" y="69"/>
                          </a:lnTo>
                          <a:lnTo>
                            <a:pt x="200" y="54"/>
                          </a:lnTo>
                          <a:lnTo>
                            <a:pt x="190" y="39"/>
                          </a:lnTo>
                          <a:lnTo>
                            <a:pt x="173" y="24"/>
                          </a:lnTo>
                          <a:lnTo>
                            <a:pt x="153" y="10"/>
                          </a:lnTo>
                          <a:lnTo>
                            <a:pt x="129" y="3"/>
                          </a:lnTo>
                          <a:lnTo>
                            <a:pt x="102" y="0"/>
                          </a:lnTo>
                          <a:lnTo>
                            <a:pt x="75" y="3"/>
                          </a:lnTo>
                          <a:lnTo>
                            <a:pt x="51" y="10"/>
                          </a:lnTo>
                          <a:lnTo>
                            <a:pt x="30" y="24"/>
                          </a:lnTo>
                          <a:lnTo>
                            <a:pt x="14" y="39"/>
                          </a:lnTo>
                          <a:lnTo>
                            <a:pt x="3" y="54"/>
                          </a:lnTo>
                          <a:lnTo>
                            <a:pt x="0" y="69"/>
                          </a:lnTo>
                          <a:lnTo>
                            <a:pt x="3" y="84"/>
                          </a:lnTo>
                          <a:lnTo>
                            <a:pt x="14" y="96"/>
                          </a:lnTo>
                          <a:lnTo>
                            <a:pt x="30" y="107"/>
                          </a:lnTo>
                          <a:lnTo>
                            <a:pt x="51" y="115"/>
                          </a:lnTo>
                          <a:lnTo>
                            <a:pt x="75" y="121"/>
                          </a:lnTo>
                          <a:lnTo>
                            <a:pt x="102" y="122"/>
                          </a:lnTo>
                          <a:close/>
                        </a:path>
                      </a:pathLst>
                    </a:custGeom>
                    <a:solidFill>
                      <a:srgbClr val="707070"/>
                    </a:solidFill>
                    <a:ln w="0">
                      <a:solidFill>
                        <a:srgbClr val="707070"/>
                      </a:solidFill>
                      <a:round/>
                      <a:headEnd/>
                      <a:tailEnd/>
                    </a:ln>
                  </p:spPr>
                  <p:txBody>
                    <a:bodyPr/>
                    <a:lstStyle/>
                    <a:p>
                      <a:endParaRPr lang="en-US" smtClean="0">
                        <a:solidFill>
                          <a:srgbClr val="1F497D"/>
                        </a:solidFill>
                      </a:endParaRPr>
                    </a:p>
                  </p:txBody>
                </p:sp>
                <p:sp>
                  <p:nvSpPr>
                    <p:cNvPr id="500950" name="Freeform 196"/>
                    <p:cNvSpPr>
                      <a:spLocks/>
                    </p:cNvSpPr>
                    <p:nvPr/>
                  </p:nvSpPr>
                  <p:spPr bwMode="auto">
                    <a:xfrm>
                      <a:off x="1591056" y="4158362"/>
                      <a:ext cx="515281" cy="252566"/>
                    </a:xfrm>
                    <a:custGeom>
                      <a:avLst/>
                      <a:gdLst>
                        <a:gd name="T0" fmla="*/ 2147483647 w 179"/>
                        <a:gd name="T1" fmla="*/ 2147483647 h 109"/>
                        <a:gd name="T2" fmla="*/ 2147483647 w 179"/>
                        <a:gd name="T3" fmla="*/ 2147483647 h 109"/>
                        <a:gd name="T4" fmla="*/ 2147483647 w 179"/>
                        <a:gd name="T5" fmla="*/ 2147483647 h 109"/>
                        <a:gd name="T6" fmla="*/ 2147483647 w 179"/>
                        <a:gd name="T7" fmla="*/ 2147483647 h 109"/>
                        <a:gd name="T8" fmla="*/ 2147483647 w 179"/>
                        <a:gd name="T9" fmla="*/ 2147483647 h 109"/>
                        <a:gd name="T10" fmla="*/ 2147483647 w 179"/>
                        <a:gd name="T11" fmla="*/ 2147483647 h 109"/>
                        <a:gd name="T12" fmla="*/ 2147483647 w 179"/>
                        <a:gd name="T13" fmla="*/ 2147483647 h 109"/>
                        <a:gd name="T14" fmla="*/ 2147483647 w 179"/>
                        <a:gd name="T15" fmla="*/ 2147483647 h 109"/>
                        <a:gd name="T16" fmla="*/ 2147483647 w 179"/>
                        <a:gd name="T17" fmla="*/ 2147483647 h 109"/>
                        <a:gd name="T18" fmla="*/ 2147483647 w 179"/>
                        <a:gd name="T19" fmla="*/ 2147483647 h 109"/>
                        <a:gd name="T20" fmla="*/ 2147483647 w 179"/>
                        <a:gd name="T21" fmla="*/ 2147483647 h 109"/>
                        <a:gd name="T22" fmla="*/ 2147483647 w 179"/>
                        <a:gd name="T23" fmla="*/ 0 h 109"/>
                        <a:gd name="T24" fmla="*/ 2147483647 w 179"/>
                        <a:gd name="T25" fmla="*/ 2147483647 h 109"/>
                        <a:gd name="T26" fmla="*/ 2147483647 w 179"/>
                        <a:gd name="T27" fmla="*/ 2147483647 h 109"/>
                        <a:gd name="T28" fmla="*/ 2147483647 w 179"/>
                        <a:gd name="T29" fmla="*/ 2147483647 h 109"/>
                        <a:gd name="T30" fmla="*/ 2147483647 w 179"/>
                        <a:gd name="T31" fmla="*/ 2147483647 h 109"/>
                        <a:gd name="T32" fmla="*/ 2147483647 w 179"/>
                        <a:gd name="T33" fmla="*/ 2147483647 h 109"/>
                        <a:gd name="T34" fmla="*/ 0 w 179"/>
                        <a:gd name="T35" fmla="*/ 2147483647 h 109"/>
                        <a:gd name="T36" fmla="*/ 2147483647 w 179"/>
                        <a:gd name="T37" fmla="*/ 2147483647 h 109"/>
                        <a:gd name="T38" fmla="*/ 2147483647 w 179"/>
                        <a:gd name="T39" fmla="*/ 2147483647 h 109"/>
                        <a:gd name="T40" fmla="*/ 2147483647 w 179"/>
                        <a:gd name="T41" fmla="*/ 2147483647 h 109"/>
                        <a:gd name="T42" fmla="*/ 2147483647 w 179"/>
                        <a:gd name="T43" fmla="*/ 2147483647 h 109"/>
                        <a:gd name="T44" fmla="*/ 2147483647 w 179"/>
                        <a:gd name="T45" fmla="*/ 2147483647 h 109"/>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79"/>
                        <a:gd name="T70" fmla="*/ 0 h 109"/>
                        <a:gd name="T71" fmla="*/ 179 w 179"/>
                        <a:gd name="T72" fmla="*/ 109 h 109"/>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79" h="109">
                          <a:moveTo>
                            <a:pt x="90" y="109"/>
                          </a:moveTo>
                          <a:lnTo>
                            <a:pt x="118" y="106"/>
                          </a:lnTo>
                          <a:lnTo>
                            <a:pt x="142" y="100"/>
                          </a:lnTo>
                          <a:lnTo>
                            <a:pt x="161" y="90"/>
                          </a:lnTo>
                          <a:lnTo>
                            <a:pt x="175" y="76"/>
                          </a:lnTo>
                          <a:lnTo>
                            <a:pt x="179" y="63"/>
                          </a:lnTo>
                          <a:lnTo>
                            <a:pt x="176" y="49"/>
                          </a:lnTo>
                          <a:lnTo>
                            <a:pt x="167" y="34"/>
                          </a:lnTo>
                          <a:lnTo>
                            <a:pt x="152" y="21"/>
                          </a:lnTo>
                          <a:lnTo>
                            <a:pt x="135" y="10"/>
                          </a:lnTo>
                          <a:lnTo>
                            <a:pt x="114" y="3"/>
                          </a:lnTo>
                          <a:lnTo>
                            <a:pt x="90" y="0"/>
                          </a:lnTo>
                          <a:lnTo>
                            <a:pt x="66" y="3"/>
                          </a:lnTo>
                          <a:lnTo>
                            <a:pt x="45" y="10"/>
                          </a:lnTo>
                          <a:lnTo>
                            <a:pt x="27" y="21"/>
                          </a:lnTo>
                          <a:lnTo>
                            <a:pt x="12" y="34"/>
                          </a:lnTo>
                          <a:lnTo>
                            <a:pt x="3" y="49"/>
                          </a:lnTo>
                          <a:lnTo>
                            <a:pt x="0" y="63"/>
                          </a:lnTo>
                          <a:lnTo>
                            <a:pt x="5" y="76"/>
                          </a:lnTo>
                          <a:lnTo>
                            <a:pt x="18" y="90"/>
                          </a:lnTo>
                          <a:lnTo>
                            <a:pt x="38" y="100"/>
                          </a:lnTo>
                          <a:lnTo>
                            <a:pt x="61" y="106"/>
                          </a:lnTo>
                          <a:lnTo>
                            <a:pt x="90" y="109"/>
                          </a:lnTo>
                          <a:close/>
                        </a:path>
                      </a:pathLst>
                    </a:custGeom>
                    <a:solidFill>
                      <a:srgbClr val="878787"/>
                    </a:solidFill>
                    <a:ln w="0">
                      <a:solidFill>
                        <a:srgbClr val="878787"/>
                      </a:solidFill>
                      <a:round/>
                      <a:headEnd/>
                      <a:tailEnd/>
                    </a:ln>
                  </p:spPr>
                  <p:txBody>
                    <a:bodyPr/>
                    <a:lstStyle/>
                    <a:p>
                      <a:endParaRPr lang="en-US" smtClean="0">
                        <a:solidFill>
                          <a:srgbClr val="1F497D"/>
                        </a:solidFill>
                      </a:endParaRPr>
                    </a:p>
                  </p:txBody>
                </p:sp>
                <p:sp>
                  <p:nvSpPr>
                    <p:cNvPr id="500951" name="Freeform 197"/>
                    <p:cNvSpPr>
                      <a:spLocks/>
                    </p:cNvSpPr>
                    <p:nvPr/>
                  </p:nvSpPr>
                  <p:spPr bwMode="auto">
                    <a:xfrm>
                      <a:off x="1625600" y="4160679"/>
                      <a:ext cx="446193" cy="220126"/>
                    </a:xfrm>
                    <a:custGeom>
                      <a:avLst/>
                      <a:gdLst>
                        <a:gd name="T0" fmla="*/ 2147483647 w 155"/>
                        <a:gd name="T1" fmla="*/ 2147483647 h 95"/>
                        <a:gd name="T2" fmla="*/ 2147483647 w 155"/>
                        <a:gd name="T3" fmla="*/ 2147483647 h 95"/>
                        <a:gd name="T4" fmla="*/ 2147483647 w 155"/>
                        <a:gd name="T5" fmla="*/ 2147483647 h 95"/>
                        <a:gd name="T6" fmla="*/ 2147483647 w 155"/>
                        <a:gd name="T7" fmla="*/ 2147483647 h 95"/>
                        <a:gd name="T8" fmla="*/ 2147483647 w 155"/>
                        <a:gd name="T9" fmla="*/ 2147483647 h 95"/>
                        <a:gd name="T10" fmla="*/ 2147483647 w 155"/>
                        <a:gd name="T11" fmla="*/ 2147483647 h 95"/>
                        <a:gd name="T12" fmla="*/ 2147483647 w 155"/>
                        <a:gd name="T13" fmla="*/ 2147483647 h 95"/>
                        <a:gd name="T14" fmla="*/ 2147483647 w 155"/>
                        <a:gd name="T15" fmla="*/ 2147483647 h 95"/>
                        <a:gd name="T16" fmla="*/ 2147483647 w 155"/>
                        <a:gd name="T17" fmla="*/ 2147483647 h 95"/>
                        <a:gd name="T18" fmla="*/ 2147483647 w 155"/>
                        <a:gd name="T19" fmla="*/ 2147483647 h 95"/>
                        <a:gd name="T20" fmla="*/ 2147483647 w 155"/>
                        <a:gd name="T21" fmla="*/ 0 h 95"/>
                        <a:gd name="T22" fmla="*/ 2147483647 w 155"/>
                        <a:gd name="T23" fmla="*/ 2147483647 h 95"/>
                        <a:gd name="T24" fmla="*/ 2147483647 w 155"/>
                        <a:gd name="T25" fmla="*/ 2147483647 h 95"/>
                        <a:gd name="T26" fmla="*/ 2147483647 w 155"/>
                        <a:gd name="T27" fmla="*/ 2147483647 h 95"/>
                        <a:gd name="T28" fmla="*/ 2147483647 w 155"/>
                        <a:gd name="T29" fmla="*/ 2147483647 h 95"/>
                        <a:gd name="T30" fmla="*/ 0 w 155"/>
                        <a:gd name="T31" fmla="*/ 2147483647 h 95"/>
                        <a:gd name="T32" fmla="*/ 2147483647 w 155"/>
                        <a:gd name="T33" fmla="*/ 2147483647 h 95"/>
                        <a:gd name="T34" fmla="*/ 2147483647 w 155"/>
                        <a:gd name="T35" fmla="*/ 2147483647 h 95"/>
                        <a:gd name="T36" fmla="*/ 2147483647 w 155"/>
                        <a:gd name="T37" fmla="*/ 2147483647 h 95"/>
                        <a:gd name="T38" fmla="*/ 2147483647 w 155"/>
                        <a:gd name="T39" fmla="*/ 2147483647 h 95"/>
                        <a:gd name="T40" fmla="*/ 2147483647 w 155"/>
                        <a:gd name="T41" fmla="*/ 2147483647 h 9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55"/>
                        <a:gd name="T64" fmla="*/ 0 h 95"/>
                        <a:gd name="T65" fmla="*/ 155 w 155"/>
                        <a:gd name="T66" fmla="*/ 95 h 9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55" h="95">
                          <a:moveTo>
                            <a:pt x="78" y="95"/>
                          </a:moveTo>
                          <a:lnTo>
                            <a:pt x="102" y="92"/>
                          </a:lnTo>
                          <a:lnTo>
                            <a:pt x="124" y="86"/>
                          </a:lnTo>
                          <a:lnTo>
                            <a:pt x="140" y="78"/>
                          </a:lnTo>
                          <a:lnTo>
                            <a:pt x="151" y="66"/>
                          </a:lnTo>
                          <a:lnTo>
                            <a:pt x="155" y="54"/>
                          </a:lnTo>
                          <a:lnTo>
                            <a:pt x="151" y="39"/>
                          </a:lnTo>
                          <a:lnTo>
                            <a:pt x="140" y="26"/>
                          </a:lnTo>
                          <a:lnTo>
                            <a:pt x="124" y="12"/>
                          </a:lnTo>
                          <a:lnTo>
                            <a:pt x="102" y="3"/>
                          </a:lnTo>
                          <a:lnTo>
                            <a:pt x="78" y="0"/>
                          </a:lnTo>
                          <a:lnTo>
                            <a:pt x="54" y="3"/>
                          </a:lnTo>
                          <a:lnTo>
                            <a:pt x="33" y="12"/>
                          </a:lnTo>
                          <a:lnTo>
                            <a:pt x="15" y="26"/>
                          </a:lnTo>
                          <a:lnTo>
                            <a:pt x="5" y="39"/>
                          </a:lnTo>
                          <a:lnTo>
                            <a:pt x="0" y="54"/>
                          </a:lnTo>
                          <a:lnTo>
                            <a:pt x="5" y="66"/>
                          </a:lnTo>
                          <a:lnTo>
                            <a:pt x="15" y="78"/>
                          </a:lnTo>
                          <a:lnTo>
                            <a:pt x="33" y="86"/>
                          </a:lnTo>
                          <a:lnTo>
                            <a:pt x="54" y="92"/>
                          </a:lnTo>
                          <a:lnTo>
                            <a:pt x="78" y="95"/>
                          </a:lnTo>
                          <a:close/>
                        </a:path>
                      </a:pathLst>
                    </a:custGeom>
                    <a:solidFill>
                      <a:srgbClr val="9F9F9F"/>
                    </a:solidFill>
                    <a:ln w="0">
                      <a:solidFill>
                        <a:srgbClr val="9F9F9F"/>
                      </a:solidFill>
                      <a:round/>
                      <a:headEnd/>
                      <a:tailEnd/>
                    </a:ln>
                  </p:spPr>
                  <p:txBody>
                    <a:bodyPr/>
                    <a:lstStyle/>
                    <a:p>
                      <a:endParaRPr lang="en-US" smtClean="0">
                        <a:solidFill>
                          <a:srgbClr val="1F497D"/>
                        </a:solidFill>
                      </a:endParaRPr>
                    </a:p>
                  </p:txBody>
                </p:sp>
                <p:sp>
                  <p:nvSpPr>
                    <p:cNvPr id="500952" name="Freeform 198"/>
                    <p:cNvSpPr>
                      <a:spLocks/>
                    </p:cNvSpPr>
                    <p:nvPr/>
                  </p:nvSpPr>
                  <p:spPr bwMode="auto">
                    <a:xfrm>
                      <a:off x="1665901" y="4165313"/>
                      <a:ext cx="371348" cy="180735"/>
                    </a:xfrm>
                    <a:custGeom>
                      <a:avLst/>
                      <a:gdLst>
                        <a:gd name="T0" fmla="*/ 2147483647 w 129"/>
                        <a:gd name="T1" fmla="*/ 2147483647 h 78"/>
                        <a:gd name="T2" fmla="*/ 2147483647 w 129"/>
                        <a:gd name="T3" fmla="*/ 2147483647 h 78"/>
                        <a:gd name="T4" fmla="*/ 2147483647 w 129"/>
                        <a:gd name="T5" fmla="*/ 2147483647 h 78"/>
                        <a:gd name="T6" fmla="*/ 2147483647 w 129"/>
                        <a:gd name="T7" fmla="*/ 2147483647 h 78"/>
                        <a:gd name="T8" fmla="*/ 2147483647 w 129"/>
                        <a:gd name="T9" fmla="*/ 2147483647 h 78"/>
                        <a:gd name="T10" fmla="*/ 2147483647 w 129"/>
                        <a:gd name="T11" fmla="*/ 2147483647 h 78"/>
                        <a:gd name="T12" fmla="*/ 2147483647 w 129"/>
                        <a:gd name="T13" fmla="*/ 2147483647 h 78"/>
                        <a:gd name="T14" fmla="*/ 2147483647 w 129"/>
                        <a:gd name="T15" fmla="*/ 2147483647 h 78"/>
                        <a:gd name="T16" fmla="*/ 2147483647 w 129"/>
                        <a:gd name="T17" fmla="*/ 2147483647 h 78"/>
                        <a:gd name="T18" fmla="*/ 2147483647 w 129"/>
                        <a:gd name="T19" fmla="*/ 2147483647 h 78"/>
                        <a:gd name="T20" fmla="*/ 2147483647 w 129"/>
                        <a:gd name="T21" fmla="*/ 0 h 78"/>
                        <a:gd name="T22" fmla="*/ 2147483647 w 129"/>
                        <a:gd name="T23" fmla="*/ 2147483647 h 78"/>
                        <a:gd name="T24" fmla="*/ 2147483647 w 129"/>
                        <a:gd name="T25" fmla="*/ 2147483647 h 78"/>
                        <a:gd name="T26" fmla="*/ 2147483647 w 129"/>
                        <a:gd name="T27" fmla="*/ 2147483647 h 78"/>
                        <a:gd name="T28" fmla="*/ 2147483647 w 129"/>
                        <a:gd name="T29" fmla="*/ 2147483647 h 78"/>
                        <a:gd name="T30" fmla="*/ 0 w 129"/>
                        <a:gd name="T31" fmla="*/ 2147483647 h 78"/>
                        <a:gd name="T32" fmla="*/ 2147483647 w 129"/>
                        <a:gd name="T33" fmla="*/ 2147483647 h 78"/>
                        <a:gd name="T34" fmla="*/ 2147483647 w 129"/>
                        <a:gd name="T35" fmla="*/ 2147483647 h 78"/>
                        <a:gd name="T36" fmla="*/ 2147483647 w 129"/>
                        <a:gd name="T37" fmla="*/ 2147483647 h 78"/>
                        <a:gd name="T38" fmla="*/ 2147483647 w 129"/>
                        <a:gd name="T39" fmla="*/ 2147483647 h 78"/>
                        <a:gd name="T40" fmla="*/ 2147483647 w 129"/>
                        <a:gd name="T41" fmla="*/ 2147483647 h 7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29"/>
                        <a:gd name="T64" fmla="*/ 0 h 78"/>
                        <a:gd name="T65" fmla="*/ 129 w 129"/>
                        <a:gd name="T66" fmla="*/ 78 h 78"/>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29" h="78">
                          <a:moveTo>
                            <a:pt x="64" y="78"/>
                          </a:moveTo>
                          <a:lnTo>
                            <a:pt x="85" y="76"/>
                          </a:lnTo>
                          <a:lnTo>
                            <a:pt x="103" y="72"/>
                          </a:lnTo>
                          <a:lnTo>
                            <a:pt x="116" y="64"/>
                          </a:lnTo>
                          <a:lnTo>
                            <a:pt x="126" y="55"/>
                          </a:lnTo>
                          <a:lnTo>
                            <a:pt x="129" y="45"/>
                          </a:lnTo>
                          <a:lnTo>
                            <a:pt x="126" y="33"/>
                          </a:lnTo>
                          <a:lnTo>
                            <a:pt x="116" y="21"/>
                          </a:lnTo>
                          <a:lnTo>
                            <a:pt x="103" y="10"/>
                          </a:lnTo>
                          <a:lnTo>
                            <a:pt x="85" y="3"/>
                          </a:lnTo>
                          <a:lnTo>
                            <a:pt x="64" y="0"/>
                          </a:lnTo>
                          <a:lnTo>
                            <a:pt x="43" y="3"/>
                          </a:lnTo>
                          <a:lnTo>
                            <a:pt x="26" y="10"/>
                          </a:lnTo>
                          <a:lnTo>
                            <a:pt x="12" y="21"/>
                          </a:lnTo>
                          <a:lnTo>
                            <a:pt x="3" y="33"/>
                          </a:lnTo>
                          <a:lnTo>
                            <a:pt x="0" y="45"/>
                          </a:lnTo>
                          <a:lnTo>
                            <a:pt x="3" y="55"/>
                          </a:lnTo>
                          <a:lnTo>
                            <a:pt x="12" y="64"/>
                          </a:lnTo>
                          <a:lnTo>
                            <a:pt x="26" y="72"/>
                          </a:lnTo>
                          <a:lnTo>
                            <a:pt x="43" y="76"/>
                          </a:lnTo>
                          <a:lnTo>
                            <a:pt x="64" y="78"/>
                          </a:lnTo>
                          <a:close/>
                        </a:path>
                      </a:pathLst>
                    </a:custGeom>
                    <a:solidFill>
                      <a:srgbClr val="B7B7B7"/>
                    </a:solidFill>
                    <a:ln w="0">
                      <a:solidFill>
                        <a:srgbClr val="B7B7B7"/>
                      </a:solidFill>
                      <a:round/>
                      <a:headEnd/>
                      <a:tailEnd/>
                    </a:ln>
                  </p:spPr>
                  <p:txBody>
                    <a:bodyPr/>
                    <a:lstStyle/>
                    <a:p>
                      <a:endParaRPr lang="en-US" smtClean="0">
                        <a:solidFill>
                          <a:srgbClr val="1F497D"/>
                        </a:solidFill>
                      </a:endParaRPr>
                    </a:p>
                  </p:txBody>
                </p:sp>
                <p:sp>
                  <p:nvSpPr>
                    <p:cNvPr id="500953" name="Freeform 199"/>
                    <p:cNvSpPr>
                      <a:spLocks/>
                    </p:cNvSpPr>
                    <p:nvPr/>
                  </p:nvSpPr>
                  <p:spPr bwMode="auto">
                    <a:xfrm>
                      <a:off x="1700445" y="4167630"/>
                      <a:ext cx="302260" cy="145978"/>
                    </a:xfrm>
                    <a:custGeom>
                      <a:avLst/>
                      <a:gdLst>
                        <a:gd name="T0" fmla="*/ 2147483647 w 105"/>
                        <a:gd name="T1" fmla="*/ 2147483647 h 63"/>
                        <a:gd name="T2" fmla="*/ 2147483647 w 105"/>
                        <a:gd name="T3" fmla="*/ 2147483647 h 63"/>
                        <a:gd name="T4" fmla="*/ 2147483647 w 105"/>
                        <a:gd name="T5" fmla="*/ 2147483647 h 63"/>
                        <a:gd name="T6" fmla="*/ 2147483647 w 105"/>
                        <a:gd name="T7" fmla="*/ 2147483647 h 63"/>
                        <a:gd name="T8" fmla="*/ 2147483647 w 105"/>
                        <a:gd name="T9" fmla="*/ 2147483647 h 63"/>
                        <a:gd name="T10" fmla="*/ 2147483647 w 105"/>
                        <a:gd name="T11" fmla="*/ 2147483647 h 63"/>
                        <a:gd name="T12" fmla="*/ 2147483647 w 105"/>
                        <a:gd name="T13" fmla="*/ 2147483647 h 63"/>
                        <a:gd name="T14" fmla="*/ 2147483647 w 105"/>
                        <a:gd name="T15" fmla="*/ 2147483647 h 63"/>
                        <a:gd name="T16" fmla="*/ 2147483647 w 105"/>
                        <a:gd name="T17" fmla="*/ 0 h 63"/>
                        <a:gd name="T18" fmla="*/ 2147483647 w 105"/>
                        <a:gd name="T19" fmla="*/ 2147483647 h 63"/>
                        <a:gd name="T20" fmla="*/ 2147483647 w 105"/>
                        <a:gd name="T21" fmla="*/ 2147483647 h 63"/>
                        <a:gd name="T22" fmla="*/ 2147483647 w 105"/>
                        <a:gd name="T23" fmla="*/ 2147483647 h 63"/>
                        <a:gd name="T24" fmla="*/ 0 w 105"/>
                        <a:gd name="T25" fmla="*/ 2147483647 h 63"/>
                        <a:gd name="T26" fmla="*/ 2147483647 w 105"/>
                        <a:gd name="T27" fmla="*/ 2147483647 h 63"/>
                        <a:gd name="T28" fmla="*/ 2147483647 w 105"/>
                        <a:gd name="T29" fmla="*/ 2147483647 h 63"/>
                        <a:gd name="T30" fmla="*/ 2147483647 w 105"/>
                        <a:gd name="T31" fmla="*/ 2147483647 h 63"/>
                        <a:gd name="T32" fmla="*/ 2147483647 w 105"/>
                        <a:gd name="T33" fmla="*/ 2147483647 h 6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05"/>
                        <a:gd name="T52" fmla="*/ 0 h 63"/>
                        <a:gd name="T53" fmla="*/ 105 w 105"/>
                        <a:gd name="T54" fmla="*/ 63 h 6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05" h="63">
                          <a:moveTo>
                            <a:pt x="52" y="63"/>
                          </a:moveTo>
                          <a:lnTo>
                            <a:pt x="73" y="62"/>
                          </a:lnTo>
                          <a:lnTo>
                            <a:pt x="89" y="56"/>
                          </a:lnTo>
                          <a:lnTo>
                            <a:pt x="101" y="47"/>
                          </a:lnTo>
                          <a:lnTo>
                            <a:pt x="105" y="36"/>
                          </a:lnTo>
                          <a:lnTo>
                            <a:pt x="101" y="24"/>
                          </a:lnTo>
                          <a:lnTo>
                            <a:pt x="89" y="12"/>
                          </a:lnTo>
                          <a:lnTo>
                            <a:pt x="73" y="3"/>
                          </a:lnTo>
                          <a:lnTo>
                            <a:pt x="52" y="0"/>
                          </a:lnTo>
                          <a:lnTo>
                            <a:pt x="32" y="3"/>
                          </a:lnTo>
                          <a:lnTo>
                            <a:pt x="14" y="12"/>
                          </a:lnTo>
                          <a:lnTo>
                            <a:pt x="4" y="24"/>
                          </a:lnTo>
                          <a:lnTo>
                            <a:pt x="0" y="36"/>
                          </a:lnTo>
                          <a:lnTo>
                            <a:pt x="4" y="47"/>
                          </a:lnTo>
                          <a:lnTo>
                            <a:pt x="14" y="56"/>
                          </a:lnTo>
                          <a:lnTo>
                            <a:pt x="32" y="62"/>
                          </a:lnTo>
                          <a:lnTo>
                            <a:pt x="52" y="63"/>
                          </a:lnTo>
                          <a:close/>
                        </a:path>
                      </a:pathLst>
                    </a:custGeom>
                    <a:solidFill>
                      <a:srgbClr val="CFCFCF"/>
                    </a:solidFill>
                    <a:ln w="0">
                      <a:solidFill>
                        <a:srgbClr val="CFCFCF"/>
                      </a:solidFill>
                      <a:round/>
                      <a:headEnd/>
                      <a:tailEnd/>
                    </a:ln>
                  </p:spPr>
                  <p:txBody>
                    <a:bodyPr/>
                    <a:lstStyle/>
                    <a:p>
                      <a:endParaRPr lang="en-US" smtClean="0">
                        <a:solidFill>
                          <a:srgbClr val="1F497D"/>
                        </a:solidFill>
                      </a:endParaRPr>
                    </a:p>
                  </p:txBody>
                </p:sp>
                <p:sp>
                  <p:nvSpPr>
                    <p:cNvPr id="500954" name="Freeform 200"/>
                    <p:cNvSpPr>
                      <a:spLocks/>
                    </p:cNvSpPr>
                    <p:nvPr/>
                  </p:nvSpPr>
                  <p:spPr bwMode="auto">
                    <a:xfrm>
                      <a:off x="1734989" y="4167630"/>
                      <a:ext cx="230293" cy="115856"/>
                    </a:xfrm>
                    <a:custGeom>
                      <a:avLst/>
                      <a:gdLst>
                        <a:gd name="T0" fmla="*/ 2147483647 w 80"/>
                        <a:gd name="T1" fmla="*/ 2147483647 h 50"/>
                        <a:gd name="T2" fmla="*/ 2147483647 w 80"/>
                        <a:gd name="T3" fmla="*/ 2147483647 h 50"/>
                        <a:gd name="T4" fmla="*/ 2147483647 w 80"/>
                        <a:gd name="T5" fmla="*/ 2147483647 h 50"/>
                        <a:gd name="T6" fmla="*/ 2147483647 w 80"/>
                        <a:gd name="T7" fmla="*/ 2147483647 h 50"/>
                        <a:gd name="T8" fmla="*/ 2147483647 w 80"/>
                        <a:gd name="T9" fmla="*/ 2147483647 h 50"/>
                        <a:gd name="T10" fmla="*/ 2147483647 w 80"/>
                        <a:gd name="T11" fmla="*/ 2147483647 h 50"/>
                        <a:gd name="T12" fmla="*/ 2147483647 w 80"/>
                        <a:gd name="T13" fmla="*/ 2147483647 h 50"/>
                        <a:gd name="T14" fmla="*/ 2147483647 w 80"/>
                        <a:gd name="T15" fmla="*/ 2147483647 h 50"/>
                        <a:gd name="T16" fmla="*/ 2147483647 w 80"/>
                        <a:gd name="T17" fmla="*/ 0 h 50"/>
                        <a:gd name="T18" fmla="*/ 2147483647 w 80"/>
                        <a:gd name="T19" fmla="*/ 2147483647 h 50"/>
                        <a:gd name="T20" fmla="*/ 2147483647 w 80"/>
                        <a:gd name="T21" fmla="*/ 2147483647 h 50"/>
                        <a:gd name="T22" fmla="*/ 2147483647 w 80"/>
                        <a:gd name="T23" fmla="*/ 2147483647 h 50"/>
                        <a:gd name="T24" fmla="*/ 0 w 80"/>
                        <a:gd name="T25" fmla="*/ 2147483647 h 50"/>
                        <a:gd name="T26" fmla="*/ 2147483647 w 80"/>
                        <a:gd name="T27" fmla="*/ 2147483647 h 50"/>
                        <a:gd name="T28" fmla="*/ 2147483647 w 80"/>
                        <a:gd name="T29" fmla="*/ 2147483647 h 50"/>
                        <a:gd name="T30" fmla="*/ 2147483647 w 80"/>
                        <a:gd name="T31" fmla="*/ 2147483647 h 50"/>
                        <a:gd name="T32" fmla="*/ 2147483647 w 80"/>
                        <a:gd name="T33" fmla="*/ 2147483647 h 5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0"/>
                        <a:gd name="T52" fmla="*/ 0 h 50"/>
                        <a:gd name="T53" fmla="*/ 80 w 80"/>
                        <a:gd name="T54" fmla="*/ 50 h 50"/>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0" h="50">
                          <a:moveTo>
                            <a:pt x="40" y="50"/>
                          </a:moveTo>
                          <a:lnTo>
                            <a:pt x="56" y="48"/>
                          </a:lnTo>
                          <a:lnTo>
                            <a:pt x="70" y="44"/>
                          </a:lnTo>
                          <a:lnTo>
                            <a:pt x="77" y="36"/>
                          </a:lnTo>
                          <a:lnTo>
                            <a:pt x="80" y="29"/>
                          </a:lnTo>
                          <a:lnTo>
                            <a:pt x="77" y="20"/>
                          </a:lnTo>
                          <a:lnTo>
                            <a:pt x="70" y="11"/>
                          </a:lnTo>
                          <a:lnTo>
                            <a:pt x="56" y="3"/>
                          </a:lnTo>
                          <a:lnTo>
                            <a:pt x="40" y="0"/>
                          </a:lnTo>
                          <a:lnTo>
                            <a:pt x="25" y="3"/>
                          </a:lnTo>
                          <a:lnTo>
                            <a:pt x="11" y="11"/>
                          </a:lnTo>
                          <a:lnTo>
                            <a:pt x="4" y="20"/>
                          </a:lnTo>
                          <a:lnTo>
                            <a:pt x="0" y="29"/>
                          </a:lnTo>
                          <a:lnTo>
                            <a:pt x="4" y="36"/>
                          </a:lnTo>
                          <a:lnTo>
                            <a:pt x="11" y="44"/>
                          </a:lnTo>
                          <a:lnTo>
                            <a:pt x="25" y="48"/>
                          </a:lnTo>
                          <a:lnTo>
                            <a:pt x="40" y="50"/>
                          </a:lnTo>
                          <a:close/>
                        </a:path>
                      </a:pathLst>
                    </a:custGeom>
                    <a:solidFill>
                      <a:srgbClr val="E7E7E7"/>
                    </a:solidFill>
                    <a:ln w="0">
                      <a:solidFill>
                        <a:srgbClr val="E7E7E7"/>
                      </a:solidFill>
                      <a:round/>
                      <a:headEnd/>
                      <a:tailEnd/>
                    </a:ln>
                  </p:spPr>
                  <p:txBody>
                    <a:bodyPr/>
                    <a:lstStyle/>
                    <a:p>
                      <a:endParaRPr lang="en-US" smtClean="0">
                        <a:solidFill>
                          <a:srgbClr val="1F497D"/>
                        </a:solidFill>
                      </a:endParaRPr>
                    </a:p>
                  </p:txBody>
                </p:sp>
                <p:sp>
                  <p:nvSpPr>
                    <p:cNvPr id="500955" name="Freeform 201"/>
                    <p:cNvSpPr>
                      <a:spLocks/>
                    </p:cNvSpPr>
                    <p:nvPr/>
                  </p:nvSpPr>
                  <p:spPr bwMode="auto">
                    <a:xfrm>
                      <a:off x="2224363" y="4679713"/>
                      <a:ext cx="506645" cy="250248"/>
                    </a:xfrm>
                    <a:custGeom>
                      <a:avLst/>
                      <a:gdLst>
                        <a:gd name="T0" fmla="*/ 2147483647 w 176"/>
                        <a:gd name="T1" fmla="*/ 2147483647 h 108"/>
                        <a:gd name="T2" fmla="*/ 2147483647 w 176"/>
                        <a:gd name="T3" fmla="*/ 2147483647 h 108"/>
                        <a:gd name="T4" fmla="*/ 2147483647 w 176"/>
                        <a:gd name="T5" fmla="*/ 2147483647 h 108"/>
                        <a:gd name="T6" fmla="*/ 2147483647 w 176"/>
                        <a:gd name="T7" fmla="*/ 2147483647 h 108"/>
                        <a:gd name="T8" fmla="*/ 2147483647 w 176"/>
                        <a:gd name="T9" fmla="*/ 2147483647 h 108"/>
                        <a:gd name="T10" fmla="*/ 2147483647 w 176"/>
                        <a:gd name="T11" fmla="*/ 2147483647 h 108"/>
                        <a:gd name="T12" fmla="*/ 2147483647 w 176"/>
                        <a:gd name="T13" fmla="*/ 2147483647 h 108"/>
                        <a:gd name="T14" fmla="*/ 2147483647 w 176"/>
                        <a:gd name="T15" fmla="*/ 2147483647 h 108"/>
                        <a:gd name="T16" fmla="*/ 2147483647 w 176"/>
                        <a:gd name="T17" fmla="*/ 2147483647 h 108"/>
                        <a:gd name="T18" fmla="*/ 2147483647 w 176"/>
                        <a:gd name="T19" fmla="*/ 2147483647 h 108"/>
                        <a:gd name="T20" fmla="*/ 2147483647 w 176"/>
                        <a:gd name="T21" fmla="*/ 0 h 108"/>
                        <a:gd name="T22" fmla="*/ 2147483647 w 176"/>
                        <a:gd name="T23" fmla="*/ 2147483647 h 108"/>
                        <a:gd name="T24" fmla="*/ 2147483647 w 176"/>
                        <a:gd name="T25" fmla="*/ 2147483647 h 108"/>
                        <a:gd name="T26" fmla="*/ 2147483647 w 176"/>
                        <a:gd name="T27" fmla="*/ 2147483647 h 108"/>
                        <a:gd name="T28" fmla="*/ 2147483647 w 176"/>
                        <a:gd name="T29" fmla="*/ 2147483647 h 108"/>
                        <a:gd name="T30" fmla="*/ 0 w 176"/>
                        <a:gd name="T31" fmla="*/ 2147483647 h 108"/>
                        <a:gd name="T32" fmla="*/ 2147483647 w 176"/>
                        <a:gd name="T33" fmla="*/ 2147483647 h 108"/>
                        <a:gd name="T34" fmla="*/ 2147483647 w 176"/>
                        <a:gd name="T35" fmla="*/ 2147483647 h 108"/>
                        <a:gd name="T36" fmla="*/ 2147483647 w 176"/>
                        <a:gd name="T37" fmla="*/ 2147483647 h 108"/>
                        <a:gd name="T38" fmla="*/ 2147483647 w 176"/>
                        <a:gd name="T39" fmla="*/ 2147483647 h 108"/>
                        <a:gd name="T40" fmla="*/ 2147483647 w 176"/>
                        <a:gd name="T41" fmla="*/ 2147483647 h 10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76"/>
                        <a:gd name="T64" fmla="*/ 0 h 108"/>
                        <a:gd name="T65" fmla="*/ 176 w 176"/>
                        <a:gd name="T66" fmla="*/ 108 h 108"/>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76" h="108">
                          <a:moveTo>
                            <a:pt x="88" y="108"/>
                          </a:moveTo>
                          <a:lnTo>
                            <a:pt x="116" y="105"/>
                          </a:lnTo>
                          <a:lnTo>
                            <a:pt x="140" y="99"/>
                          </a:lnTo>
                          <a:lnTo>
                            <a:pt x="159" y="89"/>
                          </a:lnTo>
                          <a:lnTo>
                            <a:pt x="171" y="77"/>
                          </a:lnTo>
                          <a:lnTo>
                            <a:pt x="176" y="62"/>
                          </a:lnTo>
                          <a:lnTo>
                            <a:pt x="171" y="45"/>
                          </a:lnTo>
                          <a:lnTo>
                            <a:pt x="159" y="29"/>
                          </a:lnTo>
                          <a:lnTo>
                            <a:pt x="140" y="15"/>
                          </a:lnTo>
                          <a:lnTo>
                            <a:pt x="116" y="5"/>
                          </a:lnTo>
                          <a:lnTo>
                            <a:pt x="88" y="0"/>
                          </a:lnTo>
                          <a:lnTo>
                            <a:pt x="59" y="5"/>
                          </a:lnTo>
                          <a:lnTo>
                            <a:pt x="35" y="15"/>
                          </a:lnTo>
                          <a:lnTo>
                            <a:pt x="16" y="29"/>
                          </a:lnTo>
                          <a:lnTo>
                            <a:pt x="4" y="45"/>
                          </a:lnTo>
                          <a:lnTo>
                            <a:pt x="0" y="62"/>
                          </a:lnTo>
                          <a:lnTo>
                            <a:pt x="4" y="77"/>
                          </a:lnTo>
                          <a:lnTo>
                            <a:pt x="16" y="89"/>
                          </a:lnTo>
                          <a:lnTo>
                            <a:pt x="35" y="99"/>
                          </a:lnTo>
                          <a:lnTo>
                            <a:pt x="59" y="105"/>
                          </a:lnTo>
                          <a:lnTo>
                            <a:pt x="88" y="108"/>
                          </a:lnTo>
                          <a:close/>
                        </a:path>
                      </a:pathLst>
                    </a:custGeom>
                    <a:solidFill>
                      <a:srgbClr val="404040"/>
                    </a:solidFill>
                    <a:ln w="0">
                      <a:solidFill>
                        <a:srgbClr val="404040"/>
                      </a:solidFill>
                      <a:round/>
                      <a:headEnd/>
                      <a:tailEnd/>
                    </a:ln>
                  </p:spPr>
                  <p:txBody>
                    <a:bodyPr/>
                    <a:lstStyle/>
                    <a:p>
                      <a:endParaRPr lang="en-US" smtClean="0">
                        <a:solidFill>
                          <a:srgbClr val="1F497D"/>
                        </a:solidFill>
                      </a:endParaRPr>
                    </a:p>
                  </p:txBody>
                </p:sp>
                <p:sp>
                  <p:nvSpPr>
                    <p:cNvPr id="500956" name="Freeform 202"/>
                    <p:cNvSpPr>
                      <a:spLocks/>
                    </p:cNvSpPr>
                    <p:nvPr/>
                  </p:nvSpPr>
                  <p:spPr bwMode="auto">
                    <a:xfrm>
                      <a:off x="2106337" y="4846545"/>
                      <a:ext cx="624671" cy="461106"/>
                    </a:xfrm>
                    <a:custGeom>
                      <a:avLst/>
                      <a:gdLst>
                        <a:gd name="T0" fmla="*/ 2147483647 w 217"/>
                        <a:gd name="T1" fmla="*/ 2147483647 h 199"/>
                        <a:gd name="T2" fmla="*/ 2147483647 w 217"/>
                        <a:gd name="T3" fmla="*/ 2147483647 h 199"/>
                        <a:gd name="T4" fmla="*/ 2147483647 w 217"/>
                        <a:gd name="T5" fmla="*/ 2147483647 h 199"/>
                        <a:gd name="T6" fmla="*/ 2147483647 w 217"/>
                        <a:gd name="T7" fmla="*/ 2147483647 h 199"/>
                        <a:gd name="T8" fmla="*/ 2147483647 w 217"/>
                        <a:gd name="T9" fmla="*/ 2147483647 h 199"/>
                        <a:gd name="T10" fmla="*/ 2147483647 w 217"/>
                        <a:gd name="T11" fmla="*/ 2147483647 h 199"/>
                        <a:gd name="T12" fmla="*/ 2147483647 w 217"/>
                        <a:gd name="T13" fmla="*/ 2147483647 h 199"/>
                        <a:gd name="T14" fmla="*/ 2147483647 w 217"/>
                        <a:gd name="T15" fmla="*/ 2147483647 h 199"/>
                        <a:gd name="T16" fmla="*/ 0 w 217"/>
                        <a:gd name="T17" fmla="*/ 2147483647 h 199"/>
                        <a:gd name="T18" fmla="*/ 0 w 217"/>
                        <a:gd name="T19" fmla="*/ 2147483647 h 199"/>
                        <a:gd name="T20" fmla="*/ 0 w 217"/>
                        <a:gd name="T21" fmla="*/ 0 h 199"/>
                        <a:gd name="T22" fmla="*/ 2147483647 w 217"/>
                        <a:gd name="T23" fmla="*/ 2147483647 h 199"/>
                        <a:gd name="T24" fmla="*/ 2147483647 w 217"/>
                        <a:gd name="T25" fmla="*/ 2147483647 h 199"/>
                        <a:gd name="T26" fmla="*/ 2147483647 w 217"/>
                        <a:gd name="T27" fmla="*/ 2147483647 h 199"/>
                        <a:gd name="T28" fmla="*/ 2147483647 w 217"/>
                        <a:gd name="T29" fmla="*/ 2147483647 h 199"/>
                        <a:gd name="T30" fmla="*/ 2147483647 w 217"/>
                        <a:gd name="T31" fmla="*/ 2147483647 h 199"/>
                        <a:gd name="T32" fmla="*/ 2147483647 w 217"/>
                        <a:gd name="T33" fmla="*/ 2147483647 h 199"/>
                        <a:gd name="T34" fmla="*/ 2147483647 w 217"/>
                        <a:gd name="T35" fmla="*/ 2147483647 h 199"/>
                        <a:gd name="T36" fmla="*/ 2147483647 w 217"/>
                        <a:gd name="T37" fmla="*/ 2147483647 h 199"/>
                        <a:gd name="T38" fmla="*/ 2147483647 w 217"/>
                        <a:gd name="T39" fmla="*/ 2147483647 h 199"/>
                        <a:gd name="T40" fmla="*/ 2147483647 w 217"/>
                        <a:gd name="T41" fmla="*/ 2147483647 h 199"/>
                        <a:gd name="T42" fmla="*/ 2147483647 w 217"/>
                        <a:gd name="T43" fmla="*/ 2147483647 h 199"/>
                        <a:gd name="T44" fmla="*/ 2147483647 w 217"/>
                        <a:gd name="T45" fmla="*/ 2147483647 h 199"/>
                        <a:gd name="T46" fmla="*/ 2147483647 w 217"/>
                        <a:gd name="T47" fmla="*/ 2147483647 h 199"/>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217"/>
                        <a:gd name="T73" fmla="*/ 0 h 199"/>
                        <a:gd name="T74" fmla="*/ 217 w 217"/>
                        <a:gd name="T75" fmla="*/ 199 h 199"/>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217" h="199">
                          <a:moveTo>
                            <a:pt x="96" y="199"/>
                          </a:moveTo>
                          <a:lnTo>
                            <a:pt x="70" y="196"/>
                          </a:lnTo>
                          <a:lnTo>
                            <a:pt x="50" y="190"/>
                          </a:lnTo>
                          <a:lnTo>
                            <a:pt x="33" y="181"/>
                          </a:lnTo>
                          <a:lnTo>
                            <a:pt x="21" y="170"/>
                          </a:lnTo>
                          <a:lnTo>
                            <a:pt x="12" y="160"/>
                          </a:lnTo>
                          <a:lnTo>
                            <a:pt x="6" y="151"/>
                          </a:lnTo>
                          <a:lnTo>
                            <a:pt x="2" y="144"/>
                          </a:lnTo>
                          <a:lnTo>
                            <a:pt x="0" y="138"/>
                          </a:lnTo>
                          <a:lnTo>
                            <a:pt x="0" y="135"/>
                          </a:lnTo>
                          <a:lnTo>
                            <a:pt x="0" y="0"/>
                          </a:lnTo>
                          <a:lnTo>
                            <a:pt x="217" y="2"/>
                          </a:lnTo>
                          <a:lnTo>
                            <a:pt x="217" y="133"/>
                          </a:lnTo>
                          <a:lnTo>
                            <a:pt x="211" y="145"/>
                          </a:lnTo>
                          <a:lnTo>
                            <a:pt x="205" y="157"/>
                          </a:lnTo>
                          <a:lnTo>
                            <a:pt x="200" y="166"/>
                          </a:lnTo>
                          <a:lnTo>
                            <a:pt x="197" y="169"/>
                          </a:lnTo>
                          <a:lnTo>
                            <a:pt x="185" y="179"/>
                          </a:lnTo>
                          <a:lnTo>
                            <a:pt x="167" y="187"/>
                          </a:lnTo>
                          <a:lnTo>
                            <a:pt x="148" y="193"/>
                          </a:lnTo>
                          <a:lnTo>
                            <a:pt x="129" y="196"/>
                          </a:lnTo>
                          <a:lnTo>
                            <a:pt x="112" y="199"/>
                          </a:lnTo>
                          <a:lnTo>
                            <a:pt x="100" y="199"/>
                          </a:lnTo>
                          <a:lnTo>
                            <a:pt x="96" y="199"/>
                          </a:lnTo>
                          <a:close/>
                        </a:path>
                      </a:pathLst>
                    </a:custGeom>
                    <a:solidFill>
                      <a:srgbClr val="000000"/>
                    </a:solidFill>
                    <a:ln w="0">
                      <a:solidFill>
                        <a:srgbClr val="000000"/>
                      </a:solidFill>
                      <a:round/>
                      <a:headEnd/>
                      <a:tailEnd/>
                    </a:ln>
                  </p:spPr>
                  <p:txBody>
                    <a:bodyPr/>
                    <a:lstStyle/>
                    <a:p>
                      <a:endParaRPr lang="en-US" smtClean="0">
                        <a:solidFill>
                          <a:srgbClr val="1F497D"/>
                        </a:solidFill>
                      </a:endParaRPr>
                    </a:p>
                  </p:txBody>
                </p:sp>
                <p:sp>
                  <p:nvSpPr>
                    <p:cNvPr id="500957" name="Freeform 203"/>
                    <p:cNvSpPr>
                      <a:spLocks/>
                    </p:cNvSpPr>
                    <p:nvPr/>
                  </p:nvSpPr>
                  <p:spPr bwMode="auto">
                    <a:xfrm>
                      <a:off x="2106337" y="4846545"/>
                      <a:ext cx="624671" cy="461106"/>
                    </a:xfrm>
                    <a:custGeom>
                      <a:avLst/>
                      <a:gdLst>
                        <a:gd name="T0" fmla="*/ 2147483647 w 217"/>
                        <a:gd name="T1" fmla="*/ 2147483647 h 199"/>
                        <a:gd name="T2" fmla="*/ 2147483647 w 217"/>
                        <a:gd name="T3" fmla="*/ 2147483647 h 199"/>
                        <a:gd name="T4" fmla="*/ 2147483647 w 217"/>
                        <a:gd name="T5" fmla="*/ 2147483647 h 199"/>
                        <a:gd name="T6" fmla="*/ 2147483647 w 217"/>
                        <a:gd name="T7" fmla="*/ 2147483647 h 199"/>
                        <a:gd name="T8" fmla="*/ 2147483647 w 217"/>
                        <a:gd name="T9" fmla="*/ 2147483647 h 199"/>
                        <a:gd name="T10" fmla="*/ 2147483647 w 217"/>
                        <a:gd name="T11" fmla="*/ 2147483647 h 199"/>
                        <a:gd name="T12" fmla="*/ 2147483647 w 217"/>
                        <a:gd name="T13" fmla="*/ 2147483647 h 199"/>
                        <a:gd name="T14" fmla="*/ 2147483647 w 217"/>
                        <a:gd name="T15" fmla="*/ 2147483647 h 199"/>
                        <a:gd name="T16" fmla="*/ 0 w 217"/>
                        <a:gd name="T17" fmla="*/ 2147483647 h 199"/>
                        <a:gd name="T18" fmla="*/ 0 w 217"/>
                        <a:gd name="T19" fmla="*/ 2147483647 h 199"/>
                        <a:gd name="T20" fmla="*/ 0 w 217"/>
                        <a:gd name="T21" fmla="*/ 0 h 199"/>
                        <a:gd name="T22" fmla="*/ 2147483647 w 217"/>
                        <a:gd name="T23" fmla="*/ 2147483647 h 199"/>
                        <a:gd name="T24" fmla="*/ 2147483647 w 217"/>
                        <a:gd name="T25" fmla="*/ 2147483647 h 199"/>
                        <a:gd name="T26" fmla="*/ 2147483647 w 217"/>
                        <a:gd name="T27" fmla="*/ 2147483647 h 199"/>
                        <a:gd name="T28" fmla="*/ 2147483647 w 217"/>
                        <a:gd name="T29" fmla="*/ 2147483647 h 199"/>
                        <a:gd name="T30" fmla="*/ 2147483647 w 217"/>
                        <a:gd name="T31" fmla="*/ 2147483647 h 199"/>
                        <a:gd name="T32" fmla="*/ 2147483647 w 217"/>
                        <a:gd name="T33" fmla="*/ 2147483647 h 199"/>
                        <a:gd name="T34" fmla="*/ 2147483647 w 217"/>
                        <a:gd name="T35" fmla="*/ 2147483647 h 199"/>
                        <a:gd name="T36" fmla="*/ 2147483647 w 217"/>
                        <a:gd name="T37" fmla="*/ 2147483647 h 199"/>
                        <a:gd name="T38" fmla="*/ 2147483647 w 217"/>
                        <a:gd name="T39" fmla="*/ 2147483647 h 199"/>
                        <a:gd name="T40" fmla="*/ 2147483647 w 217"/>
                        <a:gd name="T41" fmla="*/ 2147483647 h 199"/>
                        <a:gd name="T42" fmla="*/ 2147483647 w 217"/>
                        <a:gd name="T43" fmla="*/ 2147483647 h 199"/>
                        <a:gd name="T44" fmla="*/ 2147483647 w 217"/>
                        <a:gd name="T45" fmla="*/ 2147483647 h 199"/>
                        <a:gd name="T46" fmla="*/ 2147483647 w 217"/>
                        <a:gd name="T47" fmla="*/ 2147483647 h 199"/>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217"/>
                        <a:gd name="T73" fmla="*/ 0 h 199"/>
                        <a:gd name="T74" fmla="*/ 217 w 217"/>
                        <a:gd name="T75" fmla="*/ 199 h 199"/>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217" h="199">
                          <a:moveTo>
                            <a:pt x="96" y="199"/>
                          </a:moveTo>
                          <a:lnTo>
                            <a:pt x="70" y="196"/>
                          </a:lnTo>
                          <a:lnTo>
                            <a:pt x="50" y="190"/>
                          </a:lnTo>
                          <a:lnTo>
                            <a:pt x="33" y="181"/>
                          </a:lnTo>
                          <a:lnTo>
                            <a:pt x="21" y="170"/>
                          </a:lnTo>
                          <a:lnTo>
                            <a:pt x="12" y="160"/>
                          </a:lnTo>
                          <a:lnTo>
                            <a:pt x="6" y="151"/>
                          </a:lnTo>
                          <a:lnTo>
                            <a:pt x="2" y="144"/>
                          </a:lnTo>
                          <a:lnTo>
                            <a:pt x="0" y="138"/>
                          </a:lnTo>
                          <a:lnTo>
                            <a:pt x="0" y="135"/>
                          </a:lnTo>
                          <a:lnTo>
                            <a:pt x="0" y="0"/>
                          </a:lnTo>
                          <a:lnTo>
                            <a:pt x="217" y="2"/>
                          </a:lnTo>
                          <a:lnTo>
                            <a:pt x="217" y="133"/>
                          </a:lnTo>
                          <a:lnTo>
                            <a:pt x="211" y="145"/>
                          </a:lnTo>
                          <a:lnTo>
                            <a:pt x="205" y="157"/>
                          </a:lnTo>
                          <a:lnTo>
                            <a:pt x="200" y="166"/>
                          </a:lnTo>
                          <a:lnTo>
                            <a:pt x="197" y="169"/>
                          </a:lnTo>
                          <a:lnTo>
                            <a:pt x="185" y="179"/>
                          </a:lnTo>
                          <a:lnTo>
                            <a:pt x="167" y="187"/>
                          </a:lnTo>
                          <a:lnTo>
                            <a:pt x="148" y="193"/>
                          </a:lnTo>
                          <a:lnTo>
                            <a:pt x="129" y="196"/>
                          </a:lnTo>
                          <a:lnTo>
                            <a:pt x="112" y="199"/>
                          </a:lnTo>
                          <a:lnTo>
                            <a:pt x="100" y="199"/>
                          </a:lnTo>
                          <a:lnTo>
                            <a:pt x="96" y="199"/>
                          </a:lnTo>
                        </a:path>
                      </a:pathLst>
                    </a:custGeom>
                    <a:noFill/>
                    <a:ln w="4763">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smtClean="0">
                        <a:solidFill>
                          <a:srgbClr val="1F497D"/>
                        </a:solidFill>
                      </a:endParaRPr>
                    </a:p>
                  </p:txBody>
                </p:sp>
                <p:sp>
                  <p:nvSpPr>
                    <p:cNvPr id="500958" name="Freeform 204"/>
                    <p:cNvSpPr>
                      <a:spLocks/>
                    </p:cNvSpPr>
                    <p:nvPr/>
                  </p:nvSpPr>
                  <p:spPr bwMode="auto">
                    <a:xfrm>
                      <a:off x="2140881" y="4846545"/>
                      <a:ext cx="564219" cy="461106"/>
                    </a:xfrm>
                    <a:custGeom>
                      <a:avLst/>
                      <a:gdLst>
                        <a:gd name="T0" fmla="*/ 2147483647 w 196"/>
                        <a:gd name="T1" fmla="*/ 2147483647 h 199"/>
                        <a:gd name="T2" fmla="*/ 2147483647 w 196"/>
                        <a:gd name="T3" fmla="*/ 2147483647 h 199"/>
                        <a:gd name="T4" fmla="*/ 2147483647 w 196"/>
                        <a:gd name="T5" fmla="*/ 2147483647 h 199"/>
                        <a:gd name="T6" fmla="*/ 2147483647 w 196"/>
                        <a:gd name="T7" fmla="*/ 2147483647 h 199"/>
                        <a:gd name="T8" fmla="*/ 2147483647 w 196"/>
                        <a:gd name="T9" fmla="*/ 2147483647 h 199"/>
                        <a:gd name="T10" fmla="*/ 2147483647 w 196"/>
                        <a:gd name="T11" fmla="*/ 2147483647 h 199"/>
                        <a:gd name="T12" fmla="*/ 2147483647 w 196"/>
                        <a:gd name="T13" fmla="*/ 2147483647 h 199"/>
                        <a:gd name="T14" fmla="*/ 2147483647 w 196"/>
                        <a:gd name="T15" fmla="*/ 2147483647 h 199"/>
                        <a:gd name="T16" fmla="*/ 0 w 196"/>
                        <a:gd name="T17" fmla="*/ 2147483647 h 199"/>
                        <a:gd name="T18" fmla="*/ 0 w 196"/>
                        <a:gd name="T19" fmla="*/ 0 h 199"/>
                        <a:gd name="T20" fmla="*/ 2147483647 w 196"/>
                        <a:gd name="T21" fmla="*/ 2147483647 h 199"/>
                        <a:gd name="T22" fmla="*/ 2147483647 w 196"/>
                        <a:gd name="T23" fmla="*/ 2147483647 h 199"/>
                        <a:gd name="T24" fmla="*/ 2147483647 w 196"/>
                        <a:gd name="T25" fmla="*/ 2147483647 h 199"/>
                        <a:gd name="T26" fmla="*/ 2147483647 w 196"/>
                        <a:gd name="T27" fmla="*/ 2147483647 h 199"/>
                        <a:gd name="T28" fmla="*/ 2147483647 w 196"/>
                        <a:gd name="T29" fmla="*/ 2147483647 h 199"/>
                        <a:gd name="T30" fmla="*/ 2147483647 w 196"/>
                        <a:gd name="T31" fmla="*/ 2147483647 h 199"/>
                        <a:gd name="T32" fmla="*/ 2147483647 w 196"/>
                        <a:gd name="T33" fmla="*/ 2147483647 h 199"/>
                        <a:gd name="T34" fmla="*/ 2147483647 w 196"/>
                        <a:gd name="T35" fmla="*/ 2147483647 h 199"/>
                        <a:gd name="T36" fmla="*/ 2147483647 w 196"/>
                        <a:gd name="T37" fmla="*/ 2147483647 h 199"/>
                        <a:gd name="T38" fmla="*/ 2147483647 w 196"/>
                        <a:gd name="T39" fmla="*/ 2147483647 h 199"/>
                        <a:gd name="T40" fmla="*/ 2147483647 w 196"/>
                        <a:gd name="T41" fmla="*/ 2147483647 h 199"/>
                        <a:gd name="T42" fmla="*/ 2147483647 w 196"/>
                        <a:gd name="T43" fmla="*/ 2147483647 h 199"/>
                        <a:gd name="T44" fmla="*/ 2147483647 w 196"/>
                        <a:gd name="T45" fmla="*/ 2147483647 h 199"/>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6"/>
                        <a:gd name="T70" fmla="*/ 0 h 199"/>
                        <a:gd name="T71" fmla="*/ 196 w 196"/>
                        <a:gd name="T72" fmla="*/ 199 h 199"/>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6" h="199">
                          <a:moveTo>
                            <a:pt x="88" y="199"/>
                          </a:moveTo>
                          <a:lnTo>
                            <a:pt x="63" y="194"/>
                          </a:lnTo>
                          <a:lnTo>
                            <a:pt x="42" y="188"/>
                          </a:lnTo>
                          <a:lnTo>
                            <a:pt x="27" y="179"/>
                          </a:lnTo>
                          <a:lnTo>
                            <a:pt x="15" y="169"/>
                          </a:lnTo>
                          <a:lnTo>
                            <a:pt x="8" y="158"/>
                          </a:lnTo>
                          <a:lnTo>
                            <a:pt x="3" y="151"/>
                          </a:lnTo>
                          <a:lnTo>
                            <a:pt x="2" y="145"/>
                          </a:lnTo>
                          <a:lnTo>
                            <a:pt x="0" y="142"/>
                          </a:lnTo>
                          <a:lnTo>
                            <a:pt x="0" y="0"/>
                          </a:lnTo>
                          <a:lnTo>
                            <a:pt x="196" y="2"/>
                          </a:lnTo>
                          <a:lnTo>
                            <a:pt x="196" y="127"/>
                          </a:lnTo>
                          <a:lnTo>
                            <a:pt x="191" y="139"/>
                          </a:lnTo>
                          <a:lnTo>
                            <a:pt x="185" y="151"/>
                          </a:lnTo>
                          <a:lnTo>
                            <a:pt x="181" y="158"/>
                          </a:lnTo>
                          <a:lnTo>
                            <a:pt x="179" y="161"/>
                          </a:lnTo>
                          <a:lnTo>
                            <a:pt x="167" y="172"/>
                          </a:lnTo>
                          <a:lnTo>
                            <a:pt x="152" y="181"/>
                          </a:lnTo>
                          <a:lnTo>
                            <a:pt x="134" y="187"/>
                          </a:lnTo>
                          <a:lnTo>
                            <a:pt x="118" y="193"/>
                          </a:lnTo>
                          <a:lnTo>
                            <a:pt x="103" y="196"/>
                          </a:lnTo>
                          <a:lnTo>
                            <a:pt x="93" y="197"/>
                          </a:lnTo>
                          <a:lnTo>
                            <a:pt x="88" y="199"/>
                          </a:lnTo>
                          <a:close/>
                        </a:path>
                      </a:pathLst>
                    </a:custGeom>
                    <a:solidFill>
                      <a:srgbClr val="1C1C1C"/>
                    </a:solidFill>
                    <a:ln w="0">
                      <a:solidFill>
                        <a:srgbClr val="1C1C1C"/>
                      </a:solidFill>
                      <a:round/>
                      <a:headEnd/>
                      <a:tailEnd/>
                    </a:ln>
                  </p:spPr>
                  <p:txBody>
                    <a:bodyPr/>
                    <a:lstStyle/>
                    <a:p>
                      <a:endParaRPr lang="en-US" smtClean="0">
                        <a:solidFill>
                          <a:srgbClr val="1F497D"/>
                        </a:solidFill>
                      </a:endParaRPr>
                    </a:p>
                  </p:txBody>
                </p:sp>
                <p:sp>
                  <p:nvSpPr>
                    <p:cNvPr id="500959" name="Freeform 205"/>
                    <p:cNvSpPr>
                      <a:spLocks/>
                    </p:cNvSpPr>
                    <p:nvPr/>
                  </p:nvSpPr>
                  <p:spPr bwMode="auto">
                    <a:xfrm>
                      <a:off x="2175425" y="4846545"/>
                      <a:ext cx="506645" cy="456472"/>
                    </a:xfrm>
                    <a:custGeom>
                      <a:avLst/>
                      <a:gdLst>
                        <a:gd name="T0" fmla="*/ 2147483647 w 176"/>
                        <a:gd name="T1" fmla="*/ 2147483647 h 197"/>
                        <a:gd name="T2" fmla="*/ 2147483647 w 176"/>
                        <a:gd name="T3" fmla="*/ 2147483647 h 197"/>
                        <a:gd name="T4" fmla="*/ 2147483647 w 176"/>
                        <a:gd name="T5" fmla="*/ 2147483647 h 197"/>
                        <a:gd name="T6" fmla="*/ 2147483647 w 176"/>
                        <a:gd name="T7" fmla="*/ 2147483647 h 197"/>
                        <a:gd name="T8" fmla="*/ 2147483647 w 176"/>
                        <a:gd name="T9" fmla="*/ 2147483647 h 197"/>
                        <a:gd name="T10" fmla="*/ 2147483647 w 176"/>
                        <a:gd name="T11" fmla="*/ 2147483647 h 197"/>
                        <a:gd name="T12" fmla="*/ 2147483647 w 176"/>
                        <a:gd name="T13" fmla="*/ 2147483647 h 197"/>
                        <a:gd name="T14" fmla="*/ 2147483647 w 176"/>
                        <a:gd name="T15" fmla="*/ 2147483647 h 197"/>
                        <a:gd name="T16" fmla="*/ 0 w 176"/>
                        <a:gd name="T17" fmla="*/ 2147483647 h 197"/>
                        <a:gd name="T18" fmla="*/ 0 w 176"/>
                        <a:gd name="T19" fmla="*/ 0 h 197"/>
                        <a:gd name="T20" fmla="*/ 2147483647 w 176"/>
                        <a:gd name="T21" fmla="*/ 2147483647 h 197"/>
                        <a:gd name="T22" fmla="*/ 2147483647 w 176"/>
                        <a:gd name="T23" fmla="*/ 2147483647 h 197"/>
                        <a:gd name="T24" fmla="*/ 2147483647 w 176"/>
                        <a:gd name="T25" fmla="*/ 2147483647 h 197"/>
                        <a:gd name="T26" fmla="*/ 2147483647 w 176"/>
                        <a:gd name="T27" fmla="*/ 2147483647 h 197"/>
                        <a:gd name="T28" fmla="*/ 2147483647 w 176"/>
                        <a:gd name="T29" fmla="*/ 2147483647 h 197"/>
                        <a:gd name="T30" fmla="*/ 2147483647 w 176"/>
                        <a:gd name="T31" fmla="*/ 2147483647 h 197"/>
                        <a:gd name="T32" fmla="*/ 2147483647 w 176"/>
                        <a:gd name="T33" fmla="*/ 2147483647 h 197"/>
                        <a:gd name="T34" fmla="*/ 2147483647 w 176"/>
                        <a:gd name="T35" fmla="*/ 2147483647 h 197"/>
                        <a:gd name="T36" fmla="*/ 2147483647 w 176"/>
                        <a:gd name="T37" fmla="*/ 2147483647 h 197"/>
                        <a:gd name="T38" fmla="*/ 2147483647 w 176"/>
                        <a:gd name="T39" fmla="*/ 2147483647 h 197"/>
                        <a:gd name="T40" fmla="*/ 2147483647 w 176"/>
                        <a:gd name="T41" fmla="*/ 2147483647 h 197"/>
                        <a:gd name="T42" fmla="*/ 2147483647 w 176"/>
                        <a:gd name="T43" fmla="*/ 2147483647 h 197"/>
                        <a:gd name="T44" fmla="*/ 2147483647 w 176"/>
                        <a:gd name="T45" fmla="*/ 2147483647 h 19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76"/>
                        <a:gd name="T70" fmla="*/ 0 h 197"/>
                        <a:gd name="T71" fmla="*/ 176 w 176"/>
                        <a:gd name="T72" fmla="*/ 197 h 197"/>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76" h="197">
                          <a:moveTo>
                            <a:pt x="81" y="197"/>
                          </a:moveTo>
                          <a:lnTo>
                            <a:pt x="58" y="194"/>
                          </a:lnTo>
                          <a:lnTo>
                            <a:pt x="39" y="188"/>
                          </a:lnTo>
                          <a:lnTo>
                            <a:pt x="26" y="181"/>
                          </a:lnTo>
                          <a:lnTo>
                            <a:pt x="15" y="172"/>
                          </a:lnTo>
                          <a:lnTo>
                            <a:pt x="8" y="163"/>
                          </a:lnTo>
                          <a:lnTo>
                            <a:pt x="3" y="156"/>
                          </a:lnTo>
                          <a:lnTo>
                            <a:pt x="2" y="151"/>
                          </a:lnTo>
                          <a:lnTo>
                            <a:pt x="0" y="150"/>
                          </a:lnTo>
                          <a:lnTo>
                            <a:pt x="0" y="0"/>
                          </a:lnTo>
                          <a:lnTo>
                            <a:pt x="176" y="2"/>
                          </a:lnTo>
                          <a:lnTo>
                            <a:pt x="176" y="123"/>
                          </a:lnTo>
                          <a:lnTo>
                            <a:pt x="170" y="133"/>
                          </a:lnTo>
                          <a:lnTo>
                            <a:pt x="166" y="144"/>
                          </a:lnTo>
                          <a:lnTo>
                            <a:pt x="163" y="151"/>
                          </a:lnTo>
                          <a:lnTo>
                            <a:pt x="160" y="156"/>
                          </a:lnTo>
                          <a:lnTo>
                            <a:pt x="151" y="164"/>
                          </a:lnTo>
                          <a:lnTo>
                            <a:pt x="137" y="173"/>
                          </a:lnTo>
                          <a:lnTo>
                            <a:pt x="121" y="181"/>
                          </a:lnTo>
                          <a:lnTo>
                            <a:pt x="106" y="188"/>
                          </a:lnTo>
                          <a:lnTo>
                            <a:pt x="94" y="193"/>
                          </a:lnTo>
                          <a:lnTo>
                            <a:pt x="84" y="196"/>
                          </a:lnTo>
                          <a:lnTo>
                            <a:pt x="81" y="197"/>
                          </a:lnTo>
                          <a:close/>
                        </a:path>
                      </a:pathLst>
                    </a:custGeom>
                    <a:solidFill>
                      <a:srgbClr val="393939"/>
                    </a:solidFill>
                    <a:ln w="0">
                      <a:solidFill>
                        <a:srgbClr val="393939"/>
                      </a:solidFill>
                      <a:round/>
                      <a:headEnd/>
                      <a:tailEnd/>
                    </a:ln>
                  </p:spPr>
                  <p:txBody>
                    <a:bodyPr/>
                    <a:lstStyle/>
                    <a:p>
                      <a:endParaRPr lang="en-US" smtClean="0">
                        <a:solidFill>
                          <a:srgbClr val="1F497D"/>
                        </a:solidFill>
                      </a:endParaRPr>
                    </a:p>
                  </p:txBody>
                </p:sp>
                <p:sp>
                  <p:nvSpPr>
                    <p:cNvPr id="500960" name="Freeform 206"/>
                    <p:cNvSpPr>
                      <a:spLocks/>
                    </p:cNvSpPr>
                    <p:nvPr/>
                  </p:nvSpPr>
                  <p:spPr bwMode="auto">
                    <a:xfrm>
                      <a:off x="2215727" y="4846545"/>
                      <a:ext cx="440436" cy="456472"/>
                    </a:xfrm>
                    <a:custGeom>
                      <a:avLst/>
                      <a:gdLst>
                        <a:gd name="T0" fmla="*/ 2147483647 w 153"/>
                        <a:gd name="T1" fmla="*/ 2147483647 h 197"/>
                        <a:gd name="T2" fmla="*/ 2147483647 w 153"/>
                        <a:gd name="T3" fmla="*/ 2147483647 h 197"/>
                        <a:gd name="T4" fmla="*/ 2147483647 w 153"/>
                        <a:gd name="T5" fmla="*/ 2147483647 h 197"/>
                        <a:gd name="T6" fmla="*/ 2147483647 w 153"/>
                        <a:gd name="T7" fmla="*/ 2147483647 h 197"/>
                        <a:gd name="T8" fmla="*/ 2147483647 w 153"/>
                        <a:gd name="T9" fmla="*/ 2147483647 h 197"/>
                        <a:gd name="T10" fmla="*/ 2147483647 w 153"/>
                        <a:gd name="T11" fmla="*/ 2147483647 h 197"/>
                        <a:gd name="T12" fmla="*/ 0 w 153"/>
                        <a:gd name="T13" fmla="*/ 2147483647 h 197"/>
                        <a:gd name="T14" fmla="*/ 0 w 153"/>
                        <a:gd name="T15" fmla="*/ 2147483647 h 197"/>
                        <a:gd name="T16" fmla="*/ 0 w 153"/>
                        <a:gd name="T17" fmla="*/ 0 h 197"/>
                        <a:gd name="T18" fmla="*/ 2147483647 w 153"/>
                        <a:gd name="T19" fmla="*/ 2147483647 h 197"/>
                        <a:gd name="T20" fmla="*/ 2147483647 w 153"/>
                        <a:gd name="T21" fmla="*/ 2147483647 h 197"/>
                        <a:gd name="T22" fmla="*/ 2147483647 w 153"/>
                        <a:gd name="T23" fmla="*/ 2147483647 h 197"/>
                        <a:gd name="T24" fmla="*/ 2147483647 w 153"/>
                        <a:gd name="T25" fmla="*/ 2147483647 h 197"/>
                        <a:gd name="T26" fmla="*/ 2147483647 w 153"/>
                        <a:gd name="T27" fmla="*/ 2147483647 h 197"/>
                        <a:gd name="T28" fmla="*/ 2147483647 w 153"/>
                        <a:gd name="T29" fmla="*/ 2147483647 h 197"/>
                        <a:gd name="T30" fmla="*/ 2147483647 w 153"/>
                        <a:gd name="T31" fmla="*/ 2147483647 h 197"/>
                        <a:gd name="T32" fmla="*/ 2147483647 w 153"/>
                        <a:gd name="T33" fmla="*/ 2147483647 h 197"/>
                        <a:gd name="T34" fmla="*/ 2147483647 w 153"/>
                        <a:gd name="T35" fmla="*/ 2147483647 h 197"/>
                        <a:gd name="T36" fmla="*/ 2147483647 w 153"/>
                        <a:gd name="T37" fmla="*/ 2147483647 h 197"/>
                        <a:gd name="T38" fmla="*/ 2147483647 w 153"/>
                        <a:gd name="T39" fmla="*/ 2147483647 h 197"/>
                        <a:gd name="T40" fmla="*/ 2147483647 w 153"/>
                        <a:gd name="T41" fmla="*/ 2147483647 h 197"/>
                        <a:gd name="T42" fmla="*/ 2147483647 w 153"/>
                        <a:gd name="T43" fmla="*/ 2147483647 h 197"/>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53"/>
                        <a:gd name="T67" fmla="*/ 0 h 197"/>
                        <a:gd name="T68" fmla="*/ 153 w 153"/>
                        <a:gd name="T69" fmla="*/ 197 h 197"/>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53" h="197">
                          <a:moveTo>
                            <a:pt x="71" y="197"/>
                          </a:moveTo>
                          <a:lnTo>
                            <a:pt x="49" y="194"/>
                          </a:lnTo>
                          <a:lnTo>
                            <a:pt x="31" y="188"/>
                          </a:lnTo>
                          <a:lnTo>
                            <a:pt x="17" y="179"/>
                          </a:lnTo>
                          <a:lnTo>
                            <a:pt x="9" y="172"/>
                          </a:lnTo>
                          <a:lnTo>
                            <a:pt x="3" y="163"/>
                          </a:lnTo>
                          <a:lnTo>
                            <a:pt x="0" y="158"/>
                          </a:lnTo>
                          <a:lnTo>
                            <a:pt x="0" y="156"/>
                          </a:lnTo>
                          <a:lnTo>
                            <a:pt x="0" y="0"/>
                          </a:lnTo>
                          <a:lnTo>
                            <a:pt x="153" y="2"/>
                          </a:lnTo>
                          <a:lnTo>
                            <a:pt x="153" y="118"/>
                          </a:lnTo>
                          <a:lnTo>
                            <a:pt x="149" y="127"/>
                          </a:lnTo>
                          <a:lnTo>
                            <a:pt x="144" y="138"/>
                          </a:lnTo>
                          <a:lnTo>
                            <a:pt x="141" y="145"/>
                          </a:lnTo>
                          <a:lnTo>
                            <a:pt x="140" y="148"/>
                          </a:lnTo>
                          <a:lnTo>
                            <a:pt x="131" y="157"/>
                          </a:lnTo>
                          <a:lnTo>
                            <a:pt x="119" y="166"/>
                          </a:lnTo>
                          <a:lnTo>
                            <a:pt x="107" y="175"/>
                          </a:lnTo>
                          <a:lnTo>
                            <a:pt x="94" y="184"/>
                          </a:lnTo>
                          <a:lnTo>
                            <a:pt x="83" y="191"/>
                          </a:lnTo>
                          <a:lnTo>
                            <a:pt x="74" y="196"/>
                          </a:lnTo>
                          <a:lnTo>
                            <a:pt x="71" y="197"/>
                          </a:lnTo>
                          <a:close/>
                        </a:path>
                      </a:pathLst>
                    </a:custGeom>
                    <a:solidFill>
                      <a:srgbClr val="555555"/>
                    </a:solidFill>
                    <a:ln w="0">
                      <a:solidFill>
                        <a:srgbClr val="555555"/>
                      </a:solidFill>
                      <a:round/>
                      <a:headEnd/>
                      <a:tailEnd/>
                    </a:ln>
                  </p:spPr>
                  <p:txBody>
                    <a:bodyPr/>
                    <a:lstStyle/>
                    <a:p>
                      <a:endParaRPr lang="en-US" smtClean="0">
                        <a:solidFill>
                          <a:srgbClr val="1F497D"/>
                        </a:solidFill>
                      </a:endParaRPr>
                    </a:p>
                  </p:txBody>
                </p:sp>
                <p:sp>
                  <p:nvSpPr>
                    <p:cNvPr id="500961" name="Freeform 207"/>
                    <p:cNvSpPr>
                      <a:spLocks/>
                    </p:cNvSpPr>
                    <p:nvPr/>
                  </p:nvSpPr>
                  <p:spPr bwMode="auto">
                    <a:xfrm>
                      <a:off x="2250271" y="4846545"/>
                      <a:ext cx="379984" cy="454155"/>
                    </a:xfrm>
                    <a:custGeom>
                      <a:avLst/>
                      <a:gdLst>
                        <a:gd name="T0" fmla="*/ 2147483647 w 132"/>
                        <a:gd name="T1" fmla="*/ 2147483647 h 196"/>
                        <a:gd name="T2" fmla="*/ 2147483647 w 132"/>
                        <a:gd name="T3" fmla="*/ 2147483647 h 196"/>
                        <a:gd name="T4" fmla="*/ 2147483647 w 132"/>
                        <a:gd name="T5" fmla="*/ 2147483647 h 196"/>
                        <a:gd name="T6" fmla="*/ 2147483647 w 132"/>
                        <a:gd name="T7" fmla="*/ 2147483647 h 196"/>
                        <a:gd name="T8" fmla="*/ 2147483647 w 132"/>
                        <a:gd name="T9" fmla="*/ 2147483647 h 196"/>
                        <a:gd name="T10" fmla="*/ 2147483647 w 132"/>
                        <a:gd name="T11" fmla="*/ 2147483647 h 196"/>
                        <a:gd name="T12" fmla="*/ 2147483647 w 132"/>
                        <a:gd name="T13" fmla="*/ 2147483647 h 196"/>
                        <a:gd name="T14" fmla="*/ 0 w 132"/>
                        <a:gd name="T15" fmla="*/ 2147483647 h 196"/>
                        <a:gd name="T16" fmla="*/ 0 w 132"/>
                        <a:gd name="T17" fmla="*/ 0 h 196"/>
                        <a:gd name="T18" fmla="*/ 2147483647 w 132"/>
                        <a:gd name="T19" fmla="*/ 2147483647 h 196"/>
                        <a:gd name="T20" fmla="*/ 2147483647 w 132"/>
                        <a:gd name="T21" fmla="*/ 2147483647 h 196"/>
                        <a:gd name="T22" fmla="*/ 2147483647 w 132"/>
                        <a:gd name="T23" fmla="*/ 2147483647 h 196"/>
                        <a:gd name="T24" fmla="*/ 2147483647 w 132"/>
                        <a:gd name="T25" fmla="*/ 2147483647 h 196"/>
                        <a:gd name="T26" fmla="*/ 2147483647 w 132"/>
                        <a:gd name="T27" fmla="*/ 2147483647 h 196"/>
                        <a:gd name="T28" fmla="*/ 2147483647 w 132"/>
                        <a:gd name="T29" fmla="*/ 2147483647 h 196"/>
                        <a:gd name="T30" fmla="*/ 2147483647 w 132"/>
                        <a:gd name="T31" fmla="*/ 2147483647 h 196"/>
                        <a:gd name="T32" fmla="*/ 2147483647 w 132"/>
                        <a:gd name="T33" fmla="*/ 2147483647 h 196"/>
                        <a:gd name="T34" fmla="*/ 2147483647 w 132"/>
                        <a:gd name="T35" fmla="*/ 2147483647 h 196"/>
                        <a:gd name="T36" fmla="*/ 2147483647 w 132"/>
                        <a:gd name="T37" fmla="*/ 2147483647 h 196"/>
                        <a:gd name="T38" fmla="*/ 2147483647 w 132"/>
                        <a:gd name="T39" fmla="*/ 2147483647 h 196"/>
                        <a:gd name="T40" fmla="*/ 2147483647 w 132"/>
                        <a:gd name="T41" fmla="*/ 2147483647 h 196"/>
                        <a:gd name="T42" fmla="*/ 2147483647 w 132"/>
                        <a:gd name="T43" fmla="*/ 2147483647 h 19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32"/>
                        <a:gd name="T67" fmla="*/ 0 h 196"/>
                        <a:gd name="T68" fmla="*/ 132 w 132"/>
                        <a:gd name="T69" fmla="*/ 196 h 19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32" h="196">
                          <a:moveTo>
                            <a:pt x="64" y="196"/>
                          </a:moveTo>
                          <a:lnTo>
                            <a:pt x="44" y="194"/>
                          </a:lnTo>
                          <a:lnTo>
                            <a:pt x="28" y="190"/>
                          </a:lnTo>
                          <a:lnTo>
                            <a:pt x="16" y="182"/>
                          </a:lnTo>
                          <a:lnTo>
                            <a:pt x="8" y="175"/>
                          </a:lnTo>
                          <a:lnTo>
                            <a:pt x="3" y="169"/>
                          </a:lnTo>
                          <a:lnTo>
                            <a:pt x="1" y="164"/>
                          </a:lnTo>
                          <a:lnTo>
                            <a:pt x="0" y="163"/>
                          </a:lnTo>
                          <a:lnTo>
                            <a:pt x="0" y="0"/>
                          </a:lnTo>
                          <a:lnTo>
                            <a:pt x="132" y="2"/>
                          </a:lnTo>
                          <a:lnTo>
                            <a:pt x="132" y="112"/>
                          </a:lnTo>
                          <a:lnTo>
                            <a:pt x="129" y="121"/>
                          </a:lnTo>
                          <a:lnTo>
                            <a:pt x="125" y="130"/>
                          </a:lnTo>
                          <a:lnTo>
                            <a:pt x="122" y="138"/>
                          </a:lnTo>
                          <a:lnTo>
                            <a:pt x="122" y="141"/>
                          </a:lnTo>
                          <a:lnTo>
                            <a:pt x="114" y="150"/>
                          </a:lnTo>
                          <a:lnTo>
                            <a:pt x="104" y="158"/>
                          </a:lnTo>
                          <a:lnTo>
                            <a:pt x="94" y="169"/>
                          </a:lnTo>
                          <a:lnTo>
                            <a:pt x="83" y="179"/>
                          </a:lnTo>
                          <a:lnTo>
                            <a:pt x="74" y="188"/>
                          </a:lnTo>
                          <a:lnTo>
                            <a:pt x="67" y="194"/>
                          </a:lnTo>
                          <a:lnTo>
                            <a:pt x="64" y="196"/>
                          </a:lnTo>
                          <a:close/>
                        </a:path>
                      </a:pathLst>
                    </a:custGeom>
                    <a:solidFill>
                      <a:srgbClr val="717171"/>
                    </a:solidFill>
                    <a:ln w="0">
                      <a:solidFill>
                        <a:srgbClr val="717171"/>
                      </a:solidFill>
                      <a:round/>
                      <a:headEnd/>
                      <a:tailEnd/>
                    </a:ln>
                  </p:spPr>
                  <p:txBody>
                    <a:bodyPr/>
                    <a:lstStyle/>
                    <a:p>
                      <a:endParaRPr lang="en-US" smtClean="0">
                        <a:solidFill>
                          <a:srgbClr val="1F497D"/>
                        </a:solidFill>
                      </a:endParaRPr>
                    </a:p>
                  </p:txBody>
                </p:sp>
                <p:sp>
                  <p:nvSpPr>
                    <p:cNvPr id="500962" name="Freeform 208"/>
                    <p:cNvSpPr>
                      <a:spLocks/>
                    </p:cNvSpPr>
                    <p:nvPr/>
                  </p:nvSpPr>
                  <p:spPr bwMode="auto">
                    <a:xfrm>
                      <a:off x="2281936" y="4851179"/>
                      <a:ext cx="322411" cy="449520"/>
                    </a:xfrm>
                    <a:custGeom>
                      <a:avLst/>
                      <a:gdLst>
                        <a:gd name="T0" fmla="*/ 2147483647 w 112"/>
                        <a:gd name="T1" fmla="*/ 2147483647 h 194"/>
                        <a:gd name="T2" fmla="*/ 2147483647 w 112"/>
                        <a:gd name="T3" fmla="*/ 2147483647 h 194"/>
                        <a:gd name="T4" fmla="*/ 2147483647 w 112"/>
                        <a:gd name="T5" fmla="*/ 2147483647 h 194"/>
                        <a:gd name="T6" fmla="*/ 2147483647 w 112"/>
                        <a:gd name="T7" fmla="*/ 2147483647 h 194"/>
                        <a:gd name="T8" fmla="*/ 2147483647 w 112"/>
                        <a:gd name="T9" fmla="*/ 2147483647 h 194"/>
                        <a:gd name="T10" fmla="*/ 2147483647 w 112"/>
                        <a:gd name="T11" fmla="*/ 2147483647 h 194"/>
                        <a:gd name="T12" fmla="*/ 0 w 112"/>
                        <a:gd name="T13" fmla="*/ 2147483647 h 194"/>
                        <a:gd name="T14" fmla="*/ 0 w 112"/>
                        <a:gd name="T15" fmla="*/ 0 h 194"/>
                        <a:gd name="T16" fmla="*/ 2147483647 w 112"/>
                        <a:gd name="T17" fmla="*/ 0 h 194"/>
                        <a:gd name="T18" fmla="*/ 2147483647 w 112"/>
                        <a:gd name="T19" fmla="*/ 2147483647 h 194"/>
                        <a:gd name="T20" fmla="*/ 2147483647 w 112"/>
                        <a:gd name="T21" fmla="*/ 2147483647 h 194"/>
                        <a:gd name="T22" fmla="*/ 2147483647 w 112"/>
                        <a:gd name="T23" fmla="*/ 2147483647 h 194"/>
                        <a:gd name="T24" fmla="*/ 2147483647 w 112"/>
                        <a:gd name="T25" fmla="*/ 2147483647 h 194"/>
                        <a:gd name="T26" fmla="*/ 2147483647 w 112"/>
                        <a:gd name="T27" fmla="*/ 2147483647 h 194"/>
                        <a:gd name="T28" fmla="*/ 2147483647 w 112"/>
                        <a:gd name="T29" fmla="*/ 2147483647 h 194"/>
                        <a:gd name="T30" fmla="*/ 2147483647 w 112"/>
                        <a:gd name="T31" fmla="*/ 2147483647 h 194"/>
                        <a:gd name="T32" fmla="*/ 2147483647 w 112"/>
                        <a:gd name="T33" fmla="*/ 2147483647 h 194"/>
                        <a:gd name="T34" fmla="*/ 2147483647 w 112"/>
                        <a:gd name="T35" fmla="*/ 2147483647 h 194"/>
                        <a:gd name="T36" fmla="*/ 2147483647 w 112"/>
                        <a:gd name="T37" fmla="*/ 2147483647 h 194"/>
                        <a:gd name="T38" fmla="*/ 2147483647 w 112"/>
                        <a:gd name="T39" fmla="*/ 2147483647 h 194"/>
                        <a:gd name="T40" fmla="*/ 2147483647 w 112"/>
                        <a:gd name="T41" fmla="*/ 2147483647 h 19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12"/>
                        <a:gd name="T64" fmla="*/ 0 h 194"/>
                        <a:gd name="T65" fmla="*/ 112 w 112"/>
                        <a:gd name="T66" fmla="*/ 194 h 19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12" h="194">
                          <a:moveTo>
                            <a:pt x="59" y="194"/>
                          </a:moveTo>
                          <a:lnTo>
                            <a:pt x="38" y="192"/>
                          </a:lnTo>
                          <a:lnTo>
                            <a:pt x="23" y="186"/>
                          </a:lnTo>
                          <a:lnTo>
                            <a:pt x="12" y="180"/>
                          </a:lnTo>
                          <a:lnTo>
                            <a:pt x="6" y="174"/>
                          </a:lnTo>
                          <a:lnTo>
                            <a:pt x="2" y="168"/>
                          </a:lnTo>
                          <a:lnTo>
                            <a:pt x="0" y="167"/>
                          </a:lnTo>
                          <a:lnTo>
                            <a:pt x="0" y="0"/>
                          </a:lnTo>
                          <a:lnTo>
                            <a:pt x="112" y="0"/>
                          </a:lnTo>
                          <a:lnTo>
                            <a:pt x="112" y="106"/>
                          </a:lnTo>
                          <a:lnTo>
                            <a:pt x="109" y="113"/>
                          </a:lnTo>
                          <a:lnTo>
                            <a:pt x="106" y="122"/>
                          </a:lnTo>
                          <a:lnTo>
                            <a:pt x="105" y="130"/>
                          </a:lnTo>
                          <a:lnTo>
                            <a:pt x="103" y="133"/>
                          </a:lnTo>
                          <a:lnTo>
                            <a:pt x="97" y="140"/>
                          </a:lnTo>
                          <a:lnTo>
                            <a:pt x="90" y="151"/>
                          </a:lnTo>
                          <a:lnTo>
                            <a:pt x="81" y="162"/>
                          </a:lnTo>
                          <a:lnTo>
                            <a:pt x="72" y="173"/>
                          </a:lnTo>
                          <a:lnTo>
                            <a:pt x="66" y="183"/>
                          </a:lnTo>
                          <a:lnTo>
                            <a:pt x="60" y="191"/>
                          </a:lnTo>
                          <a:lnTo>
                            <a:pt x="59" y="194"/>
                          </a:lnTo>
                          <a:close/>
                        </a:path>
                      </a:pathLst>
                    </a:custGeom>
                    <a:solidFill>
                      <a:srgbClr val="8E8E8E"/>
                    </a:solidFill>
                    <a:ln w="0">
                      <a:solidFill>
                        <a:srgbClr val="8E8E8E"/>
                      </a:solidFill>
                      <a:round/>
                      <a:headEnd/>
                      <a:tailEnd/>
                    </a:ln>
                  </p:spPr>
                  <p:txBody>
                    <a:bodyPr/>
                    <a:lstStyle/>
                    <a:p>
                      <a:endParaRPr lang="en-US" smtClean="0">
                        <a:solidFill>
                          <a:srgbClr val="1F497D"/>
                        </a:solidFill>
                      </a:endParaRPr>
                    </a:p>
                  </p:txBody>
                </p:sp>
                <p:sp>
                  <p:nvSpPr>
                    <p:cNvPr id="500963" name="Freeform 209"/>
                    <p:cNvSpPr>
                      <a:spLocks/>
                    </p:cNvSpPr>
                    <p:nvPr/>
                  </p:nvSpPr>
                  <p:spPr bwMode="auto">
                    <a:xfrm>
                      <a:off x="2322237" y="4851179"/>
                      <a:ext cx="256201" cy="444886"/>
                    </a:xfrm>
                    <a:custGeom>
                      <a:avLst/>
                      <a:gdLst>
                        <a:gd name="T0" fmla="*/ 2147483647 w 89"/>
                        <a:gd name="T1" fmla="*/ 2147483647 h 192"/>
                        <a:gd name="T2" fmla="*/ 2147483647 w 89"/>
                        <a:gd name="T3" fmla="*/ 2147483647 h 192"/>
                        <a:gd name="T4" fmla="*/ 2147483647 w 89"/>
                        <a:gd name="T5" fmla="*/ 2147483647 h 192"/>
                        <a:gd name="T6" fmla="*/ 2147483647 w 89"/>
                        <a:gd name="T7" fmla="*/ 2147483647 h 192"/>
                        <a:gd name="T8" fmla="*/ 2147483647 w 89"/>
                        <a:gd name="T9" fmla="*/ 2147483647 h 192"/>
                        <a:gd name="T10" fmla="*/ 0 w 89"/>
                        <a:gd name="T11" fmla="*/ 2147483647 h 192"/>
                        <a:gd name="T12" fmla="*/ 0 w 89"/>
                        <a:gd name="T13" fmla="*/ 0 h 192"/>
                        <a:gd name="T14" fmla="*/ 2147483647 w 89"/>
                        <a:gd name="T15" fmla="*/ 0 h 192"/>
                        <a:gd name="T16" fmla="*/ 2147483647 w 89"/>
                        <a:gd name="T17" fmla="*/ 2147483647 h 192"/>
                        <a:gd name="T18" fmla="*/ 2147483647 w 89"/>
                        <a:gd name="T19" fmla="*/ 2147483647 h 192"/>
                        <a:gd name="T20" fmla="*/ 2147483647 w 89"/>
                        <a:gd name="T21" fmla="*/ 2147483647 h 192"/>
                        <a:gd name="T22" fmla="*/ 2147483647 w 89"/>
                        <a:gd name="T23" fmla="*/ 2147483647 h 192"/>
                        <a:gd name="T24" fmla="*/ 2147483647 w 89"/>
                        <a:gd name="T25" fmla="*/ 2147483647 h 192"/>
                        <a:gd name="T26" fmla="*/ 2147483647 w 89"/>
                        <a:gd name="T27" fmla="*/ 2147483647 h 192"/>
                        <a:gd name="T28" fmla="*/ 2147483647 w 89"/>
                        <a:gd name="T29" fmla="*/ 2147483647 h 192"/>
                        <a:gd name="T30" fmla="*/ 2147483647 w 89"/>
                        <a:gd name="T31" fmla="*/ 2147483647 h 192"/>
                        <a:gd name="T32" fmla="*/ 2147483647 w 89"/>
                        <a:gd name="T33" fmla="*/ 2147483647 h 192"/>
                        <a:gd name="T34" fmla="*/ 2147483647 w 89"/>
                        <a:gd name="T35" fmla="*/ 2147483647 h 192"/>
                        <a:gd name="T36" fmla="*/ 2147483647 w 89"/>
                        <a:gd name="T37" fmla="*/ 2147483647 h 192"/>
                        <a:gd name="T38" fmla="*/ 2147483647 w 89"/>
                        <a:gd name="T39" fmla="*/ 2147483647 h 192"/>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89"/>
                        <a:gd name="T61" fmla="*/ 0 h 192"/>
                        <a:gd name="T62" fmla="*/ 89 w 89"/>
                        <a:gd name="T63" fmla="*/ 192 h 192"/>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89" h="192">
                          <a:moveTo>
                            <a:pt x="49" y="192"/>
                          </a:moveTo>
                          <a:lnTo>
                            <a:pt x="30" y="191"/>
                          </a:lnTo>
                          <a:lnTo>
                            <a:pt x="15" y="186"/>
                          </a:lnTo>
                          <a:lnTo>
                            <a:pt x="6" y="180"/>
                          </a:lnTo>
                          <a:lnTo>
                            <a:pt x="1" y="176"/>
                          </a:lnTo>
                          <a:lnTo>
                            <a:pt x="0" y="174"/>
                          </a:lnTo>
                          <a:lnTo>
                            <a:pt x="0" y="0"/>
                          </a:lnTo>
                          <a:lnTo>
                            <a:pt x="89" y="0"/>
                          </a:lnTo>
                          <a:lnTo>
                            <a:pt x="89" y="100"/>
                          </a:lnTo>
                          <a:lnTo>
                            <a:pt x="88" y="107"/>
                          </a:lnTo>
                          <a:lnTo>
                            <a:pt x="85" y="115"/>
                          </a:lnTo>
                          <a:lnTo>
                            <a:pt x="83" y="122"/>
                          </a:lnTo>
                          <a:lnTo>
                            <a:pt x="83" y="125"/>
                          </a:lnTo>
                          <a:lnTo>
                            <a:pt x="79" y="133"/>
                          </a:lnTo>
                          <a:lnTo>
                            <a:pt x="73" y="143"/>
                          </a:lnTo>
                          <a:lnTo>
                            <a:pt x="67" y="156"/>
                          </a:lnTo>
                          <a:lnTo>
                            <a:pt x="60" y="170"/>
                          </a:lnTo>
                          <a:lnTo>
                            <a:pt x="54" y="182"/>
                          </a:lnTo>
                          <a:lnTo>
                            <a:pt x="51" y="189"/>
                          </a:lnTo>
                          <a:lnTo>
                            <a:pt x="49" y="192"/>
                          </a:lnTo>
                          <a:close/>
                        </a:path>
                      </a:pathLst>
                    </a:custGeom>
                    <a:solidFill>
                      <a:srgbClr val="AAAAAA"/>
                    </a:solidFill>
                    <a:ln w="0">
                      <a:solidFill>
                        <a:srgbClr val="AAAAAA"/>
                      </a:solidFill>
                      <a:round/>
                      <a:headEnd/>
                      <a:tailEnd/>
                    </a:ln>
                  </p:spPr>
                  <p:txBody>
                    <a:bodyPr/>
                    <a:lstStyle/>
                    <a:p>
                      <a:endParaRPr lang="en-US" smtClean="0">
                        <a:solidFill>
                          <a:srgbClr val="1F497D"/>
                        </a:solidFill>
                      </a:endParaRPr>
                    </a:p>
                  </p:txBody>
                </p:sp>
                <p:sp>
                  <p:nvSpPr>
                    <p:cNvPr id="500964" name="Freeform 210"/>
                    <p:cNvSpPr>
                      <a:spLocks/>
                    </p:cNvSpPr>
                    <p:nvPr/>
                  </p:nvSpPr>
                  <p:spPr bwMode="auto">
                    <a:xfrm>
                      <a:off x="2356781" y="4851179"/>
                      <a:ext cx="195749" cy="444886"/>
                    </a:xfrm>
                    <a:custGeom>
                      <a:avLst/>
                      <a:gdLst>
                        <a:gd name="T0" fmla="*/ 2147483647 w 68"/>
                        <a:gd name="T1" fmla="*/ 2147483647 h 192"/>
                        <a:gd name="T2" fmla="*/ 2147483647 w 68"/>
                        <a:gd name="T3" fmla="*/ 2147483647 h 192"/>
                        <a:gd name="T4" fmla="*/ 2147483647 w 68"/>
                        <a:gd name="T5" fmla="*/ 2147483647 h 192"/>
                        <a:gd name="T6" fmla="*/ 2147483647 w 68"/>
                        <a:gd name="T7" fmla="*/ 2147483647 h 192"/>
                        <a:gd name="T8" fmla="*/ 2147483647 w 68"/>
                        <a:gd name="T9" fmla="*/ 2147483647 h 192"/>
                        <a:gd name="T10" fmla="*/ 0 w 68"/>
                        <a:gd name="T11" fmla="*/ 2147483647 h 192"/>
                        <a:gd name="T12" fmla="*/ 0 w 68"/>
                        <a:gd name="T13" fmla="*/ 0 h 192"/>
                        <a:gd name="T14" fmla="*/ 2147483647 w 68"/>
                        <a:gd name="T15" fmla="*/ 0 h 192"/>
                        <a:gd name="T16" fmla="*/ 2147483647 w 68"/>
                        <a:gd name="T17" fmla="*/ 2147483647 h 192"/>
                        <a:gd name="T18" fmla="*/ 2147483647 w 68"/>
                        <a:gd name="T19" fmla="*/ 2147483647 h 192"/>
                        <a:gd name="T20" fmla="*/ 2147483647 w 68"/>
                        <a:gd name="T21" fmla="*/ 2147483647 h 192"/>
                        <a:gd name="T22" fmla="*/ 2147483647 w 68"/>
                        <a:gd name="T23" fmla="*/ 2147483647 h 192"/>
                        <a:gd name="T24" fmla="*/ 2147483647 w 68"/>
                        <a:gd name="T25" fmla="*/ 2147483647 h 192"/>
                        <a:gd name="T26" fmla="*/ 2147483647 w 68"/>
                        <a:gd name="T27" fmla="*/ 2147483647 h 192"/>
                        <a:gd name="T28" fmla="*/ 2147483647 w 68"/>
                        <a:gd name="T29" fmla="*/ 2147483647 h 192"/>
                        <a:gd name="T30" fmla="*/ 2147483647 w 68"/>
                        <a:gd name="T31" fmla="*/ 2147483647 h 192"/>
                        <a:gd name="T32" fmla="*/ 2147483647 w 68"/>
                        <a:gd name="T33" fmla="*/ 2147483647 h 192"/>
                        <a:gd name="T34" fmla="*/ 2147483647 w 68"/>
                        <a:gd name="T35" fmla="*/ 2147483647 h 192"/>
                        <a:gd name="T36" fmla="*/ 2147483647 w 68"/>
                        <a:gd name="T37" fmla="*/ 2147483647 h 192"/>
                        <a:gd name="T38" fmla="*/ 2147483647 w 68"/>
                        <a:gd name="T39" fmla="*/ 2147483647 h 192"/>
                        <a:gd name="T40" fmla="*/ 2147483647 w 68"/>
                        <a:gd name="T41" fmla="*/ 2147483647 h 192"/>
                        <a:gd name="T42" fmla="*/ 2147483647 w 68"/>
                        <a:gd name="T43" fmla="*/ 2147483647 h 192"/>
                        <a:gd name="T44" fmla="*/ 2147483647 w 68"/>
                        <a:gd name="T45" fmla="*/ 2147483647 h 192"/>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68"/>
                        <a:gd name="T70" fmla="*/ 0 h 192"/>
                        <a:gd name="T71" fmla="*/ 68 w 68"/>
                        <a:gd name="T72" fmla="*/ 192 h 192"/>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68" h="192">
                          <a:moveTo>
                            <a:pt x="42" y="192"/>
                          </a:moveTo>
                          <a:lnTo>
                            <a:pt x="25" y="192"/>
                          </a:lnTo>
                          <a:lnTo>
                            <a:pt x="13" y="189"/>
                          </a:lnTo>
                          <a:lnTo>
                            <a:pt x="6" y="185"/>
                          </a:lnTo>
                          <a:lnTo>
                            <a:pt x="1" y="182"/>
                          </a:lnTo>
                          <a:lnTo>
                            <a:pt x="0" y="180"/>
                          </a:lnTo>
                          <a:lnTo>
                            <a:pt x="0" y="0"/>
                          </a:lnTo>
                          <a:lnTo>
                            <a:pt x="68" y="0"/>
                          </a:lnTo>
                          <a:lnTo>
                            <a:pt x="68" y="95"/>
                          </a:lnTo>
                          <a:lnTo>
                            <a:pt x="68" y="98"/>
                          </a:lnTo>
                          <a:lnTo>
                            <a:pt x="67" y="101"/>
                          </a:lnTo>
                          <a:lnTo>
                            <a:pt x="67" y="106"/>
                          </a:lnTo>
                          <a:lnTo>
                            <a:pt x="65" y="110"/>
                          </a:lnTo>
                          <a:lnTo>
                            <a:pt x="65" y="115"/>
                          </a:lnTo>
                          <a:lnTo>
                            <a:pt x="64" y="118"/>
                          </a:lnTo>
                          <a:lnTo>
                            <a:pt x="61" y="125"/>
                          </a:lnTo>
                          <a:lnTo>
                            <a:pt x="58" y="136"/>
                          </a:lnTo>
                          <a:lnTo>
                            <a:pt x="54" y="151"/>
                          </a:lnTo>
                          <a:lnTo>
                            <a:pt x="49" y="165"/>
                          </a:lnTo>
                          <a:lnTo>
                            <a:pt x="45" y="179"/>
                          </a:lnTo>
                          <a:lnTo>
                            <a:pt x="43" y="188"/>
                          </a:lnTo>
                          <a:lnTo>
                            <a:pt x="42" y="192"/>
                          </a:lnTo>
                          <a:close/>
                        </a:path>
                      </a:pathLst>
                    </a:custGeom>
                    <a:solidFill>
                      <a:srgbClr val="C6C6C6"/>
                    </a:solidFill>
                    <a:ln w="0">
                      <a:solidFill>
                        <a:srgbClr val="C6C6C6"/>
                      </a:solidFill>
                      <a:round/>
                      <a:headEnd/>
                      <a:tailEnd/>
                    </a:ln>
                  </p:spPr>
                  <p:txBody>
                    <a:bodyPr/>
                    <a:lstStyle/>
                    <a:p>
                      <a:endParaRPr lang="en-US" smtClean="0">
                        <a:solidFill>
                          <a:srgbClr val="1F497D"/>
                        </a:solidFill>
                      </a:endParaRPr>
                    </a:p>
                  </p:txBody>
                </p:sp>
                <p:sp>
                  <p:nvSpPr>
                    <p:cNvPr id="500965" name="Freeform 211"/>
                    <p:cNvSpPr>
                      <a:spLocks/>
                    </p:cNvSpPr>
                    <p:nvPr/>
                  </p:nvSpPr>
                  <p:spPr bwMode="auto">
                    <a:xfrm>
                      <a:off x="2391325" y="4851179"/>
                      <a:ext cx="135297" cy="444886"/>
                    </a:xfrm>
                    <a:custGeom>
                      <a:avLst/>
                      <a:gdLst>
                        <a:gd name="T0" fmla="*/ 2147483647 w 47"/>
                        <a:gd name="T1" fmla="*/ 2147483647 h 192"/>
                        <a:gd name="T2" fmla="*/ 2147483647 w 47"/>
                        <a:gd name="T3" fmla="*/ 2147483647 h 192"/>
                        <a:gd name="T4" fmla="*/ 2147483647 w 47"/>
                        <a:gd name="T5" fmla="*/ 2147483647 h 192"/>
                        <a:gd name="T6" fmla="*/ 2147483647 w 47"/>
                        <a:gd name="T7" fmla="*/ 2147483647 h 192"/>
                        <a:gd name="T8" fmla="*/ 0 w 47"/>
                        <a:gd name="T9" fmla="*/ 2147483647 h 192"/>
                        <a:gd name="T10" fmla="*/ 0 w 47"/>
                        <a:gd name="T11" fmla="*/ 0 h 192"/>
                        <a:gd name="T12" fmla="*/ 2147483647 w 47"/>
                        <a:gd name="T13" fmla="*/ 0 h 192"/>
                        <a:gd name="T14" fmla="*/ 2147483647 w 47"/>
                        <a:gd name="T15" fmla="*/ 2147483647 h 192"/>
                        <a:gd name="T16" fmla="*/ 2147483647 w 47"/>
                        <a:gd name="T17" fmla="*/ 2147483647 h 192"/>
                        <a:gd name="T18" fmla="*/ 2147483647 w 47"/>
                        <a:gd name="T19" fmla="*/ 2147483647 h 192"/>
                        <a:gd name="T20" fmla="*/ 2147483647 w 47"/>
                        <a:gd name="T21" fmla="*/ 2147483647 h 192"/>
                        <a:gd name="T22" fmla="*/ 2147483647 w 47"/>
                        <a:gd name="T23" fmla="*/ 2147483647 h 192"/>
                        <a:gd name="T24" fmla="*/ 2147483647 w 47"/>
                        <a:gd name="T25" fmla="*/ 2147483647 h 192"/>
                        <a:gd name="T26" fmla="*/ 2147483647 w 47"/>
                        <a:gd name="T27" fmla="*/ 2147483647 h 192"/>
                        <a:gd name="T28" fmla="*/ 2147483647 w 47"/>
                        <a:gd name="T29" fmla="*/ 2147483647 h 192"/>
                        <a:gd name="T30" fmla="*/ 2147483647 w 47"/>
                        <a:gd name="T31" fmla="*/ 2147483647 h 192"/>
                        <a:gd name="T32" fmla="*/ 2147483647 w 47"/>
                        <a:gd name="T33" fmla="*/ 2147483647 h 192"/>
                        <a:gd name="T34" fmla="*/ 2147483647 w 47"/>
                        <a:gd name="T35" fmla="*/ 2147483647 h 192"/>
                        <a:gd name="T36" fmla="*/ 2147483647 w 47"/>
                        <a:gd name="T37" fmla="*/ 2147483647 h 192"/>
                        <a:gd name="T38" fmla="*/ 2147483647 w 47"/>
                        <a:gd name="T39" fmla="*/ 2147483647 h 192"/>
                        <a:gd name="T40" fmla="*/ 2147483647 w 47"/>
                        <a:gd name="T41" fmla="*/ 2147483647 h 192"/>
                        <a:gd name="T42" fmla="*/ 2147483647 w 47"/>
                        <a:gd name="T43" fmla="*/ 2147483647 h 192"/>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47"/>
                        <a:gd name="T67" fmla="*/ 0 h 192"/>
                        <a:gd name="T68" fmla="*/ 47 w 47"/>
                        <a:gd name="T69" fmla="*/ 192 h 192"/>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47" h="192">
                          <a:moveTo>
                            <a:pt x="34" y="191"/>
                          </a:moveTo>
                          <a:lnTo>
                            <a:pt x="19" y="192"/>
                          </a:lnTo>
                          <a:lnTo>
                            <a:pt x="9" y="191"/>
                          </a:lnTo>
                          <a:lnTo>
                            <a:pt x="3" y="188"/>
                          </a:lnTo>
                          <a:lnTo>
                            <a:pt x="0" y="188"/>
                          </a:lnTo>
                          <a:lnTo>
                            <a:pt x="0" y="0"/>
                          </a:lnTo>
                          <a:lnTo>
                            <a:pt x="47" y="0"/>
                          </a:lnTo>
                          <a:lnTo>
                            <a:pt x="47" y="91"/>
                          </a:lnTo>
                          <a:lnTo>
                            <a:pt x="47" y="92"/>
                          </a:lnTo>
                          <a:lnTo>
                            <a:pt x="47" y="95"/>
                          </a:lnTo>
                          <a:lnTo>
                            <a:pt x="47" y="100"/>
                          </a:lnTo>
                          <a:lnTo>
                            <a:pt x="46" y="104"/>
                          </a:lnTo>
                          <a:lnTo>
                            <a:pt x="46" y="107"/>
                          </a:lnTo>
                          <a:lnTo>
                            <a:pt x="46" y="110"/>
                          </a:lnTo>
                          <a:lnTo>
                            <a:pt x="46" y="112"/>
                          </a:lnTo>
                          <a:lnTo>
                            <a:pt x="45" y="118"/>
                          </a:lnTo>
                          <a:lnTo>
                            <a:pt x="43" y="128"/>
                          </a:lnTo>
                          <a:lnTo>
                            <a:pt x="40" y="145"/>
                          </a:lnTo>
                          <a:lnTo>
                            <a:pt x="39" y="161"/>
                          </a:lnTo>
                          <a:lnTo>
                            <a:pt x="36" y="176"/>
                          </a:lnTo>
                          <a:lnTo>
                            <a:pt x="36" y="188"/>
                          </a:lnTo>
                          <a:lnTo>
                            <a:pt x="34" y="191"/>
                          </a:lnTo>
                          <a:close/>
                        </a:path>
                      </a:pathLst>
                    </a:custGeom>
                    <a:solidFill>
                      <a:srgbClr val="E3E3E3"/>
                    </a:solidFill>
                    <a:ln w="0">
                      <a:solidFill>
                        <a:srgbClr val="E3E3E3"/>
                      </a:solidFill>
                      <a:round/>
                      <a:headEnd/>
                      <a:tailEnd/>
                    </a:ln>
                  </p:spPr>
                  <p:txBody>
                    <a:bodyPr/>
                    <a:lstStyle/>
                    <a:p>
                      <a:endParaRPr lang="en-US" smtClean="0">
                        <a:solidFill>
                          <a:srgbClr val="1F497D"/>
                        </a:solidFill>
                      </a:endParaRPr>
                    </a:p>
                  </p:txBody>
                </p:sp>
                <p:sp>
                  <p:nvSpPr>
                    <p:cNvPr id="500966" name="Freeform 212"/>
                    <p:cNvSpPr>
                      <a:spLocks/>
                    </p:cNvSpPr>
                    <p:nvPr/>
                  </p:nvSpPr>
                  <p:spPr bwMode="auto">
                    <a:xfrm>
                      <a:off x="2428748" y="4851179"/>
                      <a:ext cx="74845" cy="449520"/>
                    </a:xfrm>
                    <a:custGeom>
                      <a:avLst/>
                      <a:gdLst>
                        <a:gd name="T0" fmla="*/ 2147483647 w 26"/>
                        <a:gd name="T1" fmla="*/ 0 h 194"/>
                        <a:gd name="T2" fmla="*/ 2147483647 w 26"/>
                        <a:gd name="T3" fmla="*/ 2147483647 h 194"/>
                        <a:gd name="T4" fmla="*/ 2147483647 w 26"/>
                        <a:gd name="T5" fmla="*/ 2147483647 h 194"/>
                        <a:gd name="T6" fmla="*/ 2147483647 w 26"/>
                        <a:gd name="T7" fmla="*/ 2147483647 h 194"/>
                        <a:gd name="T8" fmla="*/ 0 w 26"/>
                        <a:gd name="T9" fmla="*/ 2147483647 h 194"/>
                        <a:gd name="T10" fmla="*/ 0 w 26"/>
                        <a:gd name="T11" fmla="*/ 0 h 194"/>
                        <a:gd name="T12" fmla="*/ 2147483647 w 26"/>
                        <a:gd name="T13" fmla="*/ 0 h 194"/>
                        <a:gd name="T14" fmla="*/ 0 60000 65536"/>
                        <a:gd name="T15" fmla="*/ 0 60000 65536"/>
                        <a:gd name="T16" fmla="*/ 0 60000 65536"/>
                        <a:gd name="T17" fmla="*/ 0 60000 65536"/>
                        <a:gd name="T18" fmla="*/ 0 60000 65536"/>
                        <a:gd name="T19" fmla="*/ 0 60000 65536"/>
                        <a:gd name="T20" fmla="*/ 0 60000 65536"/>
                        <a:gd name="T21" fmla="*/ 0 w 26"/>
                        <a:gd name="T22" fmla="*/ 0 h 194"/>
                        <a:gd name="T23" fmla="*/ 26 w 26"/>
                        <a:gd name="T24" fmla="*/ 194 h 19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6" h="194">
                          <a:moveTo>
                            <a:pt x="26" y="0"/>
                          </a:moveTo>
                          <a:lnTo>
                            <a:pt x="26" y="191"/>
                          </a:lnTo>
                          <a:lnTo>
                            <a:pt x="12" y="194"/>
                          </a:lnTo>
                          <a:lnTo>
                            <a:pt x="3" y="194"/>
                          </a:lnTo>
                          <a:lnTo>
                            <a:pt x="0" y="194"/>
                          </a:lnTo>
                          <a:lnTo>
                            <a:pt x="0" y="0"/>
                          </a:lnTo>
                          <a:lnTo>
                            <a:pt x="26" y="0"/>
                          </a:lnTo>
                          <a:close/>
                        </a:path>
                      </a:pathLst>
                    </a:custGeom>
                    <a:solidFill>
                      <a:srgbClr val="FFFFFF"/>
                    </a:solidFill>
                    <a:ln w="0">
                      <a:solidFill>
                        <a:srgbClr val="FFFFFF"/>
                      </a:solidFill>
                      <a:round/>
                      <a:headEnd/>
                      <a:tailEnd/>
                    </a:ln>
                  </p:spPr>
                  <p:txBody>
                    <a:bodyPr/>
                    <a:lstStyle/>
                    <a:p>
                      <a:endParaRPr lang="en-US" smtClean="0">
                        <a:solidFill>
                          <a:srgbClr val="1F497D"/>
                        </a:solidFill>
                      </a:endParaRPr>
                    </a:p>
                  </p:txBody>
                </p:sp>
                <p:sp>
                  <p:nvSpPr>
                    <p:cNvPr id="500967" name="Freeform 213"/>
                    <p:cNvSpPr>
                      <a:spLocks noEditPoints="1"/>
                    </p:cNvSpPr>
                    <p:nvPr/>
                  </p:nvSpPr>
                  <p:spPr bwMode="auto">
                    <a:xfrm>
                      <a:off x="2163911" y="5006426"/>
                      <a:ext cx="161205" cy="155247"/>
                    </a:xfrm>
                    <a:custGeom>
                      <a:avLst/>
                      <a:gdLst>
                        <a:gd name="T0" fmla="*/ 2147483647 w 56"/>
                        <a:gd name="T1" fmla="*/ 2147483647 h 67"/>
                        <a:gd name="T2" fmla="*/ 2147483647 w 56"/>
                        <a:gd name="T3" fmla="*/ 2147483647 h 67"/>
                        <a:gd name="T4" fmla="*/ 2147483647 w 56"/>
                        <a:gd name="T5" fmla="*/ 2147483647 h 67"/>
                        <a:gd name="T6" fmla="*/ 2147483647 w 56"/>
                        <a:gd name="T7" fmla="*/ 2147483647 h 67"/>
                        <a:gd name="T8" fmla="*/ 2147483647 w 56"/>
                        <a:gd name="T9" fmla="*/ 2147483647 h 67"/>
                        <a:gd name="T10" fmla="*/ 2147483647 w 56"/>
                        <a:gd name="T11" fmla="*/ 2147483647 h 67"/>
                        <a:gd name="T12" fmla="*/ 2147483647 w 56"/>
                        <a:gd name="T13" fmla="*/ 2147483647 h 67"/>
                        <a:gd name="T14" fmla="*/ 2147483647 w 56"/>
                        <a:gd name="T15" fmla="*/ 2147483647 h 67"/>
                        <a:gd name="T16" fmla="*/ 2147483647 w 56"/>
                        <a:gd name="T17" fmla="*/ 2147483647 h 67"/>
                        <a:gd name="T18" fmla="*/ 2147483647 w 56"/>
                        <a:gd name="T19" fmla="*/ 2147483647 h 67"/>
                        <a:gd name="T20" fmla="*/ 2147483647 w 56"/>
                        <a:gd name="T21" fmla="*/ 2147483647 h 67"/>
                        <a:gd name="T22" fmla="*/ 2147483647 w 56"/>
                        <a:gd name="T23" fmla="*/ 2147483647 h 67"/>
                        <a:gd name="T24" fmla="*/ 2147483647 w 56"/>
                        <a:gd name="T25" fmla="*/ 2147483647 h 67"/>
                        <a:gd name="T26" fmla="*/ 2147483647 w 56"/>
                        <a:gd name="T27" fmla="*/ 2147483647 h 67"/>
                        <a:gd name="T28" fmla="*/ 2147483647 w 56"/>
                        <a:gd name="T29" fmla="*/ 2147483647 h 67"/>
                        <a:gd name="T30" fmla="*/ 2147483647 w 56"/>
                        <a:gd name="T31" fmla="*/ 2147483647 h 67"/>
                        <a:gd name="T32" fmla="*/ 2147483647 w 56"/>
                        <a:gd name="T33" fmla="*/ 2147483647 h 67"/>
                        <a:gd name="T34" fmla="*/ 2147483647 w 56"/>
                        <a:gd name="T35" fmla="*/ 2147483647 h 67"/>
                        <a:gd name="T36" fmla="*/ 2147483647 w 56"/>
                        <a:gd name="T37" fmla="*/ 2147483647 h 67"/>
                        <a:gd name="T38" fmla="*/ 2147483647 w 56"/>
                        <a:gd name="T39" fmla="*/ 2147483647 h 67"/>
                        <a:gd name="T40" fmla="*/ 2147483647 w 56"/>
                        <a:gd name="T41" fmla="*/ 2147483647 h 67"/>
                        <a:gd name="T42" fmla="*/ 2147483647 w 56"/>
                        <a:gd name="T43" fmla="*/ 2147483647 h 67"/>
                        <a:gd name="T44" fmla="*/ 2147483647 w 56"/>
                        <a:gd name="T45" fmla="*/ 2147483647 h 67"/>
                        <a:gd name="T46" fmla="*/ 2147483647 w 56"/>
                        <a:gd name="T47" fmla="*/ 2147483647 h 67"/>
                        <a:gd name="T48" fmla="*/ 2147483647 w 56"/>
                        <a:gd name="T49" fmla="*/ 2147483647 h 67"/>
                        <a:gd name="T50" fmla="*/ 2147483647 w 56"/>
                        <a:gd name="T51" fmla="*/ 2147483647 h 67"/>
                        <a:gd name="T52" fmla="*/ 2147483647 w 56"/>
                        <a:gd name="T53" fmla="*/ 2147483647 h 67"/>
                        <a:gd name="T54" fmla="*/ 2147483647 w 56"/>
                        <a:gd name="T55" fmla="*/ 0 h 67"/>
                        <a:gd name="T56" fmla="*/ 0 w 56"/>
                        <a:gd name="T57" fmla="*/ 0 h 67"/>
                        <a:gd name="T58" fmla="*/ 0 w 56"/>
                        <a:gd name="T59" fmla="*/ 2147483647 h 67"/>
                        <a:gd name="T60" fmla="*/ 2147483647 w 56"/>
                        <a:gd name="T61" fmla="*/ 2147483647 h 67"/>
                        <a:gd name="T62" fmla="*/ 2147483647 w 56"/>
                        <a:gd name="T63" fmla="*/ 2147483647 h 67"/>
                        <a:gd name="T64" fmla="*/ 2147483647 w 56"/>
                        <a:gd name="T65" fmla="*/ 2147483647 h 67"/>
                        <a:gd name="T66" fmla="*/ 2147483647 w 56"/>
                        <a:gd name="T67" fmla="*/ 2147483647 h 67"/>
                        <a:gd name="T68" fmla="*/ 2147483647 w 56"/>
                        <a:gd name="T69" fmla="*/ 2147483647 h 67"/>
                        <a:gd name="T70" fmla="*/ 2147483647 w 56"/>
                        <a:gd name="T71" fmla="*/ 2147483647 h 67"/>
                        <a:gd name="T72" fmla="*/ 2147483647 w 56"/>
                        <a:gd name="T73" fmla="*/ 2147483647 h 67"/>
                        <a:gd name="T74" fmla="*/ 2147483647 w 56"/>
                        <a:gd name="T75" fmla="*/ 2147483647 h 67"/>
                        <a:gd name="T76" fmla="*/ 2147483647 w 56"/>
                        <a:gd name="T77" fmla="*/ 2147483647 h 67"/>
                        <a:gd name="T78" fmla="*/ 2147483647 w 56"/>
                        <a:gd name="T79" fmla="*/ 2147483647 h 67"/>
                        <a:gd name="T80" fmla="*/ 2147483647 w 56"/>
                        <a:gd name="T81" fmla="*/ 2147483647 h 67"/>
                        <a:gd name="T82" fmla="*/ 2147483647 w 56"/>
                        <a:gd name="T83" fmla="*/ 2147483647 h 67"/>
                        <a:gd name="T84" fmla="*/ 2147483647 w 56"/>
                        <a:gd name="T85" fmla="*/ 2147483647 h 67"/>
                        <a:gd name="T86" fmla="*/ 2147483647 w 56"/>
                        <a:gd name="T87" fmla="*/ 2147483647 h 67"/>
                        <a:gd name="T88" fmla="*/ 2147483647 w 56"/>
                        <a:gd name="T89" fmla="*/ 2147483647 h 67"/>
                        <a:gd name="T90" fmla="*/ 2147483647 w 56"/>
                        <a:gd name="T91" fmla="*/ 2147483647 h 67"/>
                        <a:gd name="T92" fmla="*/ 2147483647 w 56"/>
                        <a:gd name="T93" fmla="*/ 2147483647 h 67"/>
                        <a:gd name="T94" fmla="*/ 2147483647 w 56"/>
                        <a:gd name="T95" fmla="*/ 2147483647 h 67"/>
                        <a:gd name="T96" fmla="*/ 2147483647 w 56"/>
                        <a:gd name="T97" fmla="*/ 2147483647 h 67"/>
                        <a:gd name="T98" fmla="*/ 2147483647 w 56"/>
                        <a:gd name="T99" fmla="*/ 2147483647 h 67"/>
                        <a:gd name="T100" fmla="*/ 2147483647 w 56"/>
                        <a:gd name="T101" fmla="*/ 2147483647 h 67"/>
                        <a:gd name="T102" fmla="*/ 2147483647 w 56"/>
                        <a:gd name="T103" fmla="*/ 0 h 67"/>
                        <a:gd name="T104" fmla="*/ 2147483647 w 56"/>
                        <a:gd name="T105" fmla="*/ 0 h 67"/>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56"/>
                        <a:gd name="T160" fmla="*/ 0 h 67"/>
                        <a:gd name="T161" fmla="*/ 56 w 56"/>
                        <a:gd name="T162" fmla="*/ 67 h 67"/>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56" h="67">
                          <a:moveTo>
                            <a:pt x="28" y="12"/>
                          </a:moveTo>
                          <a:lnTo>
                            <a:pt x="33" y="12"/>
                          </a:lnTo>
                          <a:lnTo>
                            <a:pt x="37" y="12"/>
                          </a:lnTo>
                          <a:lnTo>
                            <a:pt x="38" y="13"/>
                          </a:lnTo>
                          <a:lnTo>
                            <a:pt x="40" y="16"/>
                          </a:lnTo>
                          <a:lnTo>
                            <a:pt x="40" y="19"/>
                          </a:lnTo>
                          <a:lnTo>
                            <a:pt x="40" y="22"/>
                          </a:lnTo>
                          <a:lnTo>
                            <a:pt x="37" y="25"/>
                          </a:lnTo>
                          <a:lnTo>
                            <a:pt x="34" y="27"/>
                          </a:lnTo>
                          <a:lnTo>
                            <a:pt x="31" y="27"/>
                          </a:lnTo>
                          <a:lnTo>
                            <a:pt x="15" y="27"/>
                          </a:lnTo>
                          <a:lnTo>
                            <a:pt x="15" y="12"/>
                          </a:lnTo>
                          <a:lnTo>
                            <a:pt x="28" y="12"/>
                          </a:lnTo>
                          <a:close/>
                          <a:moveTo>
                            <a:pt x="31" y="37"/>
                          </a:moveTo>
                          <a:lnTo>
                            <a:pt x="34" y="39"/>
                          </a:lnTo>
                          <a:lnTo>
                            <a:pt x="37" y="39"/>
                          </a:lnTo>
                          <a:lnTo>
                            <a:pt x="40" y="40"/>
                          </a:lnTo>
                          <a:lnTo>
                            <a:pt x="41" y="43"/>
                          </a:lnTo>
                          <a:lnTo>
                            <a:pt x="41" y="46"/>
                          </a:lnTo>
                          <a:lnTo>
                            <a:pt x="41" y="51"/>
                          </a:lnTo>
                          <a:lnTo>
                            <a:pt x="40" y="54"/>
                          </a:lnTo>
                          <a:lnTo>
                            <a:pt x="37" y="55"/>
                          </a:lnTo>
                          <a:lnTo>
                            <a:pt x="34" y="55"/>
                          </a:lnTo>
                          <a:lnTo>
                            <a:pt x="31" y="57"/>
                          </a:lnTo>
                          <a:lnTo>
                            <a:pt x="15" y="57"/>
                          </a:lnTo>
                          <a:lnTo>
                            <a:pt x="15" y="37"/>
                          </a:lnTo>
                          <a:lnTo>
                            <a:pt x="31" y="37"/>
                          </a:lnTo>
                          <a:close/>
                          <a:moveTo>
                            <a:pt x="33" y="0"/>
                          </a:moveTo>
                          <a:lnTo>
                            <a:pt x="0" y="0"/>
                          </a:lnTo>
                          <a:lnTo>
                            <a:pt x="0" y="67"/>
                          </a:lnTo>
                          <a:lnTo>
                            <a:pt x="31" y="67"/>
                          </a:lnTo>
                          <a:lnTo>
                            <a:pt x="35" y="67"/>
                          </a:lnTo>
                          <a:lnTo>
                            <a:pt x="40" y="67"/>
                          </a:lnTo>
                          <a:lnTo>
                            <a:pt x="44" y="66"/>
                          </a:lnTo>
                          <a:lnTo>
                            <a:pt x="47" y="64"/>
                          </a:lnTo>
                          <a:lnTo>
                            <a:pt x="50" y="61"/>
                          </a:lnTo>
                          <a:lnTo>
                            <a:pt x="53" y="58"/>
                          </a:lnTo>
                          <a:lnTo>
                            <a:pt x="55" y="54"/>
                          </a:lnTo>
                          <a:lnTo>
                            <a:pt x="56" y="48"/>
                          </a:lnTo>
                          <a:lnTo>
                            <a:pt x="55" y="42"/>
                          </a:lnTo>
                          <a:lnTo>
                            <a:pt x="53" y="37"/>
                          </a:lnTo>
                          <a:lnTo>
                            <a:pt x="50" y="34"/>
                          </a:lnTo>
                          <a:lnTo>
                            <a:pt x="46" y="31"/>
                          </a:lnTo>
                          <a:lnTo>
                            <a:pt x="49" y="30"/>
                          </a:lnTo>
                          <a:lnTo>
                            <a:pt x="50" y="27"/>
                          </a:lnTo>
                          <a:lnTo>
                            <a:pt x="53" y="22"/>
                          </a:lnTo>
                          <a:lnTo>
                            <a:pt x="53" y="18"/>
                          </a:lnTo>
                          <a:lnTo>
                            <a:pt x="53" y="12"/>
                          </a:lnTo>
                          <a:lnTo>
                            <a:pt x="50" y="7"/>
                          </a:lnTo>
                          <a:lnTo>
                            <a:pt x="47" y="4"/>
                          </a:lnTo>
                          <a:lnTo>
                            <a:pt x="43" y="1"/>
                          </a:lnTo>
                          <a:lnTo>
                            <a:pt x="38" y="0"/>
                          </a:lnTo>
                          <a:lnTo>
                            <a:pt x="33" y="0"/>
                          </a:lnTo>
                          <a:close/>
                        </a:path>
                      </a:pathLst>
                    </a:custGeom>
                    <a:solidFill>
                      <a:srgbClr val="FFFFFF"/>
                    </a:solidFill>
                    <a:ln w="0">
                      <a:solidFill>
                        <a:srgbClr val="FFFFFF"/>
                      </a:solidFill>
                      <a:round/>
                      <a:headEnd/>
                      <a:tailEnd/>
                    </a:ln>
                  </p:spPr>
                  <p:txBody>
                    <a:bodyPr/>
                    <a:lstStyle/>
                    <a:p>
                      <a:endParaRPr lang="en-US" smtClean="0">
                        <a:solidFill>
                          <a:srgbClr val="1F497D"/>
                        </a:solidFill>
                      </a:endParaRPr>
                    </a:p>
                  </p:txBody>
                </p:sp>
                <p:sp>
                  <p:nvSpPr>
                    <p:cNvPr id="500968" name="Freeform 214"/>
                    <p:cNvSpPr>
                      <a:spLocks/>
                    </p:cNvSpPr>
                    <p:nvPr/>
                  </p:nvSpPr>
                  <p:spPr bwMode="auto">
                    <a:xfrm>
                      <a:off x="2103459" y="4707518"/>
                      <a:ext cx="627549" cy="264151"/>
                    </a:xfrm>
                    <a:custGeom>
                      <a:avLst/>
                      <a:gdLst>
                        <a:gd name="T0" fmla="*/ 2147483647 w 218"/>
                        <a:gd name="T1" fmla="*/ 2147483647 h 114"/>
                        <a:gd name="T2" fmla="*/ 2147483647 w 218"/>
                        <a:gd name="T3" fmla="*/ 2147483647 h 114"/>
                        <a:gd name="T4" fmla="*/ 2147483647 w 218"/>
                        <a:gd name="T5" fmla="*/ 2147483647 h 114"/>
                        <a:gd name="T6" fmla="*/ 2147483647 w 218"/>
                        <a:gd name="T7" fmla="*/ 2147483647 h 114"/>
                        <a:gd name="T8" fmla="*/ 2147483647 w 218"/>
                        <a:gd name="T9" fmla="*/ 2147483647 h 114"/>
                        <a:gd name="T10" fmla="*/ 2147483647 w 218"/>
                        <a:gd name="T11" fmla="*/ 2147483647 h 114"/>
                        <a:gd name="T12" fmla="*/ 2147483647 w 218"/>
                        <a:gd name="T13" fmla="*/ 2147483647 h 114"/>
                        <a:gd name="T14" fmla="*/ 2147483647 w 218"/>
                        <a:gd name="T15" fmla="*/ 2147483647 h 114"/>
                        <a:gd name="T16" fmla="*/ 2147483647 w 218"/>
                        <a:gd name="T17" fmla="*/ 2147483647 h 114"/>
                        <a:gd name="T18" fmla="*/ 2147483647 w 218"/>
                        <a:gd name="T19" fmla="*/ 2147483647 h 114"/>
                        <a:gd name="T20" fmla="*/ 2147483647 w 218"/>
                        <a:gd name="T21" fmla="*/ 2147483647 h 114"/>
                        <a:gd name="T22" fmla="*/ 2147483647 w 218"/>
                        <a:gd name="T23" fmla="*/ 2147483647 h 114"/>
                        <a:gd name="T24" fmla="*/ 2147483647 w 218"/>
                        <a:gd name="T25" fmla="*/ 0 h 114"/>
                        <a:gd name="T26" fmla="*/ 2147483647 w 218"/>
                        <a:gd name="T27" fmla="*/ 2147483647 h 114"/>
                        <a:gd name="T28" fmla="*/ 2147483647 w 218"/>
                        <a:gd name="T29" fmla="*/ 2147483647 h 114"/>
                        <a:gd name="T30" fmla="*/ 2147483647 w 218"/>
                        <a:gd name="T31" fmla="*/ 2147483647 h 114"/>
                        <a:gd name="T32" fmla="*/ 2147483647 w 218"/>
                        <a:gd name="T33" fmla="*/ 2147483647 h 114"/>
                        <a:gd name="T34" fmla="*/ 2147483647 w 218"/>
                        <a:gd name="T35" fmla="*/ 2147483647 h 114"/>
                        <a:gd name="T36" fmla="*/ 0 w 218"/>
                        <a:gd name="T37" fmla="*/ 2147483647 h 114"/>
                        <a:gd name="T38" fmla="*/ 2147483647 w 218"/>
                        <a:gd name="T39" fmla="*/ 2147483647 h 114"/>
                        <a:gd name="T40" fmla="*/ 2147483647 w 218"/>
                        <a:gd name="T41" fmla="*/ 2147483647 h 114"/>
                        <a:gd name="T42" fmla="*/ 2147483647 w 218"/>
                        <a:gd name="T43" fmla="*/ 2147483647 h 114"/>
                        <a:gd name="T44" fmla="*/ 2147483647 w 218"/>
                        <a:gd name="T45" fmla="*/ 2147483647 h 114"/>
                        <a:gd name="T46" fmla="*/ 2147483647 w 218"/>
                        <a:gd name="T47" fmla="*/ 2147483647 h 114"/>
                        <a:gd name="T48" fmla="*/ 2147483647 w 218"/>
                        <a:gd name="T49" fmla="*/ 2147483647 h 11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18"/>
                        <a:gd name="T76" fmla="*/ 0 h 114"/>
                        <a:gd name="T77" fmla="*/ 218 w 218"/>
                        <a:gd name="T78" fmla="*/ 114 h 11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18" h="114">
                          <a:moveTo>
                            <a:pt x="109" y="114"/>
                          </a:moveTo>
                          <a:lnTo>
                            <a:pt x="139" y="112"/>
                          </a:lnTo>
                          <a:lnTo>
                            <a:pt x="164" y="106"/>
                          </a:lnTo>
                          <a:lnTo>
                            <a:pt x="186" y="98"/>
                          </a:lnTo>
                          <a:lnTo>
                            <a:pt x="203" y="86"/>
                          </a:lnTo>
                          <a:lnTo>
                            <a:pt x="215" y="72"/>
                          </a:lnTo>
                          <a:lnTo>
                            <a:pt x="218" y="57"/>
                          </a:lnTo>
                          <a:lnTo>
                            <a:pt x="215" y="42"/>
                          </a:lnTo>
                          <a:lnTo>
                            <a:pt x="203" y="29"/>
                          </a:lnTo>
                          <a:lnTo>
                            <a:pt x="186" y="17"/>
                          </a:lnTo>
                          <a:lnTo>
                            <a:pt x="164" y="8"/>
                          </a:lnTo>
                          <a:lnTo>
                            <a:pt x="139" y="2"/>
                          </a:lnTo>
                          <a:lnTo>
                            <a:pt x="109" y="0"/>
                          </a:lnTo>
                          <a:lnTo>
                            <a:pt x="80" y="2"/>
                          </a:lnTo>
                          <a:lnTo>
                            <a:pt x="54" y="8"/>
                          </a:lnTo>
                          <a:lnTo>
                            <a:pt x="33" y="17"/>
                          </a:lnTo>
                          <a:lnTo>
                            <a:pt x="15" y="29"/>
                          </a:lnTo>
                          <a:lnTo>
                            <a:pt x="4" y="42"/>
                          </a:lnTo>
                          <a:lnTo>
                            <a:pt x="0" y="57"/>
                          </a:lnTo>
                          <a:lnTo>
                            <a:pt x="4" y="72"/>
                          </a:lnTo>
                          <a:lnTo>
                            <a:pt x="15" y="86"/>
                          </a:lnTo>
                          <a:lnTo>
                            <a:pt x="33" y="98"/>
                          </a:lnTo>
                          <a:lnTo>
                            <a:pt x="54" y="106"/>
                          </a:lnTo>
                          <a:lnTo>
                            <a:pt x="80" y="112"/>
                          </a:lnTo>
                          <a:lnTo>
                            <a:pt x="109" y="114"/>
                          </a:lnTo>
                          <a:close/>
                        </a:path>
                      </a:pathLst>
                    </a:custGeom>
                    <a:solidFill>
                      <a:srgbClr val="BFBFBF"/>
                    </a:solidFill>
                    <a:ln w="0">
                      <a:solidFill>
                        <a:srgbClr val="BFBFBF"/>
                      </a:solidFill>
                      <a:round/>
                      <a:headEnd/>
                      <a:tailEnd/>
                    </a:ln>
                  </p:spPr>
                  <p:txBody>
                    <a:bodyPr/>
                    <a:lstStyle/>
                    <a:p>
                      <a:endParaRPr lang="en-US" smtClean="0">
                        <a:solidFill>
                          <a:srgbClr val="1F497D"/>
                        </a:solidFill>
                      </a:endParaRPr>
                    </a:p>
                  </p:txBody>
                </p:sp>
                <p:sp>
                  <p:nvSpPr>
                    <p:cNvPr id="500969" name="Freeform 215"/>
                    <p:cNvSpPr>
                      <a:spLocks/>
                    </p:cNvSpPr>
                    <p:nvPr/>
                  </p:nvSpPr>
                  <p:spPr bwMode="auto">
                    <a:xfrm>
                      <a:off x="2103459" y="4707518"/>
                      <a:ext cx="627549" cy="264151"/>
                    </a:xfrm>
                    <a:custGeom>
                      <a:avLst/>
                      <a:gdLst>
                        <a:gd name="T0" fmla="*/ 2147483647 w 218"/>
                        <a:gd name="T1" fmla="*/ 2147483647 h 114"/>
                        <a:gd name="T2" fmla="*/ 2147483647 w 218"/>
                        <a:gd name="T3" fmla="*/ 2147483647 h 114"/>
                        <a:gd name="T4" fmla="*/ 2147483647 w 218"/>
                        <a:gd name="T5" fmla="*/ 2147483647 h 114"/>
                        <a:gd name="T6" fmla="*/ 2147483647 w 218"/>
                        <a:gd name="T7" fmla="*/ 2147483647 h 114"/>
                        <a:gd name="T8" fmla="*/ 2147483647 w 218"/>
                        <a:gd name="T9" fmla="*/ 2147483647 h 114"/>
                        <a:gd name="T10" fmla="*/ 2147483647 w 218"/>
                        <a:gd name="T11" fmla="*/ 2147483647 h 114"/>
                        <a:gd name="T12" fmla="*/ 2147483647 w 218"/>
                        <a:gd name="T13" fmla="*/ 2147483647 h 114"/>
                        <a:gd name="T14" fmla="*/ 2147483647 w 218"/>
                        <a:gd name="T15" fmla="*/ 2147483647 h 114"/>
                        <a:gd name="T16" fmla="*/ 2147483647 w 218"/>
                        <a:gd name="T17" fmla="*/ 2147483647 h 114"/>
                        <a:gd name="T18" fmla="*/ 2147483647 w 218"/>
                        <a:gd name="T19" fmla="*/ 2147483647 h 114"/>
                        <a:gd name="T20" fmla="*/ 2147483647 w 218"/>
                        <a:gd name="T21" fmla="*/ 2147483647 h 114"/>
                        <a:gd name="T22" fmla="*/ 2147483647 w 218"/>
                        <a:gd name="T23" fmla="*/ 2147483647 h 114"/>
                        <a:gd name="T24" fmla="*/ 2147483647 w 218"/>
                        <a:gd name="T25" fmla="*/ 0 h 114"/>
                        <a:gd name="T26" fmla="*/ 2147483647 w 218"/>
                        <a:gd name="T27" fmla="*/ 2147483647 h 114"/>
                        <a:gd name="T28" fmla="*/ 2147483647 w 218"/>
                        <a:gd name="T29" fmla="*/ 2147483647 h 114"/>
                        <a:gd name="T30" fmla="*/ 2147483647 w 218"/>
                        <a:gd name="T31" fmla="*/ 2147483647 h 114"/>
                        <a:gd name="T32" fmla="*/ 2147483647 w 218"/>
                        <a:gd name="T33" fmla="*/ 2147483647 h 114"/>
                        <a:gd name="T34" fmla="*/ 2147483647 w 218"/>
                        <a:gd name="T35" fmla="*/ 2147483647 h 114"/>
                        <a:gd name="T36" fmla="*/ 0 w 218"/>
                        <a:gd name="T37" fmla="*/ 2147483647 h 114"/>
                        <a:gd name="T38" fmla="*/ 2147483647 w 218"/>
                        <a:gd name="T39" fmla="*/ 2147483647 h 114"/>
                        <a:gd name="T40" fmla="*/ 2147483647 w 218"/>
                        <a:gd name="T41" fmla="*/ 2147483647 h 114"/>
                        <a:gd name="T42" fmla="*/ 2147483647 w 218"/>
                        <a:gd name="T43" fmla="*/ 2147483647 h 114"/>
                        <a:gd name="T44" fmla="*/ 2147483647 w 218"/>
                        <a:gd name="T45" fmla="*/ 2147483647 h 114"/>
                        <a:gd name="T46" fmla="*/ 2147483647 w 218"/>
                        <a:gd name="T47" fmla="*/ 2147483647 h 114"/>
                        <a:gd name="T48" fmla="*/ 2147483647 w 218"/>
                        <a:gd name="T49" fmla="*/ 2147483647 h 11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18"/>
                        <a:gd name="T76" fmla="*/ 0 h 114"/>
                        <a:gd name="T77" fmla="*/ 218 w 218"/>
                        <a:gd name="T78" fmla="*/ 114 h 11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18" h="114">
                          <a:moveTo>
                            <a:pt x="109" y="114"/>
                          </a:moveTo>
                          <a:lnTo>
                            <a:pt x="139" y="112"/>
                          </a:lnTo>
                          <a:lnTo>
                            <a:pt x="164" y="106"/>
                          </a:lnTo>
                          <a:lnTo>
                            <a:pt x="186" y="98"/>
                          </a:lnTo>
                          <a:lnTo>
                            <a:pt x="203" y="86"/>
                          </a:lnTo>
                          <a:lnTo>
                            <a:pt x="215" y="72"/>
                          </a:lnTo>
                          <a:lnTo>
                            <a:pt x="218" y="57"/>
                          </a:lnTo>
                          <a:lnTo>
                            <a:pt x="215" y="42"/>
                          </a:lnTo>
                          <a:lnTo>
                            <a:pt x="203" y="29"/>
                          </a:lnTo>
                          <a:lnTo>
                            <a:pt x="186" y="17"/>
                          </a:lnTo>
                          <a:lnTo>
                            <a:pt x="164" y="8"/>
                          </a:lnTo>
                          <a:lnTo>
                            <a:pt x="139" y="2"/>
                          </a:lnTo>
                          <a:lnTo>
                            <a:pt x="109" y="0"/>
                          </a:lnTo>
                          <a:lnTo>
                            <a:pt x="80" y="2"/>
                          </a:lnTo>
                          <a:lnTo>
                            <a:pt x="54" y="8"/>
                          </a:lnTo>
                          <a:lnTo>
                            <a:pt x="33" y="17"/>
                          </a:lnTo>
                          <a:lnTo>
                            <a:pt x="15" y="29"/>
                          </a:lnTo>
                          <a:lnTo>
                            <a:pt x="4" y="42"/>
                          </a:lnTo>
                          <a:lnTo>
                            <a:pt x="0" y="57"/>
                          </a:lnTo>
                          <a:lnTo>
                            <a:pt x="4" y="72"/>
                          </a:lnTo>
                          <a:lnTo>
                            <a:pt x="15" y="86"/>
                          </a:lnTo>
                          <a:lnTo>
                            <a:pt x="33" y="98"/>
                          </a:lnTo>
                          <a:lnTo>
                            <a:pt x="54" y="106"/>
                          </a:lnTo>
                          <a:lnTo>
                            <a:pt x="80" y="112"/>
                          </a:lnTo>
                          <a:lnTo>
                            <a:pt x="109" y="114"/>
                          </a:lnTo>
                        </a:path>
                      </a:pathLst>
                    </a:custGeom>
                    <a:noFill/>
                    <a:ln w="4763">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smtClean="0">
                        <a:solidFill>
                          <a:srgbClr val="1F497D"/>
                        </a:solidFill>
                      </a:endParaRPr>
                    </a:p>
                  </p:txBody>
                </p:sp>
                <p:sp>
                  <p:nvSpPr>
                    <p:cNvPr id="500970" name="Freeform 216"/>
                    <p:cNvSpPr>
                      <a:spLocks/>
                    </p:cNvSpPr>
                    <p:nvPr/>
                  </p:nvSpPr>
                  <p:spPr bwMode="auto">
                    <a:xfrm>
                      <a:off x="2192697" y="4665810"/>
                      <a:ext cx="451951" cy="222443"/>
                    </a:xfrm>
                    <a:custGeom>
                      <a:avLst/>
                      <a:gdLst>
                        <a:gd name="T0" fmla="*/ 2147483647 w 157"/>
                        <a:gd name="T1" fmla="*/ 2147483647 h 96"/>
                        <a:gd name="T2" fmla="*/ 2147483647 w 157"/>
                        <a:gd name="T3" fmla="*/ 2147483647 h 96"/>
                        <a:gd name="T4" fmla="*/ 2147483647 w 157"/>
                        <a:gd name="T5" fmla="*/ 2147483647 h 96"/>
                        <a:gd name="T6" fmla="*/ 2147483647 w 157"/>
                        <a:gd name="T7" fmla="*/ 2147483647 h 96"/>
                        <a:gd name="T8" fmla="*/ 2147483647 w 157"/>
                        <a:gd name="T9" fmla="*/ 2147483647 h 96"/>
                        <a:gd name="T10" fmla="*/ 2147483647 w 157"/>
                        <a:gd name="T11" fmla="*/ 2147483647 h 96"/>
                        <a:gd name="T12" fmla="*/ 2147483647 w 157"/>
                        <a:gd name="T13" fmla="*/ 2147483647 h 96"/>
                        <a:gd name="T14" fmla="*/ 2147483647 w 157"/>
                        <a:gd name="T15" fmla="*/ 2147483647 h 96"/>
                        <a:gd name="T16" fmla="*/ 2147483647 w 157"/>
                        <a:gd name="T17" fmla="*/ 2147483647 h 96"/>
                        <a:gd name="T18" fmla="*/ 2147483647 w 157"/>
                        <a:gd name="T19" fmla="*/ 2147483647 h 96"/>
                        <a:gd name="T20" fmla="*/ 2147483647 w 157"/>
                        <a:gd name="T21" fmla="*/ 0 h 96"/>
                        <a:gd name="T22" fmla="*/ 2147483647 w 157"/>
                        <a:gd name="T23" fmla="*/ 2147483647 h 96"/>
                        <a:gd name="T24" fmla="*/ 2147483647 w 157"/>
                        <a:gd name="T25" fmla="*/ 2147483647 h 96"/>
                        <a:gd name="T26" fmla="*/ 2147483647 w 157"/>
                        <a:gd name="T27" fmla="*/ 2147483647 h 96"/>
                        <a:gd name="T28" fmla="*/ 2147483647 w 157"/>
                        <a:gd name="T29" fmla="*/ 2147483647 h 96"/>
                        <a:gd name="T30" fmla="*/ 0 w 157"/>
                        <a:gd name="T31" fmla="*/ 2147483647 h 96"/>
                        <a:gd name="T32" fmla="*/ 2147483647 w 157"/>
                        <a:gd name="T33" fmla="*/ 2147483647 h 96"/>
                        <a:gd name="T34" fmla="*/ 2147483647 w 157"/>
                        <a:gd name="T35" fmla="*/ 2147483647 h 96"/>
                        <a:gd name="T36" fmla="*/ 2147483647 w 157"/>
                        <a:gd name="T37" fmla="*/ 2147483647 h 96"/>
                        <a:gd name="T38" fmla="*/ 2147483647 w 157"/>
                        <a:gd name="T39" fmla="*/ 2147483647 h 96"/>
                        <a:gd name="T40" fmla="*/ 2147483647 w 157"/>
                        <a:gd name="T41" fmla="*/ 2147483647 h 9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57"/>
                        <a:gd name="T64" fmla="*/ 0 h 96"/>
                        <a:gd name="T65" fmla="*/ 157 w 157"/>
                        <a:gd name="T66" fmla="*/ 96 h 9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57" h="96">
                          <a:moveTo>
                            <a:pt x="79" y="96"/>
                          </a:moveTo>
                          <a:lnTo>
                            <a:pt x="103" y="95"/>
                          </a:lnTo>
                          <a:lnTo>
                            <a:pt x="125" y="89"/>
                          </a:lnTo>
                          <a:lnTo>
                            <a:pt x="142" y="80"/>
                          </a:lnTo>
                          <a:lnTo>
                            <a:pt x="154" y="68"/>
                          </a:lnTo>
                          <a:lnTo>
                            <a:pt x="157" y="56"/>
                          </a:lnTo>
                          <a:lnTo>
                            <a:pt x="154" y="41"/>
                          </a:lnTo>
                          <a:lnTo>
                            <a:pt x="142" y="26"/>
                          </a:lnTo>
                          <a:lnTo>
                            <a:pt x="125" y="14"/>
                          </a:lnTo>
                          <a:lnTo>
                            <a:pt x="103" y="5"/>
                          </a:lnTo>
                          <a:lnTo>
                            <a:pt x="79" y="0"/>
                          </a:lnTo>
                          <a:lnTo>
                            <a:pt x="54" y="5"/>
                          </a:lnTo>
                          <a:lnTo>
                            <a:pt x="33" y="14"/>
                          </a:lnTo>
                          <a:lnTo>
                            <a:pt x="15" y="26"/>
                          </a:lnTo>
                          <a:lnTo>
                            <a:pt x="5" y="41"/>
                          </a:lnTo>
                          <a:lnTo>
                            <a:pt x="0" y="56"/>
                          </a:lnTo>
                          <a:lnTo>
                            <a:pt x="5" y="68"/>
                          </a:lnTo>
                          <a:lnTo>
                            <a:pt x="15" y="80"/>
                          </a:lnTo>
                          <a:lnTo>
                            <a:pt x="33" y="89"/>
                          </a:lnTo>
                          <a:lnTo>
                            <a:pt x="54" y="95"/>
                          </a:lnTo>
                          <a:lnTo>
                            <a:pt x="79" y="96"/>
                          </a:lnTo>
                          <a:close/>
                        </a:path>
                      </a:pathLst>
                    </a:custGeom>
                    <a:solidFill>
                      <a:srgbClr val="5B5B5B"/>
                    </a:solidFill>
                    <a:ln w="0">
                      <a:solidFill>
                        <a:srgbClr val="5B5B5B"/>
                      </a:solidFill>
                      <a:round/>
                      <a:headEnd/>
                      <a:tailEnd/>
                    </a:ln>
                  </p:spPr>
                  <p:txBody>
                    <a:bodyPr/>
                    <a:lstStyle/>
                    <a:p>
                      <a:endParaRPr lang="en-US" smtClean="0">
                        <a:solidFill>
                          <a:srgbClr val="1F497D"/>
                        </a:solidFill>
                      </a:endParaRPr>
                    </a:p>
                  </p:txBody>
                </p:sp>
                <p:sp>
                  <p:nvSpPr>
                    <p:cNvPr id="500971" name="Freeform 217"/>
                    <p:cNvSpPr>
                      <a:spLocks/>
                    </p:cNvSpPr>
                    <p:nvPr/>
                  </p:nvSpPr>
                  <p:spPr bwMode="auto">
                    <a:xfrm>
                      <a:off x="2224363" y="4670444"/>
                      <a:ext cx="394377" cy="194638"/>
                    </a:xfrm>
                    <a:custGeom>
                      <a:avLst/>
                      <a:gdLst>
                        <a:gd name="T0" fmla="*/ 2147483647 w 137"/>
                        <a:gd name="T1" fmla="*/ 2147483647 h 84"/>
                        <a:gd name="T2" fmla="*/ 2147483647 w 137"/>
                        <a:gd name="T3" fmla="*/ 2147483647 h 84"/>
                        <a:gd name="T4" fmla="*/ 2147483647 w 137"/>
                        <a:gd name="T5" fmla="*/ 2147483647 h 84"/>
                        <a:gd name="T6" fmla="*/ 2147483647 w 137"/>
                        <a:gd name="T7" fmla="*/ 2147483647 h 84"/>
                        <a:gd name="T8" fmla="*/ 2147483647 w 137"/>
                        <a:gd name="T9" fmla="*/ 2147483647 h 84"/>
                        <a:gd name="T10" fmla="*/ 2147483647 w 137"/>
                        <a:gd name="T11" fmla="*/ 2147483647 h 84"/>
                        <a:gd name="T12" fmla="*/ 2147483647 w 137"/>
                        <a:gd name="T13" fmla="*/ 2147483647 h 84"/>
                        <a:gd name="T14" fmla="*/ 2147483647 w 137"/>
                        <a:gd name="T15" fmla="*/ 2147483647 h 84"/>
                        <a:gd name="T16" fmla="*/ 2147483647 w 137"/>
                        <a:gd name="T17" fmla="*/ 2147483647 h 84"/>
                        <a:gd name="T18" fmla="*/ 2147483647 w 137"/>
                        <a:gd name="T19" fmla="*/ 2147483647 h 84"/>
                        <a:gd name="T20" fmla="*/ 2147483647 w 137"/>
                        <a:gd name="T21" fmla="*/ 0 h 84"/>
                        <a:gd name="T22" fmla="*/ 2147483647 w 137"/>
                        <a:gd name="T23" fmla="*/ 2147483647 h 84"/>
                        <a:gd name="T24" fmla="*/ 2147483647 w 137"/>
                        <a:gd name="T25" fmla="*/ 2147483647 h 84"/>
                        <a:gd name="T26" fmla="*/ 2147483647 w 137"/>
                        <a:gd name="T27" fmla="*/ 2147483647 h 84"/>
                        <a:gd name="T28" fmla="*/ 2147483647 w 137"/>
                        <a:gd name="T29" fmla="*/ 2147483647 h 84"/>
                        <a:gd name="T30" fmla="*/ 0 w 137"/>
                        <a:gd name="T31" fmla="*/ 2147483647 h 84"/>
                        <a:gd name="T32" fmla="*/ 2147483647 w 137"/>
                        <a:gd name="T33" fmla="*/ 2147483647 h 84"/>
                        <a:gd name="T34" fmla="*/ 2147483647 w 137"/>
                        <a:gd name="T35" fmla="*/ 2147483647 h 84"/>
                        <a:gd name="T36" fmla="*/ 2147483647 w 137"/>
                        <a:gd name="T37" fmla="*/ 2147483647 h 84"/>
                        <a:gd name="T38" fmla="*/ 2147483647 w 137"/>
                        <a:gd name="T39" fmla="*/ 2147483647 h 84"/>
                        <a:gd name="T40" fmla="*/ 2147483647 w 137"/>
                        <a:gd name="T41" fmla="*/ 2147483647 h 8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37"/>
                        <a:gd name="T64" fmla="*/ 0 h 84"/>
                        <a:gd name="T65" fmla="*/ 137 w 137"/>
                        <a:gd name="T66" fmla="*/ 84 h 8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37" h="84">
                          <a:moveTo>
                            <a:pt x="68" y="84"/>
                          </a:moveTo>
                          <a:lnTo>
                            <a:pt x="89" y="81"/>
                          </a:lnTo>
                          <a:lnTo>
                            <a:pt x="108" y="76"/>
                          </a:lnTo>
                          <a:lnTo>
                            <a:pt x="123" y="69"/>
                          </a:lnTo>
                          <a:lnTo>
                            <a:pt x="132" y="58"/>
                          </a:lnTo>
                          <a:lnTo>
                            <a:pt x="137" y="48"/>
                          </a:lnTo>
                          <a:lnTo>
                            <a:pt x="132" y="34"/>
                          </a:lnTo>
                          <a:lnTo>
                            <a:pt x="123" y="22"/>
                          </a:lnTo>
                          <a:lnTo>
                            <a:pt x="108" y="10"/>
                          </a:lnTo>
                          <a:lnTo>
                            <a:pt x="89" y="3"/>
                          </a:lnTo>
                          <a:lnTo>
                            <a:pt x="68" y="0"/>
                          </a:lnTo>
                          <a:lnTo>
                            <a:pt x="46" y="3"/>
                          </a:lnTo>
                          <a:lnTo>
                            <a:pt x="26" y="10"/>
                          </a:lnTo>
                          <a:lnTo>
                            <a:pt x="13" y="22"/>
                          </a:lnTo>
                          <a:lnTo>
                            <a:pt x="3" y="34"/>
                          </a:lnTo>
                          <a:lnTo>
                            <a:pt x="0" y="48"/>
                          </a:lnTo>
                          <a:lnTo>
                            <a:pt x="3" y="58"/>
                          </a:lnTo>
                          <a:lnTo>
                            <a:pt x="13" y="69"/>
                          </a:lnTo>
                          <a:lnTo>
                            <a:pt x="26" y="76"/>
                          </a:lnTo>
                          <a:lnTo>
                            <a:pt x="46" y="81"/>
                          </a:lnTo>
                          <a:lnTo>
                            <a:pt x="68" y="84"/>
                          </a:lnTo>
                          <a:close/>
                        </a:path>
                      </a:pathLst>
                    </a:custGeom>
                    <a:solidFill>
                      <a:srgbClr val="767676"/>
                    </a:solidFill>
                    <a:ln w="0">
                      <a:solidFill>
                        <a:srgbClr val="767676"/>
                      </a:solidFill>
                      <a:round/>
                      <a:headEnd/>
                      <a:tailEnd/>
                    </a:ln>
                  </p:spPr>
                  <p:txBody>
                    <a:bodyPr/>
                    <a:lstStyle/>
                    <a:p>
                      <a:endParaRPr lang="en-US" smtClean="0">
                        <a:solidFill>
                          <a:srgbClr val="1F497D"/>
                        </a:solidFill>
                      </a:endParaRPr>
                    </a:p>
                  </p:txBody>
                </p:sp>
                <p:sp>
                  <p:nvSpPr>
                    <p:cNvPr id="500972" name="Freeform 218"/>
                    <p:cNvSpPr>
                      <a:spLocks/>
                    </p:cNvSpPr>
                    <p:nvPr/>
                  </p:nvSpPr>
                  <p:spPr bwMode="auto">
                    <a:xfrm>
                      <a:off x="2250271" y="4672761"/>
                      <a:ext cx="336804" cy="164515"/>
                    </a:xfrm>
                    <a:custGeom>
                      <a:avLst/>
                      <a:gdLst>
                        <a:gd name="T0" fmla="*/ 2147483647 w 117"/>
                        <a:gd name="T1" fmla="*/ 2147483647 h 71"/>
                        <a:gd name="T2" fmla="*/ 2147483647 w 117"/>
                        <a:gd name="T3" fmla="*/ 2147483647 h 71"/>
                        <a:gd name="T4" fmla="*/ 2147483647 w 117"/>
                        <a:gd name="T5" fmla="*/ 2147483647 h 71"/>
                        <a:gd name="T6" fmla="*/ 2147483647 w 117"/>
                        <a:gd name="T7" fmla="*/ 2147483647 h 71"/>
                        <a:gd name="T8" fmla="*/ 2147483647 w 117"/>
                        <a:gd name="T9" fmla="*/ 2147483647 h 71"/>
                        <a:gd name="T10" fmla="*/ 2147483647 w 117"/>
                        <a:gd name="T11" fmla="*/ 2147483647 h 71"/>
                        <a:gd name="T12" fmla="*/ 2147483647 w 117"/>
                        <a:gd name="T13" fmla="*/ 2147483647 h 71"/>
                        <a:gd name="T14" fmla="*/ 2147483647 w 117"/>
                        <a:gd name="T15" fmla="*/ 2147483647 h 71"/>
                        <a:gd name="T16" fmla="*/ 2147483647 w 117"/>
                        <a:gd name="T17" fmla="*/ 2147483647 h 71"/>
                        <a:gd name="T18" fmla="*/ 2147483647 w 117"/>
                        <a:gd name="T19" fmla="*/ 0 h 71"/>
                        <a:gd name="T20" fmla="*/ 2147483647 w 117"/>
                        <a:gd name="T21" fmla="*/ 2147483647 h 71"/>
                        <a:gd name="T22" fmla="*/ 2147483647 w 117"/>
                        <a:gd name="T23" fmla="*/ 2147483647 h 71"/>
                        <a:gd name="T24" fmla="*/ 2147483647 w 117"/>
                        <a:gd name="T25" fmla="*/ 2147483647 h 71"/>
                        <a:gd name="T26" fmla="*/ 2147483647 w 117"/>
                        <a:gd name="T27" fmla="*/ 2147483647 h 71"/>
                        <a:gd name="T28" fmla="*/ 0 w 117"/>
                        <a:gd name="T29" fmla="*/ 2147483647 h 71"/>
                        <a:gd name="T30" fmla="*/ 2147483647 w 117"/>
                        <a:gd name="T31" fmla="*/ 2147483647 h 71"/>
                        <a:gd name="T32" fmla="*/ 2147483647 w 117"/>
                        <a:gd name="T33" fmla="*/ 2147483647 h 71"/>
                        <a:gd name="T34" fmla="*/ 2147483647 w 117"/>
                        <a:gd name="T35" fmla="*/ 2147483647 h 71"/>
                        <a:gd name="T36" fmla="*/ 2147483647 w 117"/>
                        <a:gd name="T37" fmla="*/ 2147483647 h 7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17"/>
                        <a:gd name="T58" fmla="*/ 0 h 71"/>
                        <a:gd name="T59" fmla="*/ 117 w 117"/>
                        <a:gd name="T60" fmla="*/ 71 h 71"/>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17" h="71">
                          <a:moveTo>
                            <a:pt x="59" y="71"/>
                          </a:moveTo>
                          <a:lnTo>
                            <a:pt x="82" y="69"/>
                          </a:lnTo>
                          <a:lnTo>
                            <a:pt x="101" y="62"/>
                          </a:lnTo>
                          <a:lnTo>
                            <a:pt x="113" y="53"/>
                          </a:lnTo>
                          <a:lnTo>
                            <a:pt x="117" y="41"/>
                          </a:lnTo>
                          <a:lnTo>
                            <a:pt x="114" y="29"/>
                          </a:lnTo>
                          <a:lnTo>
                            <a:pt x="107" y="18"/>
                          </a:lnTo>
                          <a:lnTo>
                            <a:pt x="94" y="9"/>
                          </a:lnTo>
                          <a:lnTo>
                            <a:pt x="77" y="2"/>
                          </a:lnTo>
                          <a:lnTo>
                            <a:pt x="59" y="0"/>
                          </a:lnTo>
                          <a:lnTo>
                            <a:pt x="40" y="2"/>
                          </a:lnTo>
                          <a:lnTo>
                            <a:pt x="23" y="9"/>
                          </a:lnTo>
                          <a:lnTo>
                            <a:pt x="11" y="18"/>
                          </a:lnTo>
                          <a:lnTo>
                            <a:pt x="3" y="29"/>
                          </a:lnTo>
                          <a:lnTo>
                            <a:pt x="0" y="41"/>
                          </a:lnTo>
                          <a:lnTo>
                            <a:pt x="4" y="53"/>
                          </a:lnTo>
                          <a:lnTo>
                            <a:pt x="17" y="62"/>
                          </a:lnTo>
                          <a:lnTo>
                            <a:pt x="35" y="69"/>
                          </a:lnTo>
                          <a:lnTo>
                            <a:pt x="59" y="71"/>
                          </a:lnTo>
                          <a:close/>
                        </a:path>
                      </a:pathLst>
                    </a:custGeom>
                    <a:solidFill>
                      <a:srgbClr val="929292"/>
                    </a:solidFill>
                    <a:ln w="0">
                      <a:solidFill>
                        <a:srgbClr val="929292"/>
                      </a:solidFill>
                      <a:round/>
                      <a:headEnd/>
                      <a:tailEnd/>
                    </a:ln>
                  </p:spPr>
                  <p:txBody>
                    <a:bodyPr/>
                    <a:lstStyle/>
                    <a:p>
                      <a:endParaRPr lang="en-US" smtClean="0">
                        <a:solidFill>
                          <a:srgbClr val="1F497D"/>
                        </a:solidFill>
                      </a:endParaRPr>
                    </a:p>
                  </p:txBody>
                </p:sp>
                <p:sp>
                  <p:nvSpPr>
                    <p:cNvPr id="500973" name="Freeform 219"/>
                    <p:cNvSpPr>
                      <a:spLocks/>
                    </p:cNvSpPr>
                    <p:nvPr/>
                  </p:nvSpPr>
                  <p:spPr bwMode="auto">
                    <a:xfrm>
                      <a:off x="2279057" y="4672761"/>
                      <a:ext cx="282109" cy="139027"/>
                    </a:xfrm>
                    <a:custGeom>
                      <a:avLst/>
                      <a:gdLst>
                        <a:gd name="T0" fmla="*/ 2147483647 w 98"/>
                        <a:gd name="T1" fmla="*/ 2147483647 h 60"/>
                        <a:gd name="T2" fmla="*/ 2147483647 w 98"/>
                        <a:gd name="T3" fmla="*/ 2147483647 h 60"/>
                        <a:gd name="T4" fmla="*/ 2147483647 w 98"/>
                        <a:gd name="T5" fmla="*/ 2147483647 h 60"/>
                        <a:gd name="T6" fmla="*/ 2147483647 w 98"/>
                        <a:gd name="T7" fmla="*/ 2147483647 h 60"/>
                        <a:gd name="T8" fmla="*/ 2147483647 w 98"/>
                        <a:gd name="T9" fmla="*/ 2147483647 h 60"/>
                        <a:gd name="T10" fmla="*/ 2147483647 w 98"/>
                        <a:gd name="T11" fmla="*/ 2147483647 h 60"/>
                        <a:gd name="T12" fmla="*/ 2147483647 w 98"/>
                        <a:gd name="T13" fmla="*/ 2147483647 h 60"/>
                        <a:gd name="T14" fmla="*/ 2147483647 w 98"/>
                        <a:gd name="T15" fmla="*/ 2147483647 h 60"/>
                        <a:gd name="T16" fmla="*/ 2147483647 w 98"/>
                        <a:gd name="T17" fmla="*/ 0 h 60"/>
                        <a:gd name="T18" fmla="*/ 2147483647 w 98"/>
                        <a:gd name="T19" fmla="*/ 2147483647 h 60"/>
                        <a:gd name="T20" fmla="*/ 2147483647 w 98"/>
                        <a:gd name="T21" fmla="*/ 2147483647 h 60"/>
                        <a:gd name="T22" fmla="*/ 2147483647 w 98"/>
                        <a:gd name="T23" fmla="*/ 2147483647 h 60"/>
                        <a:gd name="T24" fmla="*/ 0 w 98"/>
                        <a:gd name="T25" fmla="*/ 2147483647 h 60"/>
                        <a:gd name="T26" fmla="*/ 2147483647 w 98"/>
                        <a:gd name="T27" fmla="*/ 2147483647 h 60"/>
                        <a:gd name="T28" fmla="*/ 2147483647 w 98"/>
                        <a:gd name="T29" fmla="*/ 2147483647 h 60"/>
                        <a:gd name="T30" fmla="*/ 2147483647 w 98"/>
                        <a:gd name="T31" fmla="*/ 2147483647 h 60"/>
                        <a:gd name="T32" fmla="*/ 2147483647 w 98"/>
                        <a:gd name="T33" fmla="*/ 2147483647 h 6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98"/>
                        <a:gd name="T52" fmla="*/ 0 h 60"/>
                        <a:gd name="T53" fmla="*/ 98 w 98"/>
                        <a:gd name="T54" fmla="*/ 60 h 60"/>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98" h="60">
                          <a:moveTo>
                            <a:pt x="49" y="60"/>
                          </a:moveTo>
                          <a:lnTo>
                            <a:pt x="69" y="59"/>
                          </a:lnTo>
                          <a:lnTo>
                            <a:pt x="84" y="53"/>
                          </a:lnTo>
                          <a:lnTo>
                            <a:pt x="94" y="44"/>
                          </a:lnTo>
                          <a:lnTo>
                            <a:pt x="98" y="35"/>
                          </a:lnTo>
                          <a:lnTo>
                            <a:pt x="94" y="23"/>
                          </a:lnTo>
                          <a:lnTo>
                            <a:pt x="84" y="12"/>
                          </a:lnTo>
                          <a:lnTo>
                            <a:pt x="69" y="3"/>
                          </a:lnTo>
                          <a:lnTo>
                            <a:pt x="49" y="0"/>
                          </a:lnTo>
                          <a:lnTo>
                            <a:pt x="30" y="3"/>
                          </a:lnTo>
                          <a:lnTo>
                            <a:pt x="15" y="12"/>
                          </a:lnTo>
                          <a:lnTo>
                            <a:pt x="4" y="23"/>
                          </a:lnTo>
                          <a:lnTo>
                            <a:pt x="0" y="35"/>
                          </a:lnTo>
                          <a:lnTo>
                            <a:pt x="4" y="44"/>
                          </a:lnTo>
                          <a:lnTo>
                            <a:pt x="15" y="53"/>
                          </a:lnTo>
                          <a:lnTo>
                            <a:pt x="30" y="59"/>
                          </a:lnTo>
                          <a:lnTo>
                            <a:pt x="49" y="60"/>
                          </a:lnTo>
                          <a:close/>
                        </a:path>
                      </a:pathLst>
                    </a:custGeom>
                    <a:solidFill>
                      <a:srgbClr val="ADADAD"/>
                    </a:solidFill>
                    <a:ln w="0">
                      <a:solidFill>
                        <a:srgbClr val="ADADAD"/>
                      </a:solidFill>
                      <a:round/>
                      <a:headEnd/>
                      <a:tailEnd/>
                    </a:ln>
                  </p:spPr>
                  <p:txBody>
                    <a:bodyPr/>
                    <a:lstStyle/>
                    <a:p>
                      <a:endParaRPr lang="en-US" smtClean="0">
                        <a:solidFill>
                          <a:srgbClr val="1F497D"/>
                        </a:solidFill>
                      </a:endParaRPr>
                    </a:p>
                  </p:txBody>
                </p:sp>
                <p:sp>
                  <p:nvSpPr>
                    <p:cNvPr id="500974" name="Freeform 220"/>
                    <p:cNvSpPr>
                      <a:spLocks/>
                    </p:cNvSpPr>
                    <p:nvPr/>
                  </p:nvSpPr>
                  <p:spPr bwMode="auto">
                    <a:xfrm>
                      <a:off x="2307844" y="4677396"/>
                      <a:ext cx="224536" cy="111222"/>
                    </a:xfrm>
                    <a:custGeom>
                      <a:avLst/>
                      <a:gdLst>
                        <a:gd name="T0" fmla="*/ 2147483647 w 78"/>
                        <a:gd name="T1" fmla="*/ 2147483647 h 48"/>
                        <a:gd name="T2" fmla="*/ 2147483647 w 78"/>
                        <a:gd name="T3" fmla="*/ 2147483647 h 48"/>
                        <a:gd name="T4" fmla="*/ 2147483647 w 78"/>
                        <a:gd name="T5" fmla="*/ 2147483647 h 48"/>
                        <a:gd name="T6" fmla="*/ 2147483647 w 78"/>
                        <a:gd name="T7" fmla="*/ 2147483647 h 48"/>
                        <a:gd name="T8" fmla="*/ 2147483647 w 78"/>
                        <a:gd name="T9" fmla="*/ 2147483647 h 48"/>
                        <a:gd name="T10" fmla="*/ 2147483647 w 78"/>
                        <a:gd name="T11" fmla="*/ 2147483647 h 48"/>
                        <a:gd name="T12" fmla="*/ 2147483647 w 78"/>
                        <a:gd name="T13" fmla="*/ 2147483647 h 48"/>
                        <a:gd name="T14" fmla="*/ 2147483647 w 78"/>
                        <a:gd name="T15" fmla="*/ 2147483647 h 48"/>
                        <a:gd name="T16" fmla="*/ 2147483647 w 78"/>
                        <a:gd name="T17" fmla="*/ 0 h 48"/>
                        <a:gd name="T18" fmla="*/ 2147483647 w 78"/>
                        <a:gd name="T19" fmla="*/ 2147483647 h 48"/>
                        <a:gd name="T20" fmla="*/ 2147483647 w 78"/>
                        <a:gd name="T21" fmla="*/ 2147483647 h 48"/>
                        <a:gd name="T22" fmla="*/ 2147483647 w 78"/>
                        <a:gd name="T23" fmla="*/ 2147483647 h 48"/>
                        <a:gd name="T24" fmla="*/ 0 w 78"/>
                        <a:gd name="T25" fmla="*/ 2147483647 h 48"/>
                        <a:gd name="T26" fmla="*/ 2147483647 w 78"/>
                        <a:gd name="T27" fmla="*/ 2147483647 h 48"/>
                        <a:gd name="T28" fmla="*/ 2147483647 w 78"/>
                        <a:gd name="T29" fmla="*/ 2147483647 h 48"/>
                        <a:gd name="T30" fmla="*/ 2147483647 w 78"/>
                        <a:gd name="T31" fmla="*/ 2147483647 h 48"/>
                        <a:gd name="T32" fmla="*/ 2147483647 w 78"/>
                        <a:gd name="T33" fmla="*/ 2147483647 h 4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78"/>
                        <a:gd name="T52" fmla="*/ 0 h 48"/>
                        <a:gd name="T53" fmla="*/ 78 w 78"/>
                        <a:gd name="T54" fmla="*/ 48 h 4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78" h="48">
                          <a:moveTo>
                            <a:pt x="39" y="48"/>
                          </a:moveTo>
                          <a:lnTo>
                            <a:pt x="54" y="45"/>
                          </a:lnTo>
                          <a:lnTo>
                            <a:pt x="68" y="40"/>
                          </a:lnTo>
                          <a:lnTo>
                            <a:pt x="75" y="34"/>
                          </a:lnTo>
                          <a:lnTo>
                            <a:pt x="78" y="27"/>
                          </a:lnTo>
                          <a:lnTo>
                            <a:pt x="75" y="18"/>
                          </a:lnTo>
                          <a:lnTo>
                            <a:pt x="68" y="9"/>
                          </a:lnTo>
                          <a:lnTo>
                            <a:pt x="54" y="1"/>
                          </a:lnTo>
                          <a:lnTo>
                            <a:pt x="39" y="0"/>
                          </a:lnTo>
                          <a:lnTo>
                            <a:pt x="24" y="1"/>
                          </a:lnTo>
                          <a:lnTo>
                            <a:pt x="11" y="9"/>
                          </a:lnTo>
                          <a:lnTo>
                            <a:pt x="3" y="18"/>
                          </a:lnTo>
                          <a:lnTo>
                            <a:pt x="0" y="27"/>
                          </a:lnTo>
                          <a:lnTo>
                            <a:pt x="3" y="34"/>
                          </a:lnTo>
                          <a:lnTo>
                            <a:pt x="11" y="40"/>
                          </a:lnTo>
                          <a:lnTo>
                            <a:pt x="24" y="45"/>
                          </a:lnTo>
                          <a:lnTo>
                            <a:pt x="39" y="48"/>
                          </a:lnTo>
                          <a:close/>
                        </a:path>
                      </a:pathLst>
                    </a:custGeom>
                    <a:solidFill>
                      <a:srgbClr val="C8C8C8"/>
                    </a:solidFill>
                    <a:ln w="0">
                      <a:solidFill>
                        <a:srgbClr val="C8C8C8"/>
                      </a:solidFill>
                      <a:round/>
                      <a:headEnd/>
                      <a:tailEnd/>
                    </a:ln>
                  </p:spPr>
                  <p:txBody>
                    <a:bodyPr/>
                    <a:lstStyle/>
                    <a:p>
                      <a:endParaRPr lang="en-US" smtClean="0">
                        <a:solidFill>
                          <a:srgbClr val="1F497D"/>
                        </a:solidFill>
                      </a:endParaRPr>
                    </a:p>
                  </p:txBody>
                </p:sp>
                <p:sp>
                  <p:nvSpPr>
                    <p:cNvPr id="500975" name="Freeform 221"/>
                    <p:cNvSpPr>
                      <a:spLocks/>
                    </p:cNvSpPr>
                    <p:nvPr/>
                  </p:nvSpPr>
                  <p:spPr bwMode="auto">
                    <a:xfrm>
                      <a:off x="2333752" y="4677396"/>
                      <a:ext cx="172720" cy="83416"/>
                    </a:xfrm>
                    <a:custGeom>
                      <a:avLst/>
                      <a:gdLst>
                        <a:gd name="T0" fmla="*/ 2147483647 w 60"/>
                        <a:gd name="T1" fmla="*/ 2147483647 h 36"/>
                        <a:gd name="T2" fmla="*/ 2147483647 w 60"/>
                        <a:gd name="T3" fmla="*/ 2147483647 h 36"/>
                        <a:gd name="T4" fmla="*/ 2147483647 w 60"/>
                        <a:gd name="T5" fmla="*/ 2147483647 h 36"/>
                        <a:gd name="T6" fmla="*/ 2147483647 w 60"/>
                        <a:gd name="T7" fmla="*/ 2147483647 h 36"/>
                        <a:gd name="T8" fmla="*/ 2147483647 w 60"/>
                        <a:gd name="T9" fmla="*/ 2147483647 h 36"/>
                        <a:gd name="T10" fmla="*/ 2147483647 w 60"/>
                        <a:gd name="T11" fmla="*/ 2147483647 h 36"/>
                        <a:gd name="T12" fmla="*/ 2147483647 w 60"/>
                        <a:gd name="T13" fmla="*/ 0 h 36"/>
                        <a:gd name="T14" fmla="*/ 2147483647 w 60"/>
                        <a:gd name="T15" fmla="*/ 2147483647 h 36"/>
                        <a:gd name="T16" fmla="*/ 2147483647 w 60"/>
                        <a:gd name="T17" fmla="*/ 2147483647 h 36"/>
                        <a:gd name="T18" fmla="*/ 0 w 60"/>
                        <a:gd name="T19" fmla="*/ 2147483647 h 36"/>
                        <a:gd name="T20" fmla="*/ 2147483647 w 60"/>
                        <a:gd name="T21" fmla="*/ 2147483647 h 36"/>
                        <a:gd name="T22" fmla="*/ 2147483647 w 60"/>
                        <a:gd name="T23" fmla="*/ 2147483647 h 36"/>
                        <a:gd name="T24" fmla="*/ 2147483647 w 60"/>
                        <a:gd name="T25" fmla="*/ 2147483647 h 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0"/>
                        <a:gd name="T40" fmla="*/ 0 h 36"/>
                        <a:gd name="T41" fmla="*/ 60 w 60"/>
                        <a:gd name="T42" fmla="*/ 36 h 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0" h="36">
                          <a:moveTo>
                            <a:pt x="30" y="36"/>
                          </a:moveTo>
                          <a:lnTo>
                            <a:pt x="45" y="34"/>
                          </a:lnTo>
                          <a:lnTo>
                            <a:pt x="56" y="28"/>
                          </a:lnTo>
                          <a:lnTo>
                            <a:pt x="60" y="21"/>
                          </a:lnTo>
                          <a:lnTo>
                            <a:pt x="56" y="12"/>
                          </a:lnTo>
                          <a:lnTo>
                            <a:pt x="45" y="4"/>
                          </a:lnTo>
                          <a:lnTo>
                            <a:pt x="30" y="0"/>
                          </a:lnTo>
                          <a:lnTo>
                            <a:pt x="15" y="4"/>
                          </a:lnTo>
                          <a:lnTo>
                            <a:pt x="5" y="12"/>
                          </a:lnTo>
                          <a:lnTo>
                            <a:pt x="0" y="21"/>
                          </a:lnTo>
                          <a:lnTo>
                            <a:pt x="5" y="28"/>
                          </a:lnTo>
                          <a:lnTo>
                            <a:pt x="15" y="34"/>
                          </a:lnTo>
                          <a:lnTo>
                            <a:pt x="30" y="36"/>
                          </a:lnTo>
                          <a:close/>
                        </a:path>
                      </a:pathLst>
                    </a:custGeom>
                    <a:solidFill>
                      <a:srgbClr val="E4E4E4"/>
                    </a:solidFill>
                    <a:ln w="0">
                      <a:solidFill>
                        <a:srgbClr val="E4E4E4"/>
                      </a:solidFill>
                      <a:round/>
                      <a:headEnd/>
                      <a:tailEnd/>
                    </a:ln>
                  </p:spPr>
                  <p:txBody>
                    <a:bodyPr/>
                    <a:lstStyle/>
                    <a:p>
                      <a:endParaRPr lang="en-US" smtClean="0">
                        <a:solidFill>
                          <a:srgbClr val="1F497D"/>
                        </a:solidFill>
                      </a:endParaRPr>
                    </a:p>
                  </p:txBody>
                </p:sp>
                <p:sp>
                  <p:nvSpPr>
                    <p:cNvPr id="500976" name="Freeform 222"/>
                    <p:cNvSpPr>
                      <a:spLocks/>
                    </p:cNvSpPr>
                    <p:nvPr/>
                  </p:nvSpPr>
                  <p:spPr bwMode="auto">
                    <a:xfrm>
                      <a:off x="2382689" y="4693615"/>
                      <a:ext cx="115147" cy="55611"/>
                    </a:xfrm>
                    <a:custGeom>
                      <a:avLst/>
                      <a:gdLst>
                        <a:gd name="T0" fmla="*/ 2147483647 w 40"/>
                        <a:gd name="T1" fmla="*/ 2147483647 h 24"/>
                        <a:gd name="T2" fmla="*/ 2147483647 w 40"/>
                        <a:gd name="T3" fmla="*/ 2147483647 h 24"/>
                        <a:gd name="T4" fmla="*/ 2147483647 w 40"/>
                        <a:gd name="T5" fmla="*/ 2147483647 h 24"/>
                        <a:gd name="T6" fmla="*/ 2147483647 w 40"/>
                        <a:gd name="T7" fmla="*/ 2147483647 h 24"/>
                        <a:gd name="T8" fmla="*/ 2147483647 w 40"/>
                        <a:gd name="T9" fmla="*/ 2147483647 h 24"/>
                        <a:gd name="T10" fmla="*/ 2147483647 w 40"/>
                        <a:gd name="T11" fmla="*/ 2147483647 h 24"/>
                        <a:gd name="T12" fmla="*/ 2147483647 w 40"/>
                        <a:gd name="T13" fmla="*/ 2147483647 h 24"/>
                        <a:gd name="T14" fmla="*/ 2147483647 w 40"/>
                        <a:gd name="T15" fmla="*/ 2147483647 h 24"/>
                        <a:gd name="T16" fmla="*/ 2147483647 w 40"/>
                        <a:gd name="T17" fmla="*/ 2147483647 h 24"/>
                        <a:gd name="T18" fmla="*/ 2147483647 w 40"/>
                        <a:gd name="T19" fmla="*/ 2147483647 h 24"/>
                        <a:gd name="T20" fmla="*/ 2147483647 w 40"/>
                        <a:gd name="T21" fmla="*/ 0 h 24"/>
                        <a:gd name="T22" fmla="*/ 2147483647 w 40"/>
                        <a:gd name="T23" fmla="*/ 2147483647 h 24"/>
                        <a:gd name="T24" fmla="*/ 2147483647 w 40"/>
                        <a:gd name="T25" fmla="*/ 2147483647 h 24"/>
                        <a:gd name="T26" fmla="*/ 2147483647 w 40"/>
                        <a:gd name="T27" fmla="*/ 2147483647 h 24"/>
                        <a:gd name="T28" fmla="*/ 2147483647 w 40"/>
                        <a:gd name="T29" fmla="*/ 2147483647 h 24"/>
                        <a:gd name="T30" fmla="*/ 0 w 40"/>
                        <a:gd name="T31" fmla="*/ 2147483647 h 24"/>
                        <a:gd name="T32" fmla="*/ 2147483647 w 40"/>
                        <a:gd name="T33" fmla="*/ 2147483647 h 24"/>
                        <a:gd name="T34" fmla="*/ 2147483647 w 40"/>
                        <a:gd name="T35" fmla="*/ 2147483647 h 24"/>
                        <a:gd name="T36" fmla="*/ 2147483647 w 40"/>
                        <a:gd name="T37" fmla="*/ 2147483647 h 24"/>
                        <a:gd name="T38" fmla="*/ 2147483647 w 40"/>
                        <a:gd name="T39" fmla="*/ 2147483647 h 24"/>
                        <a:gd name="T40" fmla="*/ 2147483647 w 40"/>
                        <a:gd name="T41" fmla="*/ 2147483647 h 2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40"/>
                        <a:gd name="T64" fmla="*/ 0 h 24"/>
                        <a:gd name="T65" fmla="*/ 40 w 40"/>
                        <a:gd name="T66" fmla="*/ 24 h 2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40" h="24">
                          <a:moveTo>
                            <a:pt x="21" y="24"/>
                          </a:moveTo>
                          <a:lnTo>
                            <a:pt x="27" y="24"/>
                          </a:lnTo>
                          <a:lnTo>
                            <a:pt x="31" y="23"/>
                          </a:lnTo>
                          <a:lnTo>
                            <a:pt x="36" y="20"/>
                          </a:lnTo>
                          <a:lnTo>
                            <a:pt x="39" y="18"/>
                          </a:lnTo>
                          <a:lnTo>
                            <a:pt x="40" y="14"/>
                          </a:lnTo>
                          <a:lnTo>
                            <a:pt x="39" y="11"/>
                          </a:lnTo>
                          <a:lnTo>
                            <a:pt x="36" y="8"/>
                          </a:lnTo>
                          <a:lnTo>
                            <a:pt x="31" y="3"/>
                          </a:lnTo>
                          <a:lnTo>
                            <a:pt x="27" y="2"/>
                          </a:lnTo>
                          <a:lnTo>
                            <a:pt x="21" y="0"/>
                          </a:lnTo>
                          <a:lnTo>
                            <a:pt x="13" y="2"/>
                          </a:lnTo>
                          <a:lnTo>
                            <a:pt x="9" y="3"/>
                          </a:lnTo>
                          <a:lnTo>
                            <a:pt x="4" y="8"/>
                          </a:lnTo>
                          <a:lnTo>
                            <a:pt x="1" y="11"/>
                          </a:lnTo>
                          <a:lnTo>
                            <a:pt x="0" y="14"/>
                          </a:lnTo>
                          <a:lnTo>
                            <a:pt x="1" y="18"/>
                          </a:lnTo>
                          <a:lnTo>
                            <a:pt x="4" y="20"/>
                          </a:lnTo>
                          <a:lnTo>
                            <a:pt x="9" y="23"/>
                          </a:lnTo>
                          <a:lnTo>
                            <a:pt x="13" y="24"/>
                          </a:lnTo>
                          <a:lnTo>
                            <a:pt x="21" y="24"/>
                          </a:lnTo>
                          <a:close/>
                        </a:path>
                      </a:pathLst>
                    </a:custGeom>
                    <a:solidFill>
                      <a:srgbClr val="FFFFFF"/>
                    </a:solidFill>
                    <a:ln w="0">
                      <a:solidFill>
                        <a:srgbClr val="FFFFFF"/>
                      </a:solidFill>
                      <a:round/>
                      <a:headEnd/>
                      <a:tailEnd/>
                    </a:ln>
                  </p:spPr>
                  <p:txBody>
                    <a:bodyPr/>
                    <a:lstStyle/>
                    <a:p>
                      <a:endParaRPr lang="en-US" smtClean="0">
                        <a:solidFill>
                          <a:srgbClr val="1F497D"/>
                        </a:solidFill>
                      </a:endParaRPr>
                    </a:p>
                  </p:txBody>
                </p:sp>
                <p:sp>
                  <p:nvSpPr>
                    <p:cNvPr id="500977" name="Freeform 223"/>
                    <p:cNvSpPr>
                      <a:spLocks/>
                    </p:cNvSpPr>
                    <p:nvPr/>
                  </p:nvSpPr>
                  <p:spPr bwMode="auto">
                    <a:xfrm>
                      <a:off x="2497836" y="5252040"/>
                      <a:ext cx="782997" cy="576962"/>
                    </a:xfrm>
                    <a:custGeom>
                      <a:avLst/>
                      <a:gdLst>
                        <a:gd name="T0" fmla="*/ 2147483647 w 272"/>
                        <a:gd name="T1" fmla="*/ 2147483647 h 249"/>
                        <a:gd name="T2" fmla="*/ 2147483647 w 272"/>
                        <a:gd name="T3" fmla="*/ 2147483647 h 249"/>
                        <a:gd name="T4" fmla="*/ 2147483647 w 272"/>
                        <a:gd name="T5" fmla="*/ 2147483647 h 249"/>
                        <a:gd name="T6" fmla="*/ 2147483647 w 272"/>
                        <a:gd name="T7" fmla="*/ 2147483647 h 249"/>
                        <a:gd name="T8" fmla="*/ 2147483647 w 272"/>
                        <a:gd name="T9" fmla="*/ 2147483647 h 249"/>
                        <a:gd name="T10" fmla="*/ 2147483647 w 272"/>
                        <a:gd name="T11" fmla="*/ 2147483647 h 249"/>
                        <a:gd name="T12" fmla="*/ 2147483647 w 272"/>
                        <a:gd name="T13" fmla="*/ 2147483647 h 249"/>
                        <a:gd name="T14" fmla="*/ 2147483647 w 272"/>
                        <a:gd name="T15" fmla="*/ 2147483647 h 249"/>
                        <a:gd name="T16" fmla="*/ 0 w 272"/>
                        <a:gd name="T17" fmla="*/ 2147483647 h 249"/>
                        <a:gd name="T18" fmla="*/ 0 w 272"/>
                        <a:gd name="T19" fmla="*/ 2147483647 h 249"/>
                        <a:gd name="T20" fmla="*/ 0 w 272"/>
                        <a:gd name="T21" fmla="*/ 0 h 249"/>
                        <a:gd name="T22" fmla="*/ 2147483647 w 272"/>
                        <a:gd name="T23" fmla="*/ 2147483647 h 249"/>
                        <a:gd name="T24" fmla="*/ 2147483647 w 272"/>
                        <a:gd name="T25" fmla="*/ 2147483647 h 249"/>
                        <a:gd name="T26" fmla="*/ 2147483647 w 272"/>
                        <a:gd name="T27" fmla="*/ 2147483647 h 249"/>
                        <a:gd name="T28" fmla="*/ 2147483647 w 272"/>
                        <a:gd name="T29" fmla="*/ 2147483647 h 249"/>
                        <a:gd name="T30" fmla="*/ 2147483647 w 272"/>
                        <a:gd name="T31" fmla="*/ 2147483647 h 249"/>
                        <a:gd name="T32" fmla="*/ 2147483647 w 272"/>
                        <a:gd name="T33" fmla="*/ 2147483647 h 249"/>
                        <a:gd name="T34" fmla="*/ 2147483647 w 272"/>
                        <a:gd name="T35" fmla="*/ 2147483647 h 249"/>
                        <a:gd name="T36" fmla="*/ 2147483647 w 272"/>
                        <a:gd name="T37" fmla="*/ 2147483647 h 249"/>
                        <a:gd name="T38" fmla="*/ 2147483647 w 272"/>
                        <a:gd name="T39" fmla="*/ 2147483647 h 249"/>
                        <a:gd name="T40" fmla="*/ 2147483647 w 272"/>
                        <a:gd name="T41" fmla="*/ 2147483647 h 249"/>
                        <a:gd name="T42" fmla="*/ 2147483647 w 272"/>
                        <a:gd name="T43" fmla="*/ 2147483647 h 249"/>
                        <a:gd name="T44" fmla="*/ 2147483647 w 272"/>
                        <a:gd name="T45" fmla="*/ 2147483647 h 249"/>
                        <a:gd name="T46" fmla="*/ 2147483647 w 272"/>
                        <a:gd name="T47" fmla="*/ 2147483647 h 249"/>
                        <a:gd name="T48" fmla="*/ 2147483647 w 272"/>
                        <a:gd name="T49" fmla="*/ 2147483647 h 249"/>
                        <a:gd name="T50" fmla="*/ 2147483647 w 272"/>
                        <a:gd name="T51" fmla="*/ 2147483647 h 249"/>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272"/>
                        <a:gd name="T79" fmla="*/ 0 h 249"/>
                        <a:gd name="T80" fmla="*/ 272 w 272"/>
                        <a:gd name="T81" fmla="*/ 249 h 249"/>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272" h="249">
                          <a:moveTo>
                            <a:pt x="119" y="249"/>
                          </a:moveTo>
                          <a:lnTo>
                            <a:pt x="87" y="245"/>
                          </a:lnTo>
                          <a:lnTo>
                            <a:pt x="61" y="236"/>
                          </a:lnTo>
                          <a:lnTo>
                            <a:pt x="40" y="225"/>
                          </a:lnTo>
                          <a:lnTo>
                            <a:pt x="25" y="214"/>
                          </a:lnTo>
                          <a:lnTo>
                            <a:pt x="15" y="200"/>
                          </a:lnTo>
                          <a:lnTo>
                            <a:pt x="8" y="188"/>
                          </a:lnTo>
                          <a:lnTo>
                            <a:pt x="3" y="179"/>
                          </a:lnTo>
                          <a:lnTo>
                            <a:pt x="0" y="172"/>
                          </a:lnTo>
                          <a:lnTo>
                            <a:pt x="0" y="169"/>
                          </a:lnTo>
                          <a:lnTo>
                            <a:pt x="0" y="0"/>
                          </a:lnTo>
                          <a:lnTo>
                            <a:pt x="272" y="1"/>
                          </a:lnTo>
                          <a:lnTo>
                            <a:pt x="272" y="166"/>
                          </a:lnTo>
                          <a:lnTo>
                            <a:pt x="266" y="179"/>
                          </a:lnTo>
                          <a:lnTo>
                            <a:pt x="258" y="191"/>
                          </a:lnTo>
                          <a:lnTo>
                            <a:pt x="252" y="202"/>
                          </a:lnTo>
                          <a:lnTo>
                            <a:pt x="248" y="208"/>
                          </a:lnTo>
                          <a:lnTo>
                            <a:pt x="246" y="211"/>
                          </a:lnTo>
                          <a:lnTo>
                            <a:pt x="233" y="222"/>
                          </a:lnTo>
                          <a:lnTo>
                            <a:pt x="215" y="233"/>
                          </a:lnTo>
                          <a:lnTo>
                            <a:pt x="194" y="239"/>
                          </a:lnTo>
                          <a:lnTo>
                            <a:pt x="172" y="243"/>
                          </a:lnTo>
                          <a:lnTo>
                            <a:pt x="152" y="246"/>
                          </a:lnTo>
                          <a:lnTo>
                            <a:pt x="134" y="248"/>
                          </a:lnTo>
                          <a:lnTo>
                            <a:pt x="122" y="248"/>
                          </a:lnTo>
                          <a:lnTo>
                            <a:pt x="119" y="249"/>
                          </a:lnTo>
                          <a:close/>
                        </a:path>
                      </a:pathLst>
                    </a:custGeom>
                    <a:solidFill>
                      <a:srgbClr val="000000"/>
                    </a:solidFill>
                    <a:ln w="0">
                      <a:solidFill>
                        <a:srgbClr val="000000"/>
                      </a:solidFill>
                      <a:round/>
                      <a:headEnd/>
                      <a:tailEnd/>
                    </a:ln>
                  </p:spPr>
                  <p:txBody>
                    <a:bodyPr/>
                    <a:lstStyle/>
                    <a:p>
                      <a:endParaRPr lang="en-US" smtClean="0">
                        <a:solidFill>
                          <a:srgbClr val="1F497D"/>
                        </a:solidFill>
                      </a:endParaRPr>
                    </a:p>
                  </p:txBody>
                </p:sp>
                <p:sp>
                  <p:nvSpPr>
                    <p:cNvPr id="500978" name="Freeform 224"/>
                    <p:cNvSpPr>
                      <a:spLocks/>
                    </p:cNvSpPr>
                    <p:nvPr/>
                  </p:nvSpPr>
                  <p:spPr bwMode="auto">
                    <a:xfrm>
                      <a:off x="2497836" y="5252040"/>
                      <a:ext cx="782997" cy="576962"/>
                    </a:xfrm>
                    <a:custGeom>
                      <a:avLst/>
                      <a:gdLst>
                        <a:gd name="T0" fmla="*/ 2147483647 w 272"/>
                        <a:gd name="T1" fmla="*/ 2147483647 h 249"/>
                        <a:gd name="T2" fmla="*/ 2147483647 w 272"/>
                        <a:gd name="T3" fmla="*/ 2147483647 h 249"/>
                        <a:gd name="T4" fmla="*/ 2147483647 w 272"/>
                        <a:gd name="T5" fmla="*/ 2147483647 h 249"/>
                        <a:gd name="T6" fmla="*/ 2147483647 w 272"/>
                        <a:gd name="T7" fmla="*/ 2147483647 h 249"/>
                        <a:gd name="T8" fmla="*/ 2147483647 w 272"/>
                        <a:gd name="T9" fmla="*/ 2147483647 h 249"/>
                        <a:gd name="T10" fmla="*/ 2147483647 w 272"/>
                        <a:gd name="T11" fmla="*/ 2147483647 h 249"/>
                        <a:gd name="T12" fmla="*/ 2147483647 w 272"/>
                        <a:gd name="T13" fmla="*/ 2147483647 h 249"/>
                        <a:gd name="T14" fmla="*/ 2147483647 w 272"/>
                        <a:gd name="T15" fmla="*/ 2147483647 h 249"/>
                        <a:gd name="T16" fmla="*/ 0 w 272"/>
                        <a:gd name="T17" fmla="*/ 2147483647 h 249"/>
                        <a:gd name="T18" fmla="*/ 0 w 272"/>
                        <a:gd name="T19" fmla="*/ 2147483647 h 249"/>
                        <a:gd name="T20" fmla="*/ 0 w 272"/>
                        <a:gd name="T21" fmla="*/ 0 h 249"/>
                        <a:gd name="T22" fmla="*/ 2147483647 w 272"/>
                        <a:gd name="T23" fmla="*/ 2147483647 h 249"/>
                        <a:gd name="T24" fmla="*/ 2147483647 w 272"/>
                        <a:gd name="T25" fmla="*/ 2147483647 h 249"/>
                        <a:gd name="T26" fmla="*/ 2147483647 w 272"/>
                        <a:gd name="T27" fmla="*/ 2147483647 h 249"/>
                        <a:gd name="T28" fmla="*/ 2147483647 w 272"/>
                        <a:gd name="T29" fmla="*/ 2147483647 h 249"/>
                        <a:gd name="T30" fmla="*/ 2147483647 w 272"/>
                        <a:gd name="T31" fmla="*/ 2147483647 h 249"/>
                        <a:gd name="T32" fmla="*/ 2147483647 w 272"/>
                        <a:gd name="T33" fmla="*/ 2147483647 h 249"/>
                        <a:gd name="T34" fmla="*/ 2147483647 w 272"/>
                        <a:gd name="T35" fmla="*/ 2147483647 h 249"/>
                        <a:gd name="T36" fmla="*/ 2147483647 w 272"/>
                        <a:gd name="T37" fmla="*/ 2147483647 h 249"/>
                        <a:gd name="T38" fmla="*/ 2147483647 w 272"/>
                        <a:gd name="T39" fmla="*/ 2147483647 h 249"/>
                        <a:gd name="T40" fmla="*/ 2147483647 w 272"/>
                        <a:gd name="T41" fmla="*/ 2147483647 h 249"/>
                        <a:gd name="T42" fmla="*/ 2147483647 w 272"/>
                        <a:gd name="T43" fmla="*/ 2147483647 h 249"/>
                        <a:gd name="T44" fmla="*/ 2147483647 w 272"/>
                        <a:gd name="T45" fmla="*/ 2147483647 h 249"/>
                        <a:gd name="T46" fmla="*/ 2147483647 w 272"/>
                        <a:gd name="T47" fmla="*/ 2147483647 h 249"/>
                        <a:gd name="T48" fmla="*/ 2147483647 w 272"/>
                        <a:gd name="T49" fmla="*/ 2147483647 h 249"/>
                        <a:gd name="T50" fmla="*/ 2147483647 w 272"/>
                        <a:gd name="T51" fmla="*/ 2147483647 h 249"/>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272"/>
                        <a:gd name="T79" fmla="*/ 0 h 249"/>
                        <a:gd name="T80" fmla="*/ 272 w 272"/>
                        <a:gd name="T81" fmla="*/ 249 h 249"/>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272" h="249">
                          <a:moveTo>
                            <a:pt x="119" y="249"/>
                          </a:moveTo>
                          <a:lnTo>
                            <a:pt x="87" y="245"/>
                          </a:lnTo>
                          <a:lnTo>
                            <a:pt x="61" y="236"/>
                          </a:lnTo>
                          <a:lnTo>
                            <a:pt x="40" y="225"/>
                          </a:lnTo>
                          <a:lnTo>
                            <a:pt x="25" y="214"/>
                          </a:lnTo>
                          <a:lnTo>
                            <a:pt x="15" y="200"/>
                          </a:lnTo>
                          <a:lnTo>
                            <a:pt x="8" y="188"/>
                          </a:lnTo>
                          <a:lnTo>
                            <a:pt x="3" y="179"/>
                          </a:lnTo>
                          <a:lnTo>
                            <a:pt x="0" y="172"/>
                          </a:lnTo>
                          <a:lnTo>
                            <a:pt x="0" y="169"/>
                          </a:lnTo>
                          <a:lnTo>
                            <a:pt x="0" y="0"/>
                          </a:lnTo>
                          <a:lnTo>
                            <a:pt x="272" y="1"/>
                          </a:lnTo>
                          <a:lnTo>
                            <a:pt x="272" y="166"/>
                          </a:lnTo>
                          <a:lnTo>
                            <a:pt x="266" y="179"/>
                          </a:lnTo>
                          <a:lnTo>
                            <a:pt x="258" y="191"/>
                          </a:lnTo>
                          <a:lnTo>
                            <a:pt x="252" y="202"/>
                          </a:lnTo>
                          <a:lnTo>
                            <a:pt x="248" y="208"/>
                          </a:lnTo>
                          <a:lnTo>
                            <a:pt x="246" y="211"/>
                          </a:lnTo>
                          <a:lnTo>
                            <a:pt x="233" y="222"/>
                          </a:lnTo>
                          <a:lnTo>
                            <a:pt x="215" y="233"/>
                          </a:lnTo>
                          <a:lnTo>
                            <a:pt x="194" y="239"/>
                          </a:lnTo>
                          <a:lnTo>
                            <a:pt x="172" y="243"/>
                          </a:lnTo>
                          <a:lnTo>
                            <a:pt x="152" y="246"/>
                          </a:lnTo>
                          <a:lnTo>
                            <a:pt x="134" y="248"/>
                          </a:lnTo>
                          <a:lnTo>
                            <a:pt x="122" y="248"/>
                          </a:lnTo>
                          <a:lnTo>
                            <a:pt x="119" y="249"/>
                          </a:lnTo>
                        </a:path>
                      </a:pathLst>
                    </a:custGeom>
                    <a:noFill/>
                    <a:ln w="4763">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smtClean="0">
                        <a:solidFill>
                          <a:srgbClr val="1F497D"/>
                        </a:solidFill>
                      </a:endParaRPr>
                    </a:p>
                  </p:txBody>
                </p:sp>
                <p:sp>
                  <p:nvSpPr>
                    <p:cNvPr id="500979" name="Freeform 225"/>
                    <p:cNvSpPr>
                      <a:spLocks/>
                    </p:cNvSpPr>
                    <p:nvPr/>
                  </p:nvSpPr>
                  <p:spPr bwMode="auto">
                    <a:xfrm>
                      <a:off x="2535259" y="5252040"/>
                      <a:ext cx="713909" cy="574645"/>
                    </a:xfrm>
                    <a:custGeom>
                      <a:avLst/>
                      <a:gdLst>
                        <a:gd name="T0" fmla="*/ 2147483647 w 248"/>
                        <a:gd name="T1" fmla="*/ 2147483647 h 248"/>
                        <a:gd name="T2" fmla="*/ 2147483647 w 248"/>
                        <a:gd name="T3" fmla="*/ 2147483647 h 248"/>
                        <a:gd name="T4" fmla="*/ 2147483647 w 248"/>
                        <a:gd name="T5" fmla="*/ 2147483647 h 248"/>
                        <a:gd name="T6" fmla="*/ 2147483647 w 248"/>
                        <a:gd name="T7" fmla="*/ 2147483647 h 248"/>
                        <a:gd name="T8" fmla="*/ 2147483647 w 248"/>
                        <a:gd name="T9" fmla="*/ 2147483647 h 248"/>
                        <a:gd name="T10" fmla="*/ 2147483647 w 248"/>
                        <a:gd name="T11" fmla="*/ 2147483647 h 248"/>
                        <a:gd name="T12" fmla="*/ 2147483647 w 248"/>
                        <a:gd name="T13" fmla="*/ 2147483647 h 248"/>
                        <a:gd name="T14" fmla="*/ 2147483647 w 248"/>
                        <a:gd name="T15" fmla="*/ 2147483647 h 248"/>
                        <a:gd name="T16" fmla="*/ 0 w 248"/>
                        <a:gd name="T17" fmla="*/ 2147483647 h 248"/>
                        <a:gd name="T18" fmla="*/ 0 w 248"/>
                        <a:gd name="T19" fmla="*/ 2147483647 h 248"/>
                        <a:gd name="T20" fmla="*/ 0 w 248"/>
                        <a:gd name="T21" fmla="*/ 0 h 248"/>
                        <a:gd name="T22" fmla="*/ 2147483647 w 248"/>
                        <a:gd name="T23" fmla="*/ 2147483647 h 248"/>
                        <a:gd name="T24" fmla="*/ 2147483647 w 248"/>
                        <a:gd name="T25" fmla="*/ 2147483647 h 248"/>
                        <a:gd name="T26" fmla="*/ 2147483647 w 248"/>
                        <a:gd name="T27" fmla="*/ 2147483647 h 248"/>
                        <a:gd name="T28" fmla="*/ 2147483647 w 248"/>
                        <a:gd name="T29" fmla="*/ 2147483647 h 248"/>
                        <a:gd name="T30" fmla="*/ 2147483647 w 248"/>
                        <a:gd name="T31" fmla="*/ 2147483647 h 248"/>
                        <a:gd name="T32" fmla="*/ 2147483647 w 248"/>
                        <a:gd name="T33" fmla="*/ 2147483647 h 248"/>
                        <a:gd name="T34" fmla="*/ 2147483647 w 248"/>
                        <a:gd name="T35" fmla="*/ 2147483647 h 248"/>
                        <a:gd name="T36" fmla="*/ 2147483647 w 248"/>
                        <a:gd name="T37" fmla="*/ 2147483647 h 248"/>
                        <a:gd name="T38" fmla="*/ 2147483647 w 248"/>
                        <a:gd name="T39" fmla="*/ 2147483647 h 248"/>
                        <a:gd name="T40" fmla="*/ 2147483647 w 248"/>
                        <a:gd name="T41" fmla="*/ 2147483647 h 248"/>
                        <a:gd name="T42" fmla="*/ 2147483647 w 248"/>
                        <a:gd name="T43" fmla="*/ 2147483647 h 248"/>
                        <a:gd name="T44" fmla="*/ 2147483647 w 248"/>
                        <a:gd name="T45" fmla="*/ 2147483647 h 248"/>
                        <a:gd name="T46" fmla="*/ 2147483647 w 248"/>
                        <a:gd name="T47" fmla="*/ 2147483647 h 248"/>
                        <a:gd name="T48" fmla="*/ 2147483647 w 248"/>
                        <a:gd name="T49" fmla="*/ 2147483647 h 248"/>
                        <a:gd name="T50" fmla="*/ 2147483647 w 248"/>
                        <a:gd name="T51" fmla="*/ 2147483647 h 248"/>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248"/>
                        <a:gd name="T79" fmla="*/ 0 h 248"/>
                        <a:gd name="T80" fmla="*/ 248 w 248"/>
                        <a:gd name="T81" fmla="*/ 248 h 248"/>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248" h="248">
                          <a:moveTo>
                            <a:pt x="111" y="248"/>
                          </a:moveTo>
                          <a:lnTo>
                            <a:pt x="83" y="245"/>
                          </a:lnTo>
                          <a:lnTo>
                            <a:pt x="59" y="237"/>
                          </a:lnTo>
                          <a:lnTo>
                            <a:pt x="39" y="227"/>
                          </a:lnTo>
                          <a:lnTo>
                            <a:pt x="26" y="216"/>
                          </a:lnTo>
                          <a:lnTo>
                            <a:pt x="15" y="205"/>
                          </a:lnTo>
                          <a:lnTo>
                            <a:pt x="8" y="194"/>
                          </a:lnTo>
                          <a:lnTo>
                            <a:pt x="3" y="185"/>
                          </a:lnTo>
                          <a:lnTo>
                            <a:pt x="0" y="179"/>
                          </a:lnTo>
                          <a:lnTo>
                            <a:pt x="0" y="176"/>
                          </a:lnTo>
                          <a:lnTo>
                            <a:pt x="0" y="0"/>
                          </a:lnTo>
                          <a:lnTo>
                            <a:pt x="248" y="1"/>
                          </a:lnTo>
                          <a:lnTo>
                            <a:pt x="248" y="160"/>
                          </a:lnTo>
                          <a:lnTo>
                            <a:pt x="242" y="172"/>
                          </a:lnTo>
                          <a:lnTo>
                            <a:pt x="238" y="184"/>
                          </a:lnTo>
                          <a:lnTo>
                            <a:pt x="232" y="194"/>
                          </a:lnTo>
                          <a:lnTo>
                            <a:pt x="227" y="200"/>
                          </a:lnTo>
                          <a:lnTo>
                            <a:pt x="226" y="203"/>
                          </a:lnTo>
                          <a:lnTo>
                            <a:pt x="214" y="215"/>
                          </a:lnTo>
                          <a:lnTo>
                            <a:pt x="197" y="224"/>
                          </a:lnTo>
                          <a:lnTo>
                            <a:pt x="178" y="231"/>
                          </a:lnTo>
                          <a:lnTo>
                            <a:pt x="159" y="237"/>
                          </a:lnTo>
                          <a:lnTo>
                            <a:pt x="141" y="242"/>
                          </a:lnTo>
                          <a:lnTo>
                            <a:pt x="126" y="245"/>
                          </a:lnTo>
                          <a:lnTo>
                            <a:pt x="115" y="248"/>
                          </a:lnTo>
                          <a:lnTo>
                            <a:pt x="111" y="248"/>
                          </a:lnTo>
                          <a:close/>
                        </a:path>
                      </a:pathLst>
                    </a:custGeom>
                    <a:solidFill>
                      <a:srgbClr val="1A1A1A"/>
                    </a:solidFill>
                    <a:ln w="0">
                      <a:solidFill>
                        <a:srgbClr val="1A1A1A"/>
                      </a:solidFill>
                      <a:round/>
                      <a:headEnd/>
                      <a:tailEnd/>
                    </a:ln>
                  </p:spPr>
                  <p:txBody>
                    <a:bodyPr/>
                    <a:lstStyle/>
                    <a:p>
                      <a:endParaRPr lang="en-US" smtClean="0">
                        <a:solidFill>
                          <a:srgbClr val="1F497D"/>
                        </a:solidFill>
                      </a:endParaRPr>
                    </a:p>
                  </p:txBody>
                </p:sp>
                <p:sp>
                  <p:nvSpPr>
                    <p:cNvPr id="500980" name="Freeform 226"/>
                    <p:cNvSpPr>
                      <a:spLocks/>
                    </p:cNvSpPr>
                    <p:nvPr/>
                  </p:nvSpPr>
                  <p:spPr bwMode="auto">
                    <a:xfrm>
                      <a:off x="2575560" y="5252040"/>
                      <a:ext cx="644821" cy="570010"/>
                    </a:xfrm>
                    <a:custGeom>
                      <a:avLst/>
                      <a:gdLst>
                        <a:gd name="T0" fmla="*/ 2147483647 w 224"/>
                        <a:gd name="T1" fmla="*/ 2147483647 h 246"/>
                        <a:gd name="T2" fmla="*/ 2147483647 w 224"/>
                        <a:gd name="T3" fmla="*/ 2147483647 h 246"/>
                        <a:gd name="T4" fmla="*/ 2147483647 w 224"/>
                        <a:gd name="T5" fmla="*/ 2147483647 h 246"/>
                        <a:gd name="T6" fmla="*/ 2147483647 w 224"/>
                        <a:gd name="T7" fmla="*/ 2147483647 h 246"/>
                        <a:gd name="T8" fmla="*/ 2147483647 w 224"/>
                        <a:gd name="T9" fmla="*/ 2147483647 h 246"/>
                        <a:gd name="T10" fmla="*/ 2147483647 w 224"/>
                        <a:gd name="T11" fmla="*/ 2147483647 h 246"/>
                        <a:gd name="T12" fmla="*/ 2147483647 w 224"/>
                        <a:gd name="T13" fmla="*/ 2147483647 h 246"/>
                        <a:gd name="T14" fmla="*/ 2147483647 w 224"/>
                        <a:gd name="T15" fmla="*/ 2147483647 h 246"/>
                        <a:gd name="T16" fmla="*/ 2147483647 w 224"/>
                        <a:gd name="T17" fmla="*/ 2147483647 h 246"/>
                        <a:gd name="T18" fmla="*/ 0 w 224"/>
                        <a:gd name="T19" fmla="*/ 2147483647 h 246"/>
                        <a:gd name="T20" fmla="*/ 0 w 224"/>
                        <a:gd name="T21" fmla="*/ 0 h 246"/>
                        <a:gd name="T22" fmla="*/ 2147483647 w 224"/>
                        <a:gd name="T23" fmla="*/ 2147483647 h 246"/>
                        <a:gd name="T24" fmla="*/ 2147483647 w 224"/>
                        <a:gd name="T25" fmla="*/ 2147483647 h 246"/>
                        <a:gd name="T26" fmla="*/ 2147483647 w 224"/>
                        <a:gd name="T27" fmla="*/ 2147483647 h 246"/>
                        <a:gd name="T28" fmla="*/ 2147483647 w 224"/>
                        <a:gd name="T29" fmla="*/ 2147483647 h 246"/>
                        <a:gd name="T30" fmla="*/ 2147483647 w 224"/>
                        <a:gd name="T31" fmla="*/ 2147483647 h 246"/>
                        <a:gd name="T32" fmla="*/ 2147483647 w 224"/>
                        <a:gd name="T33" fmla="*/ 2147483647 h 246"/>
                        <a:gd name="T34" fmla="*/ 2147483647 w 224"/>
                        <a:gd name="T35" fmla="*/ 2147483647 h 246"/>
                        <a:gd name="T36" fmla="*/ 2147483647 w 224"/>
                        <a:gd name="T37" fmla="*/ 2147483647 h 246"/>
                        <a:gd name="T38" fmla="*/ 2147483647 w 224"/>
                        <a:gd name="T39" fmla="*/ 2147483647 h 246"/>
                        <a:gd name="T40" fmla="*/ 2147483647 w 224"/>
                        <a:gd name="T41" fmla="*/ 2147483647 h 246"/>
                        <a:gd name="T42" fmla="*/ 2147483647 w 224"/>
                        <a:gd name="T43" fmla="*/ 2147483647 h 246"/>
                        <a:gd name="T44" fmla="*/ 2147483647 w 224"/>
                        <a:gd name="T45" fmla="*/ 2147483647 h 246"/>
                        <a:gd name="T46" fmla="*/ 2147483647 w 224"/>
                        <a:gd name="T47" fmla="*/ 2147483647 h 246"/>
                        <a:gd name="T48" fmla="*/ 2147483647 w 224"/>
                        <a:gd name="T49" fmla="*/ 2147483647 h 246"/>
                        <a:gd name="T50" fmla="*/ 2147483647 w 224"/>
                        <a:gd name="T51" fmla="*/ 2147483647 h 24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224"/>
                        <a:gd name="T79" fmla="*/ 0 h 246"/>
                        <a:gd name="T80" fmla="*/ 224 w 224"/>
                        <a:gd name="T81" fmla="*/ 246 h 24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224" h="246">
                          <a:moveTo>
                            <a:pt x="103" y="246"/>
                          </a:moveTo>
                          <a:lnTo>
                            <a:pt x="76" y="243"/>
                          </a:lnTo>
                          <a:lnTo>
                            <a:pt x="54" y="237"/>
                          </a:lnTo>
                          <a:lnTo>
                            <a:pt x="37" y="230"/>
                          </a:lnTo>
                          <a:lnTo>
                            <a:pt x="24" y="219"/>
                          </a:lnTo>
                          <a:lnTo>
                            <a:pt x="13" y="209"/>
                          </a:lnTo>
                          <a:lnTo>
                            <a:pt x="7" y="200"/>
                          </a:lnTo>
                          <a:lnTo>
                            <a:pt x="3" y="191"/>
                          </a:lnTo>
                          <a:lnTo>
                            <a:pt x="1" y="187"/>
                          </a:lnTo>
                          <a:lnTo>
                            <a:pt x="0" y="184"/>
                          </a:lnTo>
                          <a:lnTo>
                            <a:pt x="0" y="0"/>
                          </a:lnTo>
                          <a:lnTo>
                            <a:pt x="224" y="1"/>
                          </a:lnTo>
                          <a:lnTo>
                            <a:pt x="224" y="154"/>
                          </a:lnTo>
                          <a:lnTo>
                            <a:pt x="219" y="166"/>
                          </a:lnTo>
                          <a:lnTo>
                            <a:pt x="215" y="176"/>
                          </a:lnTo>
                          <a:lnTo>
                            <a:pt x="210" y="187"/>
                          </a:lnTo>
                          <a:lnTo>
                            <a:pt x="206" y="193"/>
                          </a:lnTo>
                          <a:lnTo>
                            <a:pt x="204" y="196"/>
                          </a:lnTo>
                          <a:lnTo>
                            <a:pt x="194" y="206"/>
                          </a:lnTo>
                          <a:lnTo>
                            <a:pt x="179" y="216"/>
                          </a:lnTo>
                          <a:lnTo>
                            <a:pt x="163" y="225"/>
                          </a:lnTo>
                          <a:lnTo>
                            <a:pt x="145" y="233"/>
                          </a:lnTo>
                          <a:lnTo>
                            <a:pt x="128" y="239"/>
                          </a:lnTo>
                          <a:lnTo>
                            <a:pt x="115" y="243"/>
                          </a:lnTo>
                          <a:lnTo>
                            <a:pt x="106" y="246"/>
                          </a:lnTo>
                          <a:lnTo>
                            <a:pt x="103" y="246"/>
                          </a:lnTo>
                          <a:close/>
                        </a:path>
                      </a:pathLst>
                    </a:custGeom>
                    <a:solidFill>
                      <a:srgbClr val="333333"/>
                    </a:solidFill>
                    <a:ln w="0">
                      <a:solidFill>
                        <a:srgbClr val="333333"/>
                      </a:solidFill>
                      <a:round/>
                      <a:headEnd/>
                      <a:tailEnd/>
                    </a:ln>
                  </p:spPr>
                  <p:txBody>
                    <a:bodyPr/>
                    <a:lstStyle/>
                    <a:p>
                      <a:endParaRPr lang="en-US" smtClean="0">
                        <a:solidFill>
                          <a:srgbClr val="1F497D"/>
                        </a:solidFill>
                      </a:endParaRPr>
                    </a:p>
                  </p:txBody>
                </p:sp>
                <p:sp>
                  <p:nvSpPr>
                    <p:cNvPr id="500981" name="Freeform 227"/>
                    <p:cNvSpPr>
                      <a:spLocks/>
                    </p:cNvSpPr>
                    <p:nvPr/>
                  </p:nvSpPr>
                  <p:spPr bwMode="auto">
                    <a:xfrm>
                      <a:off x="2618740" y="5252040"/>
                      <a:ext cx="575733" cy="570010"/>
                    </a:xfrm>
                    <a:custGeom>
                      <a:avLst/>
                      <a:gdLst>
                        <a:gd name="T0" fmla="*/ 2147483647 w 200"/>
                        <a:gd name="T1" fmla="*/ 2147483647 h 246"/>
                        <a:gd name="T2" fmla="*/ 2147483647 w 200"/>
                        <a:gd name="T3" fmla="*/ 2147483647 h 246"/>
                        <a:gd name="T4" fmla="*/ 2147483647 w 200"/>
                        <a:gd name="T5" fmla="*/ 2147483647 h 246"/>
                        <a:gd name="T6" fmla="*/ 2147483647 w 200"/>
                        <a:gd name="T7" fmla="*/ 2147483647 h 246"/>
                        <a:gd name="T8" fmla="*/ 2147483647 w 200"/>
                        <a:gd name="T9" fmla="*/ 2147483647 h 246"/>
                        <a:gd name="T10" fmla="*/ 2147483647 w 200"/>
                        <a:gd name="T11" fmla="*/ 2147483647 h 246"/>
                        <a:gd name="T12" fmla="*/ 2147483647 w 200"/>
                        <a:gd name="T13" fmla="*/ 2147483647 h 246"/>
                        <a:gd name="T14" fmla="*/ 0 w 200"/>
                        <a:gd name="T15" fmla="*/ 2147483647 h 246"/>
                        <a:gd name="T16" fmla="*/ 0 w 200"/>
                        <a:gd name="T17" fmla="*/ 2147483647 h 246"/>
                        <a:gd name="T18" fmla="*/ 0 w 200"/>
                        <a:gd name="T19" fmla="*/ 0 h 246"/>
                        <a:gd name="T20" fmla="*/ 2147483647 w 200"/>
                        <a:gd name="T21" fmla="*/ 2147483647 h 246"/>
                        <a:gd name="T22" fmla="*/ 2147483647 w 200"/>
                        <a:gd name="T23" fmla="*/ 2147483647 h 246"/>
                        <a:gd name="T24" fmla="*/ 2147483647 w 200"/>
                        <a:gd name="T25" fmla="*/ 2147483647 h 246"/>
                        <a:gd name="T26" fmla="*/ 2147483647 w 200"/>
                        <a:gd name="T27" fmla="*/ 2147483647 h 246"/>
                        <a:gd name="T28" fmla="*/ 2147483647 w 200"/>
                        <a:gd name="T29" fmla="*/ 2147483647 h 246"/>
                        <a:gd name="T30" fmla="*/ 2147483647 w 200"/>
                        <a:gd name="T31" fmla="*/ 2147483647 h 246"/>
                        <a:gd name="T32" fmla="*/ 2147483647 w 200"/>
                        <a:gd name="T33" fmla="*/ 2147483647 h 246"/>
                        <a:gd name="T34" fmla="*/ 2147483647 w 200"/>
                        <a:gd name="T35" fmla="*/ 2147483647 h 246"/>
                        <a:gd name="T36" fmla="*/ 2147483647 w 200"/>
                        <a:gd name="T37" fmla="*/ 2147483647 h 246"/>
                        <a:gd name="T38" fmla="*/ 2147483647 w 200"/>
                        <a:gd name="T39" fmla="*/ 2147483647 h 246"/>
                        <a:gd name="T40" fmla="*/ 2147483647 w 200"/>
                        <a:gd name="T41" fmla="*/ 2147483647 h 246"/>
                        <a:gd name="T42" fmla="*/ 2147483647 w 200"/>
                        <a:gd name="T43" fmla="*/ 2147483647 h 246"/>
                        <a:gd name="T44" fmla="*/ 2147483647 w 200"/>
                        <a:gd name="T45" fmla="*/ 2147483647 h 246"/>
                        <a:gd name="T46" fmla="*/ 2147483647 w 200"/>
                        <a:gd name="T47" fmla="*/ 2147483647 h 246"/>
                        <a:gd name="T48" fmla="*/ 2147483647 w 200"/>
                        <a:gd name="T49" fmla="*/ 2147483647 h 24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00"/>
                        <a:gd name="T76" fmla="*/ 0 h 246"/>
                        <a:gd name="T77" fmla="*/ 200 w 200"/>
                        <a:gd name="T78" fmla="*/ 246 h 24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00" h="246">
                          <a:moveTo>
                            <a:pt x="92" y="246"/>
                          </a:moveTo>
                          <a:lnTo>
                            <a:pt x="65" y="243"/>
                          </a:lnTo>
                          <a:lnTo>
                            <a:pt x="45" y="237"/>
                          </a:lnTo>
                          <a:lnTo>
                            <a:pt x="28" y="228"/>
                          </a:lnTo>
                          <a:lnTo>
                            <a:pt x="16" y="218"/>
                          </a:lnTo>
                          <a:lnTo>
                            <a:pt x="9" y="209"/>
                          </a:lnTo>
                          <a:lnTo>
                            <a:pt x="3" y="200"/>
                          </a:lnTo>
                          <a:lnTo>
                            <a:pt x="0" y="194"/>
                          </a:lnTo>
                          <a:lnTo>
                            <a:pt x="0" y="193"/>
                          </a:lnTo>
                          <a:lnTo>
                            <a:pt x="0" y="0"/>
                          </a:lnTo>
                          <a:lnTo>
                            <a:pt x="200" y="1"/>
                          </a:lnTo>
                          <a:lnTo>
                            <a:pt x="200" y="149"/>
                          </a:lnTo>
                          <a:lnTo>
                            <a:pt x="195" y="158"/>
                          </a:lnTo>
                          <a:lnTo>
                            <a:pt x="191" y="169"/>
                          </a:lnTo>
                          <a:lnTo>
                            <a:pt x="186" y="179"/>
                          </a:lnTo>
                          <a:lnTo>
                            <a:pt x="183" y="185"/>
                          </a:lnTo>
                          <a:lnTo>
                            <a:pt x="182" y="188"/>
                          </a:lnTo>
                          <a:lnTo>
                            <a:pt x="173" y="197"/>
                          </a:lnTo>
                          <a:lnTo>
                            <a:pt x="159" y="208"/>
                          </a:lnTo>
                          <a:lnTo>
                            <a:pt x="145" y="218"/>
                          </a:lnTo>
                          <a:lnTo>
                            <a:pt x="130" y="227"/>
                          </a:lnTo>
                          <a:lnTo>
                            <a:pt x="116" y="234"/>
                          </a:lnTo>
                          <a:lnTo>
                            <a:pt x="104" y="240"/>
                          </a:lnTo>
                          <a:lnTo>
                            <a:pt x="95" y="245"/>
                          </a:lnTo>
                          <a:lnTo>
                            <a:pt x="92" y="246"/>
                          </a:lnTo>
                          <a:close/>
                        </a:path>
                      </a:pathLst>
                    </a:custGeom>
                    <a:solidFill>
                      <a:srgbClr val="4D4D4D"/>
                    </a:solidFill>
                    <a:ln w="0">
                      <a:solidFill>
                        <a:srgbClr val="4D4D4D"/>
                      </a:solidFill>
                      <a:round/>
                      <a:headEnd/>
                      <a:tailEnd/>
                    </a:ln>
                  </p:spPr>
                  <p:txBody>
                    <a:bodyPr/>
                    <a:lstStyle/>
                    <a:p>
                      <a:endParaRPr lang="en-US" smtClean="0">
                        <a:solidFill>
                          <a:srgbClr val="1F497D"/>
                        </a:solidFill>
                      </a:endParaRPr>
                    </a:p>
                  </p:txBody>
                </p:sp>
                <p:sp>
                  <p:nvSpPr>
                    <p:cNvPr id="500982" name="Freeform 228"/>
                    <p:cNvSpPr>
                      <a:spLocks/>
                    </p:cNvSpPr>
                    <p:nvPr/>
                  </p:nvSpPr>
                  <p:spPr bwMode="auto">
                    <a:xfrm>
                      <a:off x="2656163" y="5254357"/>
                      <a:ext cx="506645" cy="565376"/>
                    </a:xfrm>
                    <a:custGeom>
                      <a:avLst/>
                      <a:gdLst>
                        <a:gd name="T0" fmla="*/ 2147483647 w 176"/>
                        <a:gd name="T1" fmla="*/ 2147483647 h 244"/>
                        <a:gd name="T2" fmla="*/ 2147483647 w 176"/>
                        <a:gd name="T3" fmla="*/ 2147483647 h 244"/>
                        <a:gd name="T4" fmla="*/ 2147483647 w 176"/>
                        <a:gd name="T5" fmla="*/ 2147483647 h 244"/>
                        <a:gd name="T6" fmla="*/ 2147483647 w 176"/>
                        <a:gd name="T7" fmla="*/ 2147483647 h 244"/>
                        <a:gd name="T8" fmla="*/ 2147483647 w 176"/>
                        <a:gd name="T9" fmla="*/ 2147483647 h 244"/>
                        <a:gd name="T10" fmla="*/ 2147483647 w 176"/>
                        <a:gd name="T11" fmla="*/ 2147483647 h 244"/>
                        <a:gd name="T12" fmla="*/ 2147483647 w 176"/>
                        <a:gd name="T13" fmla="*/ 2147483647 h 244"/>
                        <a:gd name="T14" fmla="*/ 2147483647 w 176"/>
                        <a:gd name="T15" fmla="*/ 2147483647 h 244"/>
                        <a:gd name="T16" fmla="*/ 0 w 176"/>
                        <a:gd name="T17" fmla="*/ 2147483647 h 244"/>
                        <a:gd name="T18" fmla="*/ 0 w 176"/>
                        <a:gd name="T19" fmla="*/ 0 h 244"/>
                        <a:gd name="T20" fmla="*/ 2147483647 w 176"/>
                        <a:gd name="T21" fmla="*/ 0 h 244"/>
                        <a:gd name="T22" fmla="*/ 2147483647 w 176"/>
                        <a:gd name="T23" fmla="*/ 2147483647 h 244"/>
                        <a:gd name="T24" fmla="*/ 2147483647 w 176"/>
                        <a:gd name="T25" fmla="*/ 2147483647 h 244"/>
                        <a:gd name="T26" fmla="*/ 2147483647 w 176"/>
                        <a:gd name="T27" fmla="*/ 2147483647 h 244"/>
                        <a:gd name="T28" fmla="*/ 2147483647 w 176"/>
                        <a:gd name="T29" fmla="*/ 2147483647 h 244"/>
                        <a:gd name="T30" fmla="*/ 2147483647 w 176"/>
                        <a:gd name="T31" fmla="*/ 2147483647 h 244"/>
                        <a:gd name="T32" fmla="*/ 2147483647 w 176"/>
                        <a:gd name="T33" fmla="*/ 2147483647 h 244"/>
                        <a:gd name="T34" fmla="*/ 2147483647 w 176"/>
                        <a:gd name="T35" fmla="*/ 2147483647 h 244"/>
                        <a:gd name="T36" fmla="*/ 2147483647 w 176"/>
                        <a:gd name="T37" fmla="*/ 2147483647 h 244"/>
                        <a:gd name="T38" fmla="*/ 2147483647 w 176"/>
                        <a:gd name="T39" fmla="*/ 2147483647 h 244"/>
                        <a:gd name="T40" fmla="*/ 2147483647 w 176"/>
                        <a:gd name="T41" fmla="*/ 2147483647 h 244"/>
                        <a:gd name="T42" fmla="*/ 2147483647 w 176"/>
                        <a:gd name="T43" fmla="*/ 2147483647 h 244"/>
                        <a:gd name="T44" fmla="*/ 2147483647 w 176"/>
                        <a:gd name="T45" fmla="*/ 2147483647 h 244"/>
                        <a:gd name="T46" fmla="*/ 2147483647 w 176"/>
                        <a:gd name="T47" fmla="*/ 2147483647 h 244"/>
                        <a:gd name="T48" fmla="*/ 2147483647 w 176"/>
                        <a:gd name="T49" fmla="*/ 2147483647 h 24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76"/>
                        <a:gd name="T76" fmla="*/ 0 h 244"/>
                        <a:gd name="T77" fmla="*/ 176 w 176"/>
                        <a:gd name="T78" fmla="*/ 244 h 24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76" h="244">
                          <a:moveTo>
                            <a:pt x="85" y="244"/>
                          </a:moveTo>
                          <a:lnTo>
                            <a:pt x="61" y="242"/>
                          </a:lnTo>
                          <a:lnTo>
                            <a:pt x="42" y="236"/>
                          </a:lnTo>
                          <a:lnTo>
                            <a:pt x="27" y="229"/>
                          </a:lnTo>
                          <a:lnTo>
                            <a:pt x="17" y="221"/>
                          </a:lnTo>
                          <a:lnTo>
                            <a:pt x="9" y="213"/>
                          </a:lnTo>
                          <a:lnTo>
                            <a:pt x="3" y="205"/>
                          </a:lnTo>
                          <a:lnTo>
                            <a:pt x="2" y="201"/>
                          </a:lnTo>
                          <a:lnTo>
                            <a:pt x="0" y="199"/>
                          </a:lnTo>
                          <a:lnTo>
                            <a:pt x="0" y="0"/>
                          </a:lnTo>
                          <a:lnTo>
                            <a:pt x="176" y="0"/>
                          </a:lnTo>
                          <a:lnTo>
                            <a:pt x="176" y="142"/>
                          </a:lnTo>
                          <a:lnTo>
                            <a:pt x="173" y="151"/>
                          </a:lnTo>
                          <a:lnTo>
                            <a:pt x="169" y="162"/>
                          </a:lnTo>
                          <a:lnTo>
                            <a:pt x="166" y="169"/>
                          </a:lnTo>
                          <a:lnTo>
                            <a:pt x="163" y="177"/>
                          </a:lnTo>
                          <a:lnTo>
                            <a:pt x="161" y="180"/>
                          </a:lnTo>
                          <a:lnTo>
                            <a:pt x="154" y="189"/>
                          </a:lnTo>
                          <a:lnTo>
                            <a:pt x="142" y="199"/>
                          </a:lnTo>
                          <a:lnTo>
                            <a:pt x="130" y="210"/>
                          </a:lnTo>
                          <a:lnTo>
                            <a:pt x="117" y="220"/>
                          </a:lnTo>
                          <a:lnTo>
                            <a:pt x="105" y="229"/>
                          </a:lnTo>
                          <a:lnTo>
                            <a:pt x="94" y="238"/>
                          </a:lnTo>
                          <a:lnTo>
                            <a:pt x="88" y="242"/>
                          </a:lnTo>
                          <a:lnTo>
                            <a:pt x="85" y="244"/>
                          </a:lnTo>
                          <a:close/>
                        </a:path>
                      </a:pathLst>
                    </a:custGeom>
                    <a:solidFill>
                      <a:srgbClr val="666666"/>
                    </a:solidFill>
                    <a:ln w="0">
                      <a:solidFill>
                        <a:srgbClr val="666666"/>
                      </a:solidFill>
                      <a:round/>
                      <a:headEnd/>
                      <a:tailEnd/>
                    </a:ln>
                  </p:spPr>
                  <p:txBody>
                    <a:bodyPr/>
                    <a:lstStyle/>
                    <a:p>
                      <a:endParaRPr lang="en-US" smtClean="0">
                        <a:solidFill>
                          <a:srgbClr val="1F497D"/>
                        </a:solidFill>
                      </a:endParaRPr>
                    </a:p>
                  </p:txBody>
                </p:sp>
                <p:sp>
                  <p:nvSpPr>
                    <p:cNvPr id="500983" name="Freeform 229"/>
                    <p:cNvSpPr>
                      <a:spLocks/>
                    </p:cNvSpPr>
                    <p:nvPr/>
                  </p:nvSpPr>
                  <p:spPr bwMode="auto">
                    <a:xfrm>
                      <a:off x="2699343" y="5254357"/>
                      <a:ext cx="437557" cy="565376"/>
                    </a:xfrm>
                    <a:custGeom>
                      <a:avLst/>
                      <a:gdLst>
                        <a:gd name="T0" fmla="*/ 2147483647 w 152"/>
                        <a:gd name="T1" fmla="*/ 2147483647 h 244"/>
                        <a:gd name="T2" fmla="*/ 2147483647 w 152"/>
                        <a:gd name="T3" fmla="*/ 2147483647 h 244"/>
                        <a:gd name="T4" fmla="*/ 2147483647 w 152"/>
                        <a:gd name="T5" fmla="*/ 2147483647 h 244"/>
                        <a:gd name="T6" fmla="*/ 2147483647 w 152"/>
                        <a:gd name="T7" fmla="*/ 2147483647 h 244"/>
                        <a:gd name="T8" fmla="*/ 2147483647 w 152"/>
                        <a:gd name="T9" fmla="*/ 2147483647 h 244"/>
                        <a:gd name="T10" fmla="*/ 2147483647 w 152"/>
                        <a:gd name="T11" fmla="*/ 2147483647 h 244"/>
                        <a:gd name="T12" fmla="*/ 0 w 152"/>
                        <a:gd name="T13" fmla="*/ 2147483647 h 244"/>
                        <a:gd name="T14" fmla="*/ 0 w 152"/>
                        <a:gd name="T15" fmla="*/ 2147483647 h 244"/>
                        <a:gd name="T16" fmla="*/ 0 w 152"/>
                        <a:gd name="T17" fmla="*/ 0 h 244"/>
                        <a:gd name="T18" fmla="*/ 2147483647 w 152"/>
                        <a:gd name="T19" fmla="*/ 0 h 244"/>
                        <a:gd name="T20" fmla="*/ 2147483647 w 152"/>
                        <a:gd name="T21" fmla="*/ 2147483647 h 244"/>
                        <a:gd name="T22" fmla="*/ 2147483647 w 152"/>
                        <a:gd name="T23" fmla="*/ 2147483647 h 244"/>
                        <a:gd name="T24" fmla="*/ 2147483647 w 152"/>
                        <a:gd name="T25" fmla="*/ 2147483647 h 244"/>
                        <a:gd name="T26" fmla="*/ 2147483647 w 152"/>
                        <a:gd name="T27" fmla="*/ 2147483647 h 244"/>
                        <a:gd name="T28" fmla="*/ 2147483647 w 152"/>
                        <a:gd name="T29" fmla="*/ 2147483647 h 244"/>
                        <a:gd name="T30" fmla="*/ 2147483647 w 152"/>
                        <a:gd name="T31" fmla="*/ 2147483647 h 244"/>
                        <a:gd name="T32" fmla="*/ 2147483647 w 152"/>
                        <a:gd name="T33" fmla="*/ 2147483647 h 244"/>
                        <a:gd name="T34" fmla="*/ 2147483647 w 152"/>
                        <a:gd name="T35" fmla="*/ 2147483647 h 244"/>
                        <a:gd name="T36" fmla="*/ 2147483647 w 152"/>
                        <a:gd name="T37" fmla="*/ 2147483647 h 244"/>
                        <a:gd name="T38" fmla="*/ 2147483647 w 152"/>
                        <a:gd name="T39" fmla="*/ 2147483647 h 244"/>
                        <a:gd name="T40" fmla="*/ 2147483647 w 152"/>
                        <a:gd name="T41" fmla="*/ 2147483647 h 244"/>
                        <a:gd name="T42" fmla="*/ 2147483647 w 152"/>
                        <a:gd name="T43" fmla="*/ 2147483647 h 244"/>
                        <a:gd name="T44" fmla="*/ 2147483647 w 152"/>
                        <a:gd name="T45" fmla="*/ 2147483647 h 244"/>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52"/>
                        <a:gd name="T70" fmla="*/ 0 h 244"/>
                        <a:gd name="T71" fmla="*/ 152 w 152"/>
                        <a:gd name="T72" fmla="*/ 244 h 244"/>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52" h="244">
                          <a:moveTo>
                            <a:pt x="76" y="244"/>
                          </a:moveTo>
                          <a:lnTo>
                            <a:pt x="52" y="241"/>
                          </a:lnTo>
                          <a:lnTo>
                            <a:pt x="33" y="236"/>
                          </a:lnTo>
                          <a:lnTo>
                            <a:pt x="20" y="229"/>
                          </a:lnTo>
                          <a:lnTo>
                            <a:pt x="9" y="221"/>
                          </a:lnTo>
                          <a:lnTo>
                            <a:pt x="3" y="214"/>
                          </a:lnTo>
                          <a:lnTo>
                            <a:pt x="0" y="208"/>
                          </a:lnTo>
                          <a:lnTo>
                            <a:pt x="0" y="207"/>
                          </a:lnTo>
                          <a:lnTo>
                            <a:pt x="0" y="0"/>
                          </a:lnTo>
                          <a:lnTo>
                            <a:pt x="152" y="0"/>
                          </a:lnTo>
                          <a:lnTo>
                            <a:pt x="152" y="136"/>
                          </a:lnTo>
                          <a:lnTo>
                            <a:pt x="148" y="147"/>
                          </a:lnTo>
                          <a:lnTo>
                            <a:pt x="143" y="159"/>
                          </a:lnTo>
                          <a:lnTo>
                            <a:pt x="140" y="168"/>
                          </a:lnTo>
                          <a:lnTo>
                            <a:pt x="139" y="171"/>
                          </a:lnTo>
                          <a:lnTo>
                            <a:pt x="133" y="180"/>
                          </a:lnTo>
                          <a:lnTo>
                            <a:pt x="124" y="190"/>
                          </a:lnTo>
                          <a:lnTo>
                            <a:pt x="114" y="202"/>
                          </a:lnTo>
                          <a:lnTo>
                            <a:pt x="102" y="214"/>
                          </a:lnTo>
                          <a:lnTo>
                            <a:pt x="93" y="226"/>
                          </a:lnTo>
                          <a:lnTo>
                            <a:pt x="84" y="235"/>
                          </a:lnTo>
                          <a:lnTo>
                            <a:pt x="78" y="241"/>
                          </a:lnTo>
                          <a:lnTo>
                            <a:pt x="76" y="244"/>
                          </a:lnTo>
                          <a:close/>
                        </a:path>
                      </a:pathLst>
                    </a:custGeom>
                    <a:solidFill>
                      <a:srgbClr val="808080"/>
                    </a:solidFill>
                    <a:ln w="0">
                      <a:solidFill>
                        <a:srgbClr val="808080"/>
                      </a:solidFill>
                      <a:round/>
                      <a:headEnd/>
                      <a:tailEnd/>
                    </a:ln>
                  </p:spPr>
                  <p:txBody>
                    <a:bodyPr/>
                    <a:lstStyle/>
                    <a:p>
                      <a:endParaRPr lang="en-US" smtClean="0">
                        <a:solidFill>
                          <a:srgbClr val="1F497D"/>
                        </a:solidFill>
                      </a:endParaRPr>
                    </a:p>
                  </p:txBody>
                </p:sp>
                <p:sp>
                  <p:nvSpPr>
                    <p:cNvPr id="500984" name="Freeform 230"/>
                    <p:cNvSpPr>
                      <a:spLocks/>
                    </p:cNvSpPr>
                    <p:nvPr/>
                  </p:nvSpPr>
                  <p:spPr bwMode="auto">
                    <a:xfrm>
                      <a:off x="2739644" y="5254357"/>
                      <a:ext cx="368469" cy="560742"/>
                    </a:xfrm>
                    <a:custGeom>
                      <a:avLst/>
                      <a:gdLst>
                        <a:gd name="T0" fmla="*/ 2147483647 w 128"/>
                        <a:gd name="T1" fmla="*/ 2147483647 h 242"/>
                        <a:gd name="T2" fmla="*/ 2147483647 w 128"/>
                        <a:gd name="T3" fmla="*/ 2147483647 h 242"/>
                        <a:gd name="T4" fmla="*/ 2147483647 w 128"/>
                        <a:gd name="T5" fmla="*/ 2147483647 h 242"/>
                        <a:gd name="T6" fmla="*/ 2147483647 w 128"/>
                        <a:gd name="T7" fmla="*/ 2147483647 h 242"/>
                        <a:gd name="T8" fmla="*/ 2147483647 w 128"/>
                        <a:gd name="T9" fmla="*/ 2147483647 h 242"/>
                        <a:gd name="T10" fmla="*/ 2147483647 w 128"/>
                        <a:gd name="T11" fmla="*/ 2147483647 h 242"/>
                        <a:gd name="T12" fmla="*/ 0 w 128"/>
                        <a:gd name="T13" fmla="*/ 2147483647 h 242"/>
                        <a:gd name="T14" fmla="*/ 0 w 128"/>
                        <a:gd name="T15" fmla="*/ 0 h 242"/>
                        <a:gd name="T16" fmla="*/ 2147483647 w 128"/>
                        <a:gd name="T17" fmla="*/ 0 h 242"/>
                        <a:gd name="T18" fmla="*/ 2147483647 w 128"/>
                        <a:gd name="T19" fmla="*/ 2147483647 h 242"/>
                        <a:gd name="T20" fmla="*/ 2147483647 w 128"/>
                        <a:gd name="T21" fmla="*/ 2147483647 h 242"/>
                        <a:gd name="T22" fmla="*/ 2147483647 w 128"/>
                        <a:gd name="T23" fmla="*/ 2147483647 h 242"/>
                        <a:gd name="T24" fmla="*/ 2147483647 w 128"/>
                        <a:gd name="T25" fmla="*/ 2147483647 h 242"/>
                        <a:gd name="T26" fmla="*/ 2147483647 w 128"/>
                        <a:gd name="T27" fmla="*/ 2147483647 h 242"/>
                        <a:gd name="T28" fmla="*/ 2147483647 w 128"/>
                        <a:gd name="T29" fmla="*/ 2147483647 h 242"/>
                        <a:gd name="T30" fmla="*/ 2147483647 w 128"/>
                        <a:gd name="T31" fmla="*/ 2147483647 h 242"/>
                        <a:gd name="T32" fmla="*/ 2147483647 w 128"/>
                        <a:gd name="T33" fmla="*/ 2147483647 h 242"/>
                        <a:gd name="T34" fmla="*/ 2147483647 w 128"/>
                        <a:gd name="T35" fmla="*/ 2147483647 h 242"/>
                        <a:gd name="T36" fmla="*/ 2147483647 w 128"/>
                        <a:gd name="T37" fmla="*/ 2147483647 h 242"/>
                        <a:gd name="T38" fmla="*/ 2147483647 w 128"/>
                        <a:gd name="T39" fmla="*/ 2147483647 h 242"/>
                        <a:gd name="T40" fmla="*/ 2147483647 w 128"/>
                        <a:gd name="T41" fmla="*/ 2147483647 h 242"/>
                        <a:gd name="T42" fmla="*/ 2147483647 w 128"/>
                        <a:gd name="T43" fmla="*/ 2147483647 h 242"/>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28"/>
                        <a:gd name="T67" fmla="*/ 0 h 242"/>
                        <a:gd name="T68" fmla="*/ 128 w 128"/>
                        <a:gd name="T69" fmla="*/ 242 h 242"/>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28" h="242">
                          <a:moveTo>
                            <a:pt x="67" y="242"/>
                          </a:moveTo>
                          <a:lnTo>
                            <a:pt x="43" y="241"/>
                          </a:lnTo>
                          <a:lnTo>
                            <a:pt x="25" y="236"/>
                          </a:lnTo>
                          <a:lnTo>
                            <a:pt x="13" y="229"/>
                          </a:lnTo>
                          <a:lnTo>
                            <a:pt x="6" y="221"/>
                          </a:lnTo>
                          <a:lnTo>
                            <a:pt x="1" y="215"/>
                          </a:lnTo>
                          <a:lnTo>
                            <a:pt x="0" y="214"/>
                          </a:lnTo>
                          <a:lnTo>
                            <a:pt x="0" y="0"/>
                          </a:lnTo>
                          <a:lnTo>
                            <a:pt x="128" y="0"/>
                          </a:lnTo>
                          <a:lnTo>
                            <a:pt x="128" y="130"/>
                          </a:lnTo>
                          <a:lnTo>
                            <a:pt x="125" y="139"/>
                          </a:lnTo>
                          <a:lnTo>
                            <a:pt x="122" y="151"/>
                          </a:lnTo>
                          <a:lnTo>
                            <a:pt x="119" y="160"/>
                          </a:lnTo>
                          <a:lnTo>
                            <a:pt x="117" y="163"/>
                          </a:lnTo>
                          <a:lnTo>
                            <a:pt x="113" y="171"/>
                          </a:lnTo>
                          <a:lnTo>
                            <a:pt x="106" y="183"/>
                          </a:lnTo>
                          <a:lnTo>
                            <a:pt x="97" y="195"/>
                          </a:lnTo>
                          <a:lnTo>
                            <a:pt x="88" y="210"/>
                          </a:lnTo>
                          <a:lnTo>
                            <a:pt x="80" y="221"/>
                          </a:lnTo>
                          <a:lnTo>
                            <a:pt x="73" y="233"/>
                          </a:lnTo>
                          <a:lnTo>
                            <a:pt x="68" y="241"/>
                          </a:lnTo>
                          <a:lnTo>
                            <a:pt x="67" y="242"/>
                          </a:lnTo>
                          <a:close/>
                        </a:path>
                      </a:pathLst>
                    </a:custGeom>
                    <a:solidFill>
                      <a:srgbClr val="999999"/>
                    </a:solidFill>
                    <a:ln w="0">
                      <a:solidFill>
                        <a:srgbClr val="999999"/>
                      </a:solidFill>
                      <a:round/>
                      <a:headEnd/>
                      <a:tailEnd/>
                    </a:ln>
                  </p:spPr>
                  <p:txBody>
                    <a:bodyPr/>
                    <a:lstStyle/>
                    <a:p>
                      <a:endParaRPr lang="en-US" smtClean="0">
                        <a:solidFill>
                          <a:srgbClr val="1F497D"/>
                        </a:solidFill>
                      </a:endParaRPr>
                    </a:p>
                  </p:txBody>
                </p:sp>
                <p:sp>
                  <p:nvSpPr>
                    <p:cNvPr id="500985" name="Freeform 231"/>
                    <p:cNvSpPr>
                      <a:spLocks/>
                    </p:cNvSpPr>
                    <p:nvPr/>
                  </p:nvSpPr>
                  <p:spPr bwMode="auto">
                    <a:xfrm>
                      <a:off x="2777067" y="5254357"/>
                      <a:ext cx="299381" cy="560742"/>
                    </a:xfrm>
                    <a:custGeom>
                      <a:avLst/>
                      <a:gdLst>
                        <a:gd name="T0" fmla="*/ 2147483647 w 104"/>
                        <a:gd name="T1" fmla="*/ 2147483647 h 242"/>
                        <a:gd name="T2" fmla="*/ 2147483647 w 104"/>
                        <a:gd name="T3" fmla="*/ 2147483647 h 242"/>
                        <a:gd name="T4" fmla="*/ 2147483647 w 104"/>
                        <a:gd name="T5" fmla="*/ 2147483647 h 242"/>
                        <a:gd name="T6" fmla="*/ 2147483647 w 104"/>
                        <a:gd name="T7" fmla="*/ 2147483647 h 242"/>
                        <a:gd name="T8" fmla="*/ 2147483647 w 104"/>
                        <a:gd name="T9" fmla="*/ 2147483647 h 242"/>
                        <a:gd name="T10" fmla="*/ 2147483647 w 104"/>
                        <a:gd name="T11" fmla="*/ 2147483647 h 242"/>
                        <a:gd name="T12" fmla="*/ 0 w 104"/>
                        <a:gd name="T13" fmla="*/ 2147483647 h 242"/>
                        <a:gd name="T14" fmla="*/ 0 w 104"/>
                        <a:gd name="T15" fmla="*/ 0 h 242"/>
                        <a:gd name="T16" fmla="*/ 2147483647 w 104"/>
                        <a:gd name="T17" fmla="*/ 0 h 242"/>
                        <a:gd name="T18" fmla="*/ 2147483647 w 104"/>
                        <a:gd name="T19" fmla="*/ 2147483647 h 242"/>
                        <a:gd name="T20" fmla="*/ 2147483647 w 104"/>
                        <a:gd name="T21" fmla="*/ 2147483647 h 242"/>
                        <a:gd name="T22" fmla="*/ 2147483647 w 104"/>
                        <a:gd name="T23" fmla="*/ 2147483647 h 242"/>
                        <a:gd name="T24" fmla="*/ 2147483647 w 104"/>
                        <a:gd name="T25" fmla="*/ 2147483647 h 242"/>
                        <a:gd name="T26" fmla="*/ 2147483647 w 104"/>
                        <a:gd name="T27" fmla="*/ 2147483647 h 242"/>
                        <a:gd name="T28" fmla="*/ 2147483647 w 104"/>
                        <a:gd name="T29" fmla="*/ 2147483647 h 242"/>
                        <a:gd name="T30" fmla="*/ 2147483647 w 104"/>
                        <a:gd name="T31" fmla="*/ 2147483647 h 242"/>
                        <a:gd name="T32" fmla="*/ 2147483647 w 104"/>
                        <a:gd name="T33" fmla="*/ 2147483647 h 242"/>
                        <a:gd name="T34" fmla="*/ 2147483647 w 104"/>
                        <a:gd name="T35" fmla="*/ 2147483647 h 242"/>
                        <a:gd name="T36" fmla="*/ 2147483647 w 104"/>
                        <a:gd name="T37" fmla="*/ 2147483647 h 242"/>
                        <a:gd name="T38" fmla="*/ 2147483647 w 104"/>
                        <a:gd name="T39" fmla="*/ 2147483647 h 242"/>
                        <a:gd name="T40" fmla="*/ 2147483647 w 104"/>
                        <a:gd name="T41" fmla="*/ 2147483647 h 242"/>
                        <a:gd name="T42" fmla="*/ 2147483647 w 104"/>
                        <a:gd name="T43" fmla="*/ 2147483647 h 242"/>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04"/>
                        <a:gd name="T67" fmla="*/ 0 h 242"/>
                        <a:gd name="T68" fmla="*/ 104 w 104"/>
                        <a:gd name="T69" fmla="*/ 242 h 242"/>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04" h="242">
                          <a:moveTo>
                            <a:pt x="60" y="242"/>
                          </a:moveTo>
                          <a:lnTo>
                            <a:pt x="39" y="241"/>
                          </a:lnTo>
                          <a:lnTo>
                            <a:pt x="24" y="238"/>
                          </a:lnTo>
                          <a:lnTo>
                            <a:pt x="13" y="232"/>
                          </a:lnTo>
                          <a:lnTo>
                            <a:pt x="6" y="227"/>
                          </a:lnTo>
                          <a:lnTo>
                            <a:pt x="2" y="223"/>
                          </a:lnTo>
                          <a:lnTo>
                            <a:pt x="0" y="221"/>
                          </a:lnTo>
                          <a:lnTo>
                            <a:pt x="0" y="0"/>
                          </a:lnTo>
                          <a:lnTo>
                            <a:pt x="104" y="0"/>
                          </a:lnTo>
                          <a:lnTo>
                            <a:pt x="104" y="126"/>
                          </a:lnTo>
                          <a:lnTo>
                            <a:pt x="103" y="133"/>
                          </a:lnTo>
                          <a:lnTo>
                            <a:pt x="100" y="144"/>
                          </a:lnTo>
                          <a:lnTo>
                            <a:pt x="98" y="153"/>
                          </a:lnTo>
                          <a:lnTo>
                            <a:pt x="97" y="156"/>
                          </a:lnTo>
                          <a:lnTo>
                            <a:pt x="94" y="163"/>
                          </a:lnTo>
                          <a:lnTo>
                            <a:pt x="88" y="174"/>
                          </a:lnTo>
                          <a:lnTo>
                            <a:pt x="82" y="189"/>
                          </a:lnTo>
                          <a:lnTo>
                            <a:pt x="75" y="204"/>
                          </a:lnTo>
                          <a:lnTo>
                            <a:pt x="69" y="218"/>
                          </a:lnTo>
                          <a:lnTo>
                            <a:pt x="64" y="230"/>
                          </a:lnTo>
                          <a:lnTo>
                            <a:pt x="61" y="239"/>
                          </a:lnTo>
                          <a:lnTo>
                            <a:pt x="60" y="242"/>
                          </a:lnTo>
                          <a:close/>
                        </a:path>
                      </a:pathLst>
                    </a:custGeom>
                    <a:solidFill>
                      <a:srgbClr val="B2B2B2"/>
                    </a:solidFill>
                    <a:ln w="0">
                      <a:solidFill>
                        <a:srgbClr val="B2B2B2"/>
                      </a:solidFill>
                      <a:round/>
                      <a:headEnd/>
                      <a:tailEnd/>
                    </a:ln>
                  </p:spPr>
                  <p:txBody>
                    <a:bodyPr/>
                    <a:lstStyle/>
                    <a:p>
                      <a:endParaRPr lang="en-US" smtClean="0">
                        <a:solidFill>
                          <a:srgbClr val="1F497D"/>
                        </a:solidFill>
                      </a:endParaRPr>
                    </a:p>
                  </p:txBody>
                </p:sp>
                <p:sp>
                  <p:nvSpPr>
                    <p:cNvPr id="500986" name="Freeform 232"/>
                    <p:cNvSpPr>
                      <a:spLocks/>
                    </p:cNvSpPr>
                    <p:nvPr/>
                  </p:nvSpPr>
                  <p:spPr bwMode="auto">
                    <a:xfrm>
                      <a:off x="2820247" y="5254357"/>
                      <a:ext cx="230293" cy="558425"/>
                    </a:xfrm>
                    <a:custGeom>
                      <a:avLst/>
                      <a:gdLst>
                        <a:gd name="T0" fmla="*/ 2147483647 w 80"/>
                        <a:gd name="T1" fmla="*/ 2147483647 h 241"/>
                        <a:gd name="T2" fmla="*/ 2147483647 w 80"/>
                        <a:gd name="T3" fmla="*/ 2147483647 h 241"/>
                        <a:gd name="T4" fmla="*/ 2147483647 w 80"/>
                        <a:gd name="T5" fmla="*/ 2147483647 h 241"/>
                        <a:gd name="T6" fmla="*/ 2147483647 w 80"/>
                        <a:gd name="T7" fmla="*/ 2147483647 h 241"/>
                        <a:gd name="T8" fmla="*/ 2147483647 w 80"/>
                        <a:gd name="T9" fmla="*/ 2147483647 h 241"/>
                        <a:gd name="T10" fmla="*/ 0 w 80"/>
                        <a:gd name="T11" fmla="*/ 2147483647 h 241"/>
                        <a:gd name="T12" fmla="*/ 0 w 80"/>
                        <a:gd name="T13" fmla="*/ 2147483647 h 241"/>
                        <a:gd name="T14" fmla="*/ 2147483647 w 80"/>
                        <a:gd name="T15" fmla="*/ 0 h 241"/>
                        <a:gd name="T16" fmla="*/ 2147483647 w 80"/>
                        <a:gd name="T17" fmla="*/ 2147483647 h 241"/>
                        <a:gd name="T18" fmla="*/ 2147483647 w 80"/>
                        <a:gd name="T19" fmla="*/ 2147483647 h 241"/>
                        <a:gd name="T20" fmla="*/ 2147483647 w 80"/>
                        <a:gd name="T21" fmla="*/ 2147483647 h 241"/>
                        <a:gd name="T22" fmla="*/ 2147483647 w 80"/>
                        <a:gd name="T23" fmla="*/ 2147483647 h 241"/>
                        <a:gd name="T24" fmla="*/ 2147483647 w 80"/>
                        <a:gd name="T25" fmla="*/ 2147483647 h 241"/>
                        <a:gd name="T26" fmla="*/ 2147483647 w 80"/>
                        <a:gd name="T27" fmla="*/ 2147483647 h 241"/>
                        <a:gd name="T28" fmla="*/ 2147483647 w 80"/>
                        <a:gd name="T29" fmla="*/ 2147483647 h 241"/>
                        <a:gd name="T30" fmla="*/ 2147483647 w 80"/>
                        <a:gd name="T31" fmla="*/ 2147483647 h 241"/>
                        <a:gd name="T32" fmla="*/ 2147483647 w 80"/>
                        <a:gd name="T33" fmla="*/ 2147483647 h 241"/>
                        <a:gd name="T34" fmla="*/ 2147483647 w 80"/>
                        <a:gd name="T35" fmla="*/ 2147483647 h 241"/>
                        <a:gd name="T36" fmla="*/ 2147483647 w 80"/>
                        <a:gd name="T37" fmla="*/ 2147483647 h 241"/>
                        <a:gd name="T38" fmla="*/ 2147483647 w 80"/>
                        <a:gd name="T39" fmla="*/ 2147483647 h 241"/>
                        <a:gd name="T40" fmla="*/ 2147483647 w 80"/>
                        <a:gd name="T41" fmla="*/ 2147483647 h 24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80"/>
                        <a:gd name="T64" fmla="*/ 0 h 241"/>
                        <a:gd name="T65" fmla="*/ 80 w 80"/>
                        <a:gd name="T66" fmla="*/ 241 h 241"/>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80" h="241">
                          <a:moveTo>
                            <a:pt x="49" y="241"/>
                          </a:moveTo>
                          <a:lnTo>
                            <a:pt x="30" y="241"/>
                          </a:lnTo>
                          <a:lnTo>
                            <a:pt x="16" y="238"/>
                          </a:lnTo>
                          <a:lnTo>
                            <a:pt x="7" y="233"/>
                          </a:lnTo>
                          <a:lnTo>
                            <a:pt x="1" y="230"/>
                          </a:lnTo>
                          <a:lnTo>
                            <a:pt x="0" y="229"/>
                          </a:lnTo>
                          <a:lnTo>
                            <a:pt x="0" y="2"/>
                          </a:lnTo>
                          <a:lnTo>
                            <a:pt x="80" y="0"/>
                          </a:lnTo>
                          <a:lnTo>
                            <a:pt x="80" y="120"/>
                          </a:lnTo>
                          <a:lnTo>
                            <a:pt x="79" y="126"/>
                          </a:lnTo>
                          <a:lnTo>
                            <a:pt x="78" y="136"/>
                          </a:lnTo>
                          <a:lnTo>
                            <a:pt x="76" y="144"/>
                          </a:lnTo>
                          <a:lnTo>
                            <a:pt x="75" y="148"/>
                          </a:lnTo>
                          <a:lnTo>
                            <a:pt x="73" y="154"/>
                          </a:lnTo>
                          <a:lnTo>
                            <a:pt x="69" y="166"/>
                          </a:lnTo>
                          <a:lnTo>
                            <a:pt x="64" y="181"/>
                          </a:lnTo>
                          <a:lnTo>
                            <a:pt x="60" y="198"/>
                          </a:lnTo>
                          <a:lnTo>
                            <a:pt x="57" y="214"/>
                          </a:lnTo>
                          <a:lnTo>
                            <a:pt x="52" y="227"/>
                          </a:lnTo>
                          <a:lnTo>
                            <a:pt x="51" y="238"/>
                          </a:lnTo>
                          <a:lnTo>
                            <a:pt x="49" y="241"/>
                          </a:lnTo>
                          <a:close/>
                        </a:path>
                      </a:pathLst>
                    </a:custGeom>
                    <a:solidFill>
                      <a:srgbClr val="CCCCCC"/>
                    </a:solidFill>
                    <a:ln w="0">
                      <a:solidFill>
                        <a:srgbClr val="CCCCCC"/>
                      </a:solidFill>
                      <a:round/>
                      <a:headEnd/>
                      <a:tailEnd/>
                    </a:ln>
                  </p:spPr>
                  <p:txBody>
                    <a:bodyPr/>
                    <a:lstStyle/>
                    <a:p>
                      <a:endParaRPr lang="en-US" smtClean="0">
                        <a:solidFill>
                          <a:srgbClr val="1F497D"/>
                        </a:solidFill>
                      </a:endParaRPr>
                    </a:p>
                  </p:txBody>
                </p:sp>
                <p:sp>
                  <p:nvSpPr>
                    <p:cNvPr id="500987" name="Freeform 233"/>
                    <p:cNvSpPr>
                      <a:spLocks/>
                    </p:cNvSpPr>
                    <p:nvPr/>
                  </p:nvSpPr>
                  <p:spPr bwMode="auto">
                    <a:xfrm>
                      <a:off x="2857669" y="5254357"/>
                      <a:ext cx="164084" cy="558425"/>
                    </a:xfrm>
                    <a:custGeom>
                      <a:avLst/>
                      <a:gdLst>
                        <a:gd name="T0" fmla="*/ 2147483647 w 57"/>
                        <a:gd name="T1" fmla="*/ 2147483647 h 241"/>
                        <a:gd name="T2" fmla="*/ 2147483647 w 57"/>
                        <a:gd name="T3" fmla="*/ 2147483647 h 241"/>
                        <a:gd name="T4" fmla="*/ 2147483647 w 57"/>
                        <a:gd name="T5" fmla="*/ 2147483647 h 241"/>
                        <a:gd name="T6" fmla="*/ 2147483647 w 57"/>
                        <a:gd name="T7" fmla="*/ 2147483647 h 241"/>
                        <a:gd name="T8" fmla="*/ 0 w 57"/>
                        <a:gd name="T9" fmla="*/ 2147483647 h 241"/>
                        <a:gd name="T10" fmla="*/ 0 w 57"/>
                        <a:gd name="T11" fmla="*/ 2147483647 h 241"/>
                        <a:gd name="T12" fmla="*/ 2147483647 w 57"/>
                        <a:gd name="T13" fmla="*/ 0 h 241"/>
                        <a:gd name="T14" fmla="*/ 2147483647 w 57"/>
                        <a:gd name="T15" fmla="*/ 2147483647 h 241"/>
                        <a:gd name="T16" fmla="*/ 2147483647 w 57"/>
                        <a:gd name="T17" fmla="*/ 2147483647 h 241"/>
                        <a:gd name="T18" fmla="*/ 2147483647 w 57"/>
                        <a:gd name="T19" fmla="*/ 2147483647 h 241"/>
                        <a:gd name="T20" fmla="*/ 2147483647 w 57"/>
                        <a:gd name="T21" fmla="*/ 2147483647 h 241"/>
                        <a:gd name="T22" fmla="*/ 2147483647 w 57"/>
                        <a:gd name="T23" fmla="*/ 2147483647 h 241"/>
                        <a:gd name="T24" fmla="*/ 2147483647 w 57"/>
                        <a:gd name="T25" fmla="*/ 2147483647 h 241"/>
                        <a:gd name="T26" fmla="*/ 2147483647 w 57"/>
                        <a:gd name="T27" fmla="*/ 2147483647 h 241"/>
                        <a:gd name="T28" fmla="*/ 2147483647 w 57"/>
                        <a:gd name="T29" fmla="*/ 2147483647 h 241"/>
                        <a:gd name="T30" fmla="*/ 2147483647 w 57"/>
                        <a:gd name="T31" fmla="*/ 2147483647 h 241"/>
                        <a:gd name="T32" fmla="*/ 2147483647 w 57"/>
                        <a:gd name="T33" fmla="*/ 2147483647 h 241"/>
                        <a:gd name="T34" fmla="*/ 2147483647 w 57"/>
                        <a:gd name="T35" fmla="*/ 2147483647 h 241"/>
                        <a:gd name="T36" fmla="*/ 2147483647 w 57"/>
                        <a:gd name="T37" fmla="*/ 2147483647 h 241"/>
                        <a:gd name="T38" fmla="*/ 2147483647 w 57"/>
                        <a:gd name="T39" fmla="*/ 2147483647 h 241"/>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57"/>
                        <a:gd name="T61" fmla="*/ 0 h 241"/>
                        <a:gd name="T62" fmla="*/ 57 w 57"/>
                        <a:gd name="T63" fmla="*/ 241 h 241"/>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57" h="241">
                          <a:moveTo>
                            <a:pt x="42" y="241"/>
                          </a:moveTo>
                          <a:lnTo>
                            <a:pt x="24" y="241"/>
                          </a:lnTo>
                          <a:lnTo>
                            <a:pt x="11" y="239"/>
                          </a:lnTo>
                          <a:lnTo>
                            <a:pt x="3" y="238"/>
                          </a:lnTo>
                          <a:lnTo>
                            <a:pt x="0" y="236"/>
                          </a:lnTo>
                          <a:lnTo>
                            <a:pt x="0" y="2"/>
                          </a:lnTo>
                          <a:lnTo>
                            <a:pt x="57" y="0"/>
                          </a:lnTo>
                          <a:lnTo>
                            <a:pt x="57" y="114"/>
                          </a:lnTo>
                          <a:lnTo>
                            <a:pt x="57" y="120"/>
                          </a:lnTo>
                          <a:lnTo>
                            <a:pt x="56" y="129"/>
                          </a:lnTo>
                          <a:lnTo>
                            <a:pt x="56" y="136"/>
                          </a:lnTo>
                          <a:lnTo>
                            <a:pt x="54" y="141"/>
                          </a:lnTo>
                          <a:lnTo>
                            <a:pt x="54" y="145"/>
                          </a:lnTo>
                          <a:lnTo>
                            <a:pt x="51" y="157"/>
                          </a:lnTo>
                          <a:lnTo>
                            <a:pt x="50" y="174"/>
                          </a:lnTo>
                          <a:lnTo>
                            <a:pt x="47" y="192"/>
                          </a:lnTo>
                          <a:lnTo>
                            <a:pt x="45" y="210"/>
                          </a:lnTo>
                          <a:lnTo>
                            <a:pt x="44" y="226"/>
                          </a:lnTo>
                          <a:lnTo>
                            <a:pt x="42" y="236"/>
                          </a:lnTo>
                          <a:lnTo>
                            <a:pt x="42" y="241"/>
                          </a:lnTo>
                          <a:close/>
                        </a:path>
                      </a:pathLst>
                    </a:custGeom>
                    <a:solidFill>
                      <a:srgbClr val="E5E5E5"/>
                    </a:solidFill>
                    <a:ln w="0">
                      <a:solidFill>
                        <a:srgbClr val="E5E5E5"/>
                      </a:solidFill>
                      <a:round/>
                      <a:headEnd/>
                      <a:tailEnd/>
                    </a:ln>
                  </p:spPr>
                  <p:txBody>
                    <a:bodyPr/>
                    <a:lstStyle/>
                    <a:p>
                      <a:endParaRPr lang="en-US" smtClean="0">
                        <a:solidFill>
                          <a:srgbClr val="1F497D"/>
                        </a:solidFill>
                      </a:endParaRPr>
                    </a:p>
                  </p:txBody>
                </p:sp>
                <p:sp>
                  <p:nvSpPr>
                    <p:cNvPr id="500988" name="Freeform 234"/>
                    <p:cNvSpPr>
                      <a:spLocks/>
                    </p:cNvSpPr>
                    <p:nvPr/>
                  </p:nvSpPr>
                  <p:spPr bwMode="auto">
                    <a:xfrm>
                      <a:off x="2526623" y="5476801"/>
                      <a:ext cx="215900" cy="210858"/>
                    </a:xfrm>
                    <a:custGeom>
                      <a:avLst/>
                      <a:gdLst>
                        <a:gd name="T0" fmla="*/ 0 w 75"/>
                        <a:gd name="T1" fmla="*/ 2147483647 h 91"/>
                        <a:gd name="T2" fmla="*/ 2147483647 w 75"/>
                        <a:gd name="T3" fmla="*/ 2147483647 h 91"/>
                        <a:gd name="T4" fmla="*/ 2147483647 w 75"/>
                        <a:gd name="T5" fmla="*/ 2147483647 h 91"/>
                        <a:gd name="T6" fmla="*/ 2147483647 w 75"/>
                        <a:gd name="T7" fmla="*/ 2147483647 h 91"/>
                        <a:gd name="T8" fmla="*/ 2147483647 w 75"/>
                        <a:gd name="T9" fmla="*/ 2147483647 h 91"/>
                        <a:gd name="T10" fmla="*/ 2147483647 w 75"/>
                        <a:gd name="T11" fmla="*/ 2147483647 h 91"/>
                        <a:gd name="T12" fmla="*/ 2147483647 w 75"/>
                        <a:gd name="T13" fmla="*/ 2147483647 h 91"/>
                        <a:gd name="T14" fmla="*/ 2147483647 w 75"/>
                        <a:gd name="T15" fmla="*/ 2147483647 h 91"/>
                        <a:gd name="T16" fmla="*/ 2147483647 w 75"/>
                        <a:gd name="T17" fmla="*/ 2147483647 h 91"/>
                        <a:gd name="T18" fmla="*/ 2147483647 w 75"/>
                        <a:gd name="T19" fmla="*/ 2147483647 h 91"/>
                        <a:gd name="T20" fmla="*/ 2147483647 w 75"/>
                        <a:gd name="T21" fmla="*/ 2147483647 h 91"/>
                        <a:gd name="T22" fmla="*/ 2147483647 w 75"/>
                        <a:gd name="T23" fmla="*/ 2147483647 h 91"/>
                        <a:gd name="T24" fmla="*/ 2147483647 w 75"/>
                        <a:gd name="T25" fmla="*/ 2147483647 h 91"/>
                        <a:gd name="T26" fmla="*/ 2147483647 w 75"/>
                        <a:gd name="T27" fmla="*/ 2147483647 h 91"/>
                        <a:gd name="T28" fmla="*/ 2147483647 w 75"/>
                        <a:gd name="T29" fmla="*/ 2147483647 h 91"/>
                        <a:gd name="T30" fmla="*/ 2147483647 w 75"/>
                        <a:gd name="T31" fmla="*/ 2147483647 h 91"/>
                        <a:gd name="T32" fmla="*/ 2147483647 w 75"/>
                        <a:gd name="T33" fmla="*/ 2147483647 h 91"/>
                        <a:gd name="T34" fmla="*/ 2147483647 w 75"/>
                        <a:gd name="T35" fmla="*/ 2147483647 h 91"/>
                        <a:gd name="T36" fmla="*/ 2147483647 w 75"/>
                        <a:gd name="T37" fmla="*/ 2147483647 h 91"/>
                        <a:gd name="T38" fmla="*/ 2147483647 w 75"/>
                        <a:gd name="T39" fmla="*/ 2147483647 h 91"/>
                        <a:gd name="T40" fmla="*/ 2147483647 w 75"/>
                        <a:gd name="T41" fmla="*/ 2147483647 h 91"/>
                        <a:gd name="T42" fmla="*/ 2147483647 w 75"/>
                        <a:gd name="T43" fmla="*/ 2147483647 h 91"/>
                        <a:gd name="T44" fmla="*/ 2147483647 w 75"/>
                        <a:gd name="T45" fmla="*/ 2147483647 h 91"/>
                        <a:gd name="T46" fmla="*/ 2147483647 w 75"/>
                        <a:gd name="T47" fmla="*/ 2147483647 h 91"/>
                        <a:gd name="T48" fmla="*/ 2147483647 w 75"/>
                        <a:gd name="T49" fmla="*/ 2147483647 h 91"/>
                        <a:gd name="T50" fmla="*/ 2147483647 w 75"/>
                        <a:gd name="T51" fmla="*/ 2147483647 h 91"/>
                        <a:gd name="T52" fmla="*/ 2147483647 w 75"/>
                        <a:gd name="T53" fmla="*/ 2147483647 h 91"/>
                        <a:gd name="T54" fmla="*/ 2147483647 w 75"/>
                        <a:gd name="T55" fmla="*/ 2147483647 h 91"/>
                        <a:gd name="T56" fmla="*/ 2147483647 w 75"/>
                        <a:gd name="T57" fmla="*/ 2147483647 h 91"/>
                        <a:gd name="T58" fmla="*/ 2147483647 w 75"/>
                        <a:gd name="T59" fmla="*/ 2147483647 h 91"/>
                        <a:gd name="T60" fmla="*/ 2147483647 w 75"/>
                        <a:gd name="T61" fmla="*/ 2147483647 h 91"/>
                        <a:gd name="T62" fmla="*/ 2147483647 w 75"/>
                        <a:gd name="T63" fmla="*/ 2147483647 h 91"/>
                        <a:gd name="T64" fmla="*/ 2147483647 w 75"/>
                        <a:gd name="T65" fmla="*/ 2147483647 h 91"/>
                        <a:gd name="T66" fmla="*/ 2147483647 w 75"/>
                        <a:gd name="T67" fmla="*/ 2147483647 h 91"/>
                        <a:gd name="T68" fmla="*/ 2147483647 w 75"/>
                        <a:gd name="T69" fmla="*/ 2147483647 h 91"/>
                        <a:gd name="T70" fmla="*/ 2147483647 w 75"/>
                        <a:gd name="T71" fmla="*/ 2147483647 h 91"/>
                        <a:gd name="T72" fmla="*/ 2147483647 w 75"/>
                        <a:gd name="T73" fmla="*/ 2147483647 h 91"/>
                        <a:gd name="T74" fmla="*/ 2147483647 w 75"/>
                        <a:gd name="T75" fmla="*/ 2147483647 h 91"/>
                        <a:gd name="T76" fmla="*/ 2147483647 w 75"/>
                        <a:gd name="T77" fmla="*/ 2147483647 h 91"/>
                        <a:gd name="T78" fmla="*/ 2147483647 w 75"/>
                        <a:gd name="T79" fmla="*/ 0 h 91"/>
                        <a:gd name="T80" fmla="*/ 2147483647 w 75"/>
                        <a:gd name="T81" fmla="*/ 2147483647 h 91"/>
                        <a:gd name="T82" fmla="*/ 2147483647 w 75"/>
                        <a:gd name="T83" fmla="*/ 2147483647 h 91"/>
                        <a:gd name="T84" fmla="*/ 2147483647 w 75"/>
                        <a:gd name="T85" fmla="*/ 2147483647 h 91"/>
                        <a:gd name="T86" fmla="*/ 0 w 75"/>
                        <a:gd name="T87" fmla="*/ 2147483647 h 9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75"/>
                        <a:gd name="T133" fmla="*/ 0 h 91"/>
                        <a:gd name="T134" fmla="*/ 75 w 75"/>
                        <a:gd name="T135" fmla="*/ 91 h 91"/>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75" h="91">
                          <a:moveTo>
                            <a:pt x="0" y="46"/>
                          </a:moveTo>
                          <a:lnTo>
                            <a:pt x="2" y="64"/>
                          </a:lnTo>
                          <a:lnTo>
                            <a:pt x="11" y="79"/>
                          </a:lnTo>
                          <a:lnTo>
                            <a:pt x="23" y="88"/>
                          </a:lnTo>
                          <a:lnTo>
                            <a:pt x="39" y="91"/>
                          </a:lnTo>
                          <a:lnTo>
                            <a:pt x="53" y="88"/>
                          </a:lnTo>
                          <a:lnTo>
                            <a:pt x="63" y="82"/>
                          </a:lnTo>
                          <a:lnTo>
                            <a:pt x="69" y="76"/>
                          </a:lnTo>
                          <a:lnTo>
                            <a:pt x="74" y="67"/>
                          </a:lnTo>
                          <a:lnTo>
                            <a:pt x="75" y="60"/>
                          </a:lnTo>
                          <a:lnTo>
                            <a:pt x="57" y="60"/>
                          </a:lnTo>
                          <a:lnTo>
                            <a:pt x="56" y="64"/>
                          </a:lnTo>
                          <a:lnTo>
                            <a:pt x="53" y="69"/>
                          </a:lnTo>
                          <a:lnTo>
                            <a:pt x="50" y="73"/>
                          </a:lnTo>
                          <a:lnTo>
                            <a:pt x="45" y="75"/>
                          </a:lnTo>
                          <a:lnTo>
                            <a:pt x="39" y="75"/>
                          </a:lnTo>
                          <a:lnTo>
                            <a:pt x="33" y="75"/>
                          </a:lnTo>
                          <a:lnTo>
                            <a:pt x="29" y="72"/>
                          </a:lnTo>
                          <a:lnTo>
                            <a:pt x="24" y="69"/>
                          </a:lnTo>
                          <a:lnTo>
                            <a:pt x="21" y="64"/>
                          </a:lnTo>
                          <a:lnTo>
                            <a:pt x="20" y="58"/>
                          </a:lnTo>
                          <a:lnTo>
                            <a:pt x="18" y="54"/>
                          </a:lnTo>
                          <a:lnTo>
                            <a:pt x="18" y="46"/>
                          </a:lnTo>
                          <a:lnTo>
                            <a:pt x="18" y="37"/>
                          </a:lnTo>
                          <a:lnTo>
                            <a:pt x="21" y="30"/>
                          </a:lnTo>
                          <a:lnTo>
                            <a:pt x="24" y="24"/>
                          </a:lnTo>
                          <a:lnTo>
                            <a:pt x="27" y="19"/>
                          </a:lnTo>
                          <a:lnTo>
                            <a:pt x="33" y="16"/>
                          </a:lnTo>
                          <a:lnTo>
                            <a:pt x="39" y="16"/>
                          </a:lnTo>
                          <a:lnTo>
                            <a:pt x="45" y="16"/>
                          </a:lnTo>
                          <a:lnTo>
                            <a:pt x="50" y="18"/>
                          </a:lnTo>
                          <a:lnTo>
                            <a:pt x="53" y="21"/>
                          </a:lnTo>
                          <a:lnTo>
                            <a:pt x="56" y="25"/>
                          </a:lnTo>
                          <a:lnTo>
                            <a:pt x="57" y="31"/>
                          </a:lnTo>
                          <a:lnTo>
                            <a:pt x="75" y="31"/>
                          </a:lnTo>
                          <a:lnTo>
                            <a:pt x="74" y="22"/>
                          </a:lnTo>
                          <a:lnTo>
                            <a:pt x="69" y="15"/>
                          </a:lnTo>
                          <a:lnTo>
                            <a:pt x="62" y="7"/>
                          </a:lnTo>
                          <a:lnTo>
                            <a:pt x="51" y="1"/>
                          </a:lnTo>
                          <a:lnTo>
                            <a:pt x="38" y="0"/>
                          </a:lnTo>
                          <a:lnTo>
                            <a:pt x="24" y="3"/>
                          </a:lnTo>
                          <a:lnTo>
                            <a:pt x="12" y="10"/>
                          </a:lnTo>
                          <a:lnTo>
                            <a:pt x="3" y="25"/>
                          </a:lnTo>
                          <a:lnTo>
                            <a:pt x="0" y="46"/>
                          </a:lnTo>
                          <a:close/>
                        </a:path>
                      </a:pathLst>
                    </a:custGeom>
                    <a:solidFill>
                      <a:srgbClr val="FFFFFF"/>
                    </a:solidFill>
                    <a:ln w="0">
                      <a:solidFill>
                        <a:srgbClr val="FFFFFF"/>
                      </a:solidFill>
                      <a:round/>
                      <a:headEnd/>
                      <a:tailEnd/>
                    </a:ln>
                  </p:spPr>
                  <p:txBody>
                    <a:bodyPr/>
                    <a:lstStyle/>
                    <a:p>
                      <a:endParaRPr lang="en-US" smtClean="0">
                        <a:solidFill>
                          <a:srgbClr val="1F497D"/>
                        </a:solidFill>
                      </a:endParaRPr>
                    </a:p>
                  </p:txBody>
                </p:sp>
                <p:sp>
                  <p:nvSpPr>
                    <p:cNvPr id="500989" name="Freeform 235"/>
                    <p:cNvSpPr>
                      <a:spLocks/>
                    </p:cNvSpPr>
                    <p:nvPr/>
                  </p:nvSpPr>
                  <p:spPr bwMode="auto">
                    <a:xfrm>
                      <a:off x="2520865" y="5071305"/>
                      <a:ext cx="771483" cy="326713"/>
                    </a:xfrm>
                    <a:custGeom>
                      <a:avLst/>
                      <a:gdLst>
                        <a:gd name="T0" fmla="*/ 2147483647 w 268"/>
                        <a:gd name="T1" fmla="*/ 2147483647 h 141"/>
                        <a:gd name="T2" fmla="*/ 2147483647 w 268"/>
                        <a:gd name="T3" fmla="*/ 2147483647 h 141"/>
                        <a:gd name="T4" fmla="*/ 2147483647 w 268"/>
                        <a:gd name="T5" fmla="*/ 2147483647 h 141"/>
                        <a:gd name="T6" fmla="*/ 2147483647 w 268"/>
                        <a:gd name="T7" fmla="*/ 2147483647 h 141"/>
                        <a:gd name="T8" fmla="*/ 2147483647 w 268"/>
                        <a:gd name="T9" fmla="*/ 2147483647 h 141"/>
                        <a:gd name="T10" fmla="*/ 2147483647 w 268"/>
                        <a:gd name="T11" fmla="*/ 2147483647 h 141"/>
                        <a:gd name="T12" fmla="*/ 2147483647 w 268"/>
                        <a:gd name="T13" fmla="*/ 2147483647 h 141"/>
                        <a:gd name="T14" fmla="*/ 2147483647 w 268"/>
                        <a:gd name="T15" fmla="*/ 2147483647 h 141"/>
                        <a:gd name="T16" fmla="*/ 2147483647 w 268"/>
                        <a:gd name="T17" fmla="*/ 2147483647 h 141"/>
                        <a:gd name="T18" fmla="*/ 2147483647 w 268"/>
                        <a:gd name="T19" fmla="*/ 2147483647 h 141"/>
                        <a:gd name="T20" fmla="*/ 2147483647 w 268"/>
                        <a:gd name="T21" fmla="*/ 2147483647 h 141"/>
                        <a:gd name="T22" fmla="*/ 2147483647 w 268"/>
                        <a:gd name="T23" fmla="*/ 2147483647 h 141"/>
                        <a:gd name="T24" fmla="*/ 2147483647 w 268"/>
                        <a:gd name="T25" fmla="*/ 0 h 141"/>
                        <a:gd name="T26" fmla="*/ 2147483647 w 268"/>
                        <a:gd name="T27" fmla="*/ 2147483647 h 141"/>
                        <a:gd name="T28" fmla="*/ 2147483647 w 268"/>
                        <a:gd name="T29" fmla="*/ 2147483647 h 141"/>
                        <a:gd name="T30" fmla="*/ 2147483647 w 268"/>
                        <a:gd name="T31" fmla="*/ 2147483647 h 141"/>
                        <a:gd name="T32" fmla="*/ 2147483647 w 268"/>
                        <a:gd name="T33" fmla="*/ 2147483647 h 141"/>
                        <a:gd name="T34" fmla="*/ 2147483647 w 268"/>
                        <a:gd name="T35" fmla="*/ 2147483647 h 141"/>
                        <a:gd name="T36" fmla="*/ 0 w 268"/>
                        <a:gd name="T37" fmla="*/ 2147483647 h 141"/>
                        <a:gd name="T38" fmla="*/ 2147483647 w 268"/>
                        <a:gd name="T39" fmla="*/ 2147483647 h 141"/>
                        <a:gd name="T40" fmla="*/ 2147483647 w 268"/>
                        <a:gd name="T41" fmla="*/ 2147483647 h 141"/>
                        <a:gd name="T42" fmla="*/ 2147483647 w 268"/>
                        <a:gd name="T43" fmla="*/ 2147483647 h 141"/>
                        <a:gd name="T44" fmla="*/ 2147483647 w 268"/>
                        <a:gd name="T45" fmla="*/ 2147483647 h 141"/>
                        <a:gd name="T46" fmla="*/ 2147483647 w 268"/>
                        <a:gd name="T47" fmla="*/ 2147483647 h 141"/>
                        <a:gd name="T48" fmla="*/ 2147483647 w 268"/>
                        <a:gd name="T49" fmla="*/ 2147483647 h 141"/>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68"/>
                        <a:gd name="T76" fmla="*/ 0 h 141"/>
                        <a:gd name="T77" fmla="*/ 268 w 268"/>
                        <a:gd name="T78" fmla="*/ 141 h 141"/>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68" h="141">
                          <a:moveTo>
                            <a:pt x="134" y="141"/>
                          </a:moveTo>
                          <a:lnTo>
                            <a:pt x="170" y="139"/>
                          </a:lnTo>
                          <a:lnTo>
                            <a:pt x="202" y="132"/>
                          </a:lnTo>
                          <a:lnTo>
                            <a:pt x="229" y="121"/>
                          </a:lnTo>
                          <a:lnTo>
                            <a:pt x="250" y="106"/>
                          </a:lnTo>
                          <a:lnTo>
                            <a:pt x="264" y="90"/>
                          </a:lnTo>
                          <a:lnTo>
                            <a:pt x="268" y="70"/>
                          </a:lnTo>
                          <a:lnTo>
                            <a:pt x="264" y="53"/>
                          </a:lnTo>
                          <a:lnTo>
                            <a:pt x="250" y="35"/>
                          </a:lnTo>
                          <a:lnTo>
                            <a:pt x="229" y="21"/>
                          </a:lnTo>
                          <a:lnTo>
                            <a:pt x="202" y="9"/>
                          </a:lnTo>
                          <a:lnTo>
                            <a:pt x="170" y="3"/>
                          </a:lnTo>
                          <a:lnTo>
                            <a:pt x="134" y="0"/>
                          </a:lnTo>
                          <a:lnTo>
                            <a:pt x="98" y="3"/>
                          </a:lnTo>
                          <a:lnTo>
                            <a:pt x="65" y="9"/>
                          </a:lnTo>
                          <a:lnTo>
                            <a:pt x="38" y="21"/>
                          </a:lnTo>
                          <a:lnTo>
                            <a:pt x="17" y="35"/>
                          </a:lnTo>
                          <a:lnTo>
                            <a:pt x="4" y="53"/>
                          </a:lnTo>
                          <a:lnTo>
                            <a:pt x="0" y="70"/>
                          </a:lnTo>
                          <a:lnTo>
                            <a:pt x="4" y="90"/>
                          </a:lnTo>
                          <a:lnTo>
                            <a:pt x="17" y="106"/>
                          </a:lnTo>
                          <a:lnTo>
                            <a:pt x="38" y="121"/>
                          </a:lnTo>
                          <a:lnTo>
                            <a:pt x="65" y="132"/>
                          </a:lnTo>
                          <a:lnTo>
                            <a:pt x="98" y="139"/>
                          </a:lnTo>
                          <a:lnTo>
                            <a:pt x="134" y="141"/>
                          </a:lnTo>
                          <a:close/>
                        </a:path>
                      </a:pathLst>
                    </a:custGeom>
                    <a:solidFill>
                      <a:srgbClr val="BFBFBF"/>
                    </a:solidFill>
                    <a:ln w="0">
                      <a:solidFill>
                        <a:srgbClr val="BFBFBF"/>
                      </a:solidFill>
                      <a:round/>
                      <a:headEnd/>
                      <a:tailEnd/>
                    </a:ln>
                  </p:spPr>
                  <p:txBody>
                    <a:bodyPr/>
                    <a:lstStyle/>
                    <a:p>
                      <a:endParaRPr lang="en-US" smtClean="0">
                        <a:solidFill>
                          <a:srgbClr val="1F497D"/>
                        </a:solidFill>
                      </a:endParaRPr>
                    </a:p>
                  </p:txBody>
                </p:sp>
                <p:sp>
                  <p:nvSpPr>
                    <p:cNvPr id="500990" name="Freeform 236"/>
                    <p:cNvSpPr>
                      <a:spLocks/>
                    </p:cNvSpPr>
                    <p:nvPr/>
                  </p:nvSpPr>
                  <p:spPr bwMode="auto">
                    <a:xfrm>
                      <a:off x="2520865" y="5071305"/>
                      <a:ext cx="771483" cy="326713"/>
                    </a:xfrm>
                    <a:custGeom>
                      <a:avLst/>
                      <a:gdLst>
                        <a:gd name="T0" fmla="*/ 2147483647 w 268"/>
                        <a:gd name="T1" fmla="*/ 2147483647 h 141"/>
                        <a:gd name="T2" fmla="*/ 2147483647 w 268"/>
                        <a:gd name="T3" fmla="*/ 2147483647 h 141"/>
                        <a:gd name="T4" fmla="*/ 2147483647 w 268"/>
                        <a:gd name="T5" fmla="*/ 2147483647 h 141"/>
                        <a:gd name="T6" fmla="*/ 2147483647 w 268"/>
                        <a:gd name="T7" fmla="*/ 2147483647 h 141"/>
                        <a:gd name="T8" fmla="*/ 2147483647 w 268"/>
                        <a:gd name="T9" fmla="*/ 2147483647 h 141"/>
                        <a:gd name="T10" fmla="*/ 2147483647 w 268"/>
                        <a:gd name="T11" fmla="*/ 2147483647 h 141"/>
                        <a:gd name="T12" fmla="*/ 2147483647 w 268"/>
                        <a:gd name="T13" fmla="*/ 2147483647 h 141"/>
                        <a:gd name="T14" fmla="*/ 2147483647 w 268"/>
                        <a:gd name="T15" fmla="*/ 2147483647 h 141"/>
                        <a:gd name="T16" fmla="*/ 2147483647 w 268"/>
                        <a:gd name="T17" fmla="*/ 2147483647 h 141"/>
                        <a:gd name="T18" fmla="*/ 2147483647 w 268"/>
                        <a:gd name="T19" fmla="*/ 2147483647 h 141"/>
                        <a:gd name="T20" fmla="*/ 2147483647 w 268"/>
                        <a:gd name="T21" fmla="*/ 2147483647 h 141"/>
                        <a:gd name="T22" fmla="*/ 2147483647 w 268"/>
                        <a:gd name="T23" fmla="*/ 2147483647 h 141"/>
                        <a:gd name="T24" fmla="*/ 2147483647 w 268"/>
                        <a:gd name="T25" fmla="*/ 0 h 141"/>
                        <a:gd name="T26" fmla="*/ 2147483647 w 268"/>
                        <a:gd name="T27" fmla="*/ 2147483647 h 141"/>
                        <a:gd name="T28" fmla="*/ 2147483647 w 268"/>
                        <a:gd name="T29" fmla="*/ 2147483647 h 141"/>
                        <a:gd name="T30" fmla="*/ 2147483647 w 268"/>
                        <a:gd name="T31" fmla="*/ 2147483647 h 141"/>
                        <a:gd name="T32" fmla="*/ 2147483647 w 268"/>
                        <a:gd name="T33" fmla="*/ 2147483647 h 141"/>
                        <a:gd name="T34" fmla="*/ 2147483647 w 268"/>
                        <a:gd name="T35" fmla="*/ 2147483647 h 141"/>
                        <a:gd name="T36" fmla="*/ 0 w 268"/>
                        <a:gd name="T37" fmla="*/ 2147483647 h 141"/>
                        <a:gd name="T38" fmla="*/ 2147483647 w 268"/>
                        <a:gd name="T39" fmla="*/ 2147483647 h 141"/>
                        <a:gd name="T40" fmla="*/ 2147483647 w 268"/>
                        <a:gd name="T41" fmla="*/ 2147483647 h 141"/>
                        <a:gd name="T42" fmla="*/ 2147483647 w 268"/>
                        <a:gd name="T43" fmla="*/ 2147483647 h 141"/>
                        <a:gd name="T44" fmla="*/ 2147483647 w 268"/>
                        <a:gd name="T45" fmla="*/ 2147483647 h 141"/>
                        <a:gd name="T46" fmla="*/ 2147483647 w 268"/>
                        <a:gd name="T47" fmla="*/ 2147483647 h 141"/>
                        <a:gd name="T48" fmla="*/ 2147483647 w 268"/>
                        <a:gd name="T49" fmla="*/ 2147483647 h 141"/>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68"/>
                        <a:gd name="T76" fmla="*/ 0 h 141"/>
                        <a:gd name="T77" fmla="*/ 268 w 268"/>
                        <a:gd name="T78" fmla="*/ 141 h 141"/>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68" h="141">
                          <a:moveTo>
                            <a:pt x="134" y="141"/>
                          </a:moveTo>
                          <a:lnTo>
                            <a:pt x="170" y="139"/>
                          </a:lnTo>
                          <a:lnTo>
                            <a:pt x="202" y="132"/>
                          </a:lnTo>
                          <a:lnTo>
                            <a:pt x="229" y="121"/>
                          </a:lnTo>
                          <a:lnTo>
                            <a:pt x="250" y="106"/>
                          </a:lnTo>
                          <a:lnTo>
                            <a:pt x="264" y="90"/>
                          </a:lnTo>
                          <a:lnTo>
                            <a:pt x="268" y="70"/>
                          </a:lnTo>
                          <a:lnTo>
                            <a:pt x="264" y="53"/>
                          </a:lnTo>
                          <a:lnTo>
                            <a:pt x="250" y="35"/>
                          </a:lnTo>
                          <a:lnTo>
                            <a:pt x="229" y="21"/>
                          </a:lnTo>
                          <a:lnTo>
                            <a:pt x="202" y="9"/>
                          </a:lnTo>
                          <a:lnTo>
                            <a:pt x="170" y="3"/>
                          </a:lnTo>
                          <a:lnTo>
                            <a:pt x="134" y="0"/>
                          </a:lnTo>
                          <a:lnTo>
                            <a:pt x="98" y="3"/>
                          </a:lnTo>
                          <a:lnTo>
                            <a:pt x="65" y="9"/>
                          </a:lnTo>
                          <a:lnTo>
                            <a:pt x="38" y="21"/>
                          </a:lnTo>
                          <a:lnTo>
                            <a:pt x="17" y="35"/>
                          </a:lnTo>
                          <a:lnTo>
                            <a:pt x="4" y="53"/>
                          </a:lnTo>
                          <a:lnTo>
                            <a:pt x="0" y="70"/>
                          </a:lnTo>
                          <a:lnTo>
                            <a:pt x="4" y="90"/>
                          </a:lnTo>
                          <a:lnTo>
                            <a:pt x="17" y="106"/>
                          </a:lnTo>
                          <a:lnTo>
                            <a:pt x="38" y="121"/>
                          </a:lnTo>
                          <a:lnTo>
                            <a:pt x="65" y="132"/>
                          </a:lnTo>
                          <a:lnTo>
                            <a:pt x="98" y="139"/>
                          </a:lnTo>
                          <a:lnTo>
                            <a:pt x="134" y="141"/>
                          </a:lnTo>
                        </a:path>
                      </a:pathLst>
                    </a:custGeom>
                    <a:noFill/>
                    <a:ln w="4763">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smtClean="0">
                        <a:solidFill>
                          <a:srgbClr val="1F497D"/>
                        </a:solidFill>
                      </a:endParaRPr>
                    </a:p>
                  </p:txBody>
                </p:sp>
                <p:sp>
                  <p:nvSpPr>
                    <p:cNvPr id="500991" name="Freeform 237"/>
                    <p:cNvSpPr>
                      <a:spLocks/>
                    </p:cNvSpPr>
                    <p:nvPr/>
                  </p:nvSpPr>
                  <p:spPr bwMode="auto">
                    <a:xfrm>
                      <a:off x="2592832" y="5041183"/>
                      <a:ext cx="630428" cy="303542"/>
                    </a:xfrm>
                    <a:custGeom>
                      <a:avLst/>
                      <a:gdLst>
                        <a:gd name="T0" fmla="*/ 2147483647 w 219"/>
                        <a:gd name="T1" fmla="*/ 2147483647 h 131"/>
                        <a:gd name="T2" fmla="*/ 2147483647 w 219"/>
                        <a:gd name="T3" fmla="*/ 2147483647 h 131"/>
                        <a:gd name="T4" fmla="*/ 2147483647 w 219"/>
                        <a:gd name="T5" fmla="*/ 2147483647 h 131"/>
                        <a:gd name="T6" fmla="*/ 2147483647 w 219"/>
                        <a:gd name="T7" fmla="*/ 2147483647 h 131"/>
                        <a:gd name="T8" fmla="*/ 2147483647 w 219"/>
                        <a:gd name="T9" fmla="*/ 2147483647 h 131"/>
                        <a:gd name="T10" fmla="*/ 2147483647 w 219"/>
                        <a:gd name="T11" fmla="*/ 2147483647 h 131"/>
                        <a:gd name="T12" fmla="*/ 2147483647 w 219"/>
                        <a:gd name="T13" fmla="*/ 2147483647 h 131"/>
                        <a:gd name="T14" fmla="*/ 2147483647 w 219"/>
                        <a:gd name="T15" fmla="*/ 2147483647 h 131"/>
                        <a:gd name="T16" fmla="*/ 2147483647 w 219"/>
                        <a:gd name="T17" fmla="*/ 2147483647 h 131"/>
                        <a:gd name="T18" fmla="*/ 2147483647 w 219"/>
                        <a:gd name="T19" fmla="*/ 2147483647 h 131"/>
                        <a:gd name="T20" fmla="*/ 2147483647 w 219"/>
                        <a:gd name="T21" fmla="*/ 2147483647 h 131"/>
                        <a:gd name="T22" fmla="*/ 2147483647 w 219"/>
                        <a:gd name="T23" fmla="*/ 2147483647 h 131"/>
                        <a:gd name="T24" fmla="*/ 2147483647 w 219"/>
                        <a:gd name="T25" fmla="*/ 0 h 131"/>
                        <a:gd name="T26" fmla="*/ 2147483647 w 219"/>
                        <a:gd name="T27" fmla="*/ 2147483647 h 131"/>
                        <a:gd name="T28" fmla="*/ 2147483647 w 219"/>
                        <a:gd name="T29" fmla="*/ 2147483647 h 131"/>
                        <a:gd name="T30" fmla="*/ 2147483647 w 219"/>
                        <a:gd name="T31" fmla="*/ 2147483647 h 131"/>
                        <a:gd name="T32" fmla="*/ 2147483647 w 219"/>
                        <a:gd name="T33" fmla="*/ 2147483647 h 131"/>
                        <a:gd name="T34" fmla="*/ 2147483647 w 219"/>
                        <a:gd name="T35" fmla="*/ 2147483647 h 131"/>
                        <a:gd name="T36" fmla="*/ 0 w 219"/>
                        <a:gd name="T37" fmla="*/ 2147483647 h 131"/>
                        <a:gd name="T38" fmla="*/ 2147483647 w 219"/>
                        <a:gd name="T39" fmla="*/ 2147483647 h 131"/>
                        <a:gd name="T40" fmla="*/ 2147483647 w 219"/>
                        <a:gd name="T41" fmla="*/ 2147483647 h 131"/>
                        <a:gd name="T42" fmla="*/ 2147483647 w 219"/>
                        <a:gd name="T43" fmla="*/ 2147483647 h 131"/>
                        <a:gd name="T44" fmla="*/ 2147483647 w 219"/>
                        <a:gd name="T45" fmla="*/ 2147483647 h 131"/>
                        <a:gd name="T46" fmla="*/ 2147483647 w 219"/>
                        <a:gd name="T47" fmla="*/ 2147483647 h 131"/>
                        <a:gd name="T48" fmla="*/ 2147483647 w 219"/>
                        <a:gd name="T49" fmla="*/ 2147483647 h 131"/>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19"/>
                        <a:gd name="T76" fmla="*/ 0 h 131"/>
                        <a:gd name="T77" fmla="*/ 219 w 219"/>
                        <a:gd name="T78" fmla="*/ 131 h 131"/>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19" h="131">
                          <a:moveTo>
                            <a:pt x="109" y="131"/>
                          </a:moveTo>
                          <a:lnTo>
                            <a:pt x="139" y="130"/>
                          </a:lnTo>
                          <a:lnTo>
                            <a:pt x="164" y="124"/>
                          </a:lnTo>
                          <a:lnTo>
                            <a:pt x="186" y="115"/>
                          </a:lnTo>
                          <a:lnTo>
                            <a:pt x="204" y="103"/>
                          </a:lnTo>
                          <a:lnTo>
                            <a:pt x="215" y="89"/>
                          </a:lnTo>
                          <a:lnTo>
                            <a:pt x="219" y="74"/>
                          </a:lnTo>
                          <a:lnTo>
                            <a:pt x="215" y="58"/>
                          </a:lnTo>
                          <a:lnTo>
                            <a:pt x="204" y="40"/>
                          </a:lnTo>
                          <a:lnTo>
                            <a:pt x="186" y="25"/>
                          </a:lnTo>
                          <a:lnTo>
                            <a:pt x="164" y="12"/>
                          </a:lnTo>
                          <a:lnTo>
                            <a:pt x="139" y="3"/>
                          </a:lnTo>
                          <a:lnTo>
                            <a:pt x="109" y="0"/>
                          </a:lnTo>
                          <a:lnTo>
                            <a:pt x="80" y="3"/>
                          </a:lnTo>
                          <a:lnTo>
                            <a:pt x="54" y="12"/>
                          </a:lnTo>
                          <a:lnTo>
                            <a:pt x="33" y="25"/>
                          </a:lnTo>
                          <a:lnTo>
                            <a:pt x="15" y="40"/>
                          </a:lnTo>
                          <a:lnTo>
                            <a:pt x="4" y="58"/>
                          </a:lnTo>
                          <a:lnTo>
                            <a:pt x="0" y="74"/>
                          </a:lnTo>
                          <a:lnTo>
                            <a:pt x="4" y="89"/>
                          </a:lnTo>
                          <a:lnTo>
                            <a:pt x="15" y="103"/>
                          </a:lnTo>
                          <a:lnTo>
                            <a:pt x="33" y="115"/>
                          </a:lnTo>
                          <a:lnTo>
                            <a:pt x="54" y="124"/>
                          </a:lnTo>
                          <a:lnTo>
                            <a:pt x="80" y="130"/>
                          </a:lnTo>
                          <a:lnTo>
                            <a:pt x="109" y="131"/>
                          </a:lnTo>
                          <a:close/>
                        </a:path>
                      </a:pathLst>
                    </a:custGeom>
                    <a:solidFill>
                      <a:srgbClr val="404040"/>
                    </a:solidFill>
                    <a:ln w="0">
                      <a:solidFill>
                        <a:srgbClr val="404040"/>
                      </a:solidFill>
                      <a:round/>
                      <a:headEnd/>
                      <a:tailEnd/>
                    </a:ln>
                  </p:spPr>
                  <p:txBody>
                    <a:bodyPr/>
                    <a:lstStyle/>
                    <a:p>
                      <a:endParaRPr lang="en-US" smtClean="0">
                        <a:solidFill>
                          <a:srgbClr val="1F497D"/>
                        </a:solidFill>
                      </a:endParaRPr>
                    </a:p>
                  </p:txBody>
                </p:sp>
                <p:sp>
                  <p:nvSpPr>
                    <p:cNvPr id="500992" name="Freeform 238"/>
                    <p:cNvSpPr>
                      <a:spLocks/>
                    </p:cNvSpPr>
                    <p:nvPr/>
                  </p:nvSpPr>
                  <p:spPr bwMode="auto">
                    <a:xfrm>
                      <a:off x="2621619" y="5041183"/>
                      <a:ext cx="572855" cy="275737"/>
                    </a:xfrm>
                    <a:custGeom>
                      <a:avLst/>
                      <a:gdLst>
                        <a:gd name="T0" fmla="*/ 2147483647 w 199"/>
                        <a:gd name="T1" fmla="*/ 2147483647 h 119"/>
                        <a:gd name="T2" fmla="*/ 2147483647 w 199"/>
                        <a:gd name="T3" fmla="*/ 2147483647 h 119"/>
                        <a:gd name="T4" fmla="*/ 2147483647 w 199"/>
                        <a:gd name="T5" fmla="*/ 2147483647 h 119"/>
                        <a:gd name="T6" fmla="*/ 2147483647 w 199"/>
                        <a:gd name="T7" fmla="*/ 2147483647 h 119"/>
                        <a:gd name="T8" fmla="*/ 2147483647 w 199"/>
                        <a:gd name="T9" fmla="*/ 2147483647 h 119"/>
                        <a:gd name="T10" fmla="*/ 2147483647 w 199"/>
                        <a:gd name="T11" fmla="*/ 2147483647 h 119"/>
                        <a:gd name="T12" fmla="*/ 2147483647 w 199"/>
                        <a:gd name="T13" fmla="*/ 2147483647 h 119"/>
                        <a:gd name="T14" fmla="*/ 2147483647 w 199"/>
                        <a:gd name="T15" fmla="*/ 2147483647 h 119"/>
                        <a:gd name="T16" fmla="*/ 2147483647 w 199"/>
                        <a:gd name="T17" fmla="*/ 2147483647 h 119"/>
                        <a:gd name="T18" fmla="*/ 2147483647 w 199"/>
                        <a:gd name="T19" fmla="*/ 2147483647 h 119"/>
                        <a:gd name="T20" fmla="*/ 2147483647 w 199"/>
                        <a:gd name="T21" fmla="*/ 2147483647 h 119"/>
                        <a:gd name="T22" fmla="*/ 2147483647 w 199"/>
                        <a:gd name="T23" fmla="*/ 0 h 119"/>
                        <a:gd name="T24" fmla="*/ 2147483647 w 199"/>
                        <a:gd name="T25" fmla="*/ 2147483647 h 119"/>
                        <a:gd name="T26" fmla="*/ 2147483647 w 199"/>
                        <a:gd name="T27" fmla="*/ 2147483647 h 119"/>
                        <a:gd name="T28" fmla="*/ 2147483647 w 199"/>
                        <a:gd name="T29" fmla="*/ 2147483647 h 119"/>
                        <a:gd name="T30" fmla="*/ 2147483647 w 199"/>
                        <a:gd name="T31" fmla="*/ 2147483647 h 119"/>
                        <a:gd name="T32" fmla="*/ 2147483647 w 199"/>
                        <a:gd name="T33" fmla="*/ 2147483647 h 119"/>
                        <a:gd name="T34" fmla="*/ 0 w 199"/>
                        <a:gd name="T35" fmla="*/ 2147483647 h 119"/>
                        <a:gd name="T36" fmla="*/ 2147483647 w 199"/>
                        <a:gd name="T37" fmla="*/ 2147483647 h 119"/>
                        <a:gd name="T38" fmla="*/ 2147483647 w 199"/>
                        <a:gd name="T39" fmla="*/ 2147483647 h 119"/>
                        <a:gd name="T40" fmla="*/ 2147483647 w 199"/>
                        <a:gd name="T41" fmla="*/ 2147483647 h 119"/>
                        <a:gd name="T42" fmla="*/ 2147483647 w 199"/>
                        <a:gd name="T43" fmla="*/ 2147483647 h 119"/>
                        <a:gd name="T44" fmla="*/ 2147483647 w 199"/>
                        <a:gd name="T45" fmla="*/ 2147483647 h 119"/>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9"/>
                        <a:gd name="T70" fmla="*/ 0 h 119"/>
                        <a:gd name="T71" fmla="*/ 199 w 199"/>
                        <a:gd name="T72" fmla="*/ 119 h 119"/>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9" h="119">
                          <a:moveTo>
                            <a:pt x="99" y="119"/>
                          </a:moveTo>
                          <a:lnTo>
                            <a:pt x="130" y="116"/>
                          </a:lnTo>
                          <a:lnTo>
                            <a:pt x="157" y="109"/>
                          </a:lnTo>
                          <a:lnTo>
                            <a:pt x="179" y="98"/>
                          </a:lnTo>
                          <a:lnTo>
                            <a:pt x="193" y="83"/>
                          </a:lnTo>
                          <a:lnTo>
                            <a:pt x="199" y="69"/>
                          </a:lnTo>
                          <a:lnTo>
                            <a:pt x="194" y="54"/>
                          </a:lnTo>
                          <a:lnTo>
                            <a:pt x="184" y="37"/>
                          </a:lnTo>
                          <a:lnTo>
                            <a:pt x="169" y="24"/>
                          </a:lnTo>
                          <a:lnTo>
                            <a:pt x="149" y="12"/>
                          </a:lnTo>
                          <a:lnTo>
                            <a:pt x="126" y="3"/>
                          </a:lnTo>
                          <a:lnTo>
                            <a:pt x="99" y="0"/>
                          </a:lnTo>
                          <a:lnTo>
                            <a:pt x="73" y="3"/>
                          </a:lnTo>
                          <a:lnTo>
                            <a:pt x="50" y="12"/>
                          </a:lnTo>
                          <a:lnTo>
                            <a:pt x="30" y="24"/>
                          </a:lnTo>
                          <a:lnTo>
                            <a:pt x="14" y="37"/>
                          </a:lnTo>
                          <a:lnTo>
                            <a:pt x="5" y="54"/>
                          </a:lnTo>
                          <a:lnTo>
                            <a:pt x="0" y="69"/>
                          </a:lnTo>
                          <a:lnTo>
                            <a:pt x="6" y="83"/>
                          </a:lnTo>
                          <a:lnTo>
                            <a:pt x="20" y="98"/>
                          </a:lnTo>
                          <a:lnTo>
                            <a:pt x="41" y="109"/>
                          </a:lnTo>
                          <a:lnTo>
                            <a:pt x="69" y="116"/>
                          </a:lnTo>
                          <a:lnTo>
                            <a:pt x="99" y="119"/>
                          </a:lnTo>
                          <a:close/>
                        </a:path>
                      </a:pathLst>
                    </a:custGeom>
                    <a:solidFill>
                      <a:srgbClr val="585858"/>
                    </a:solidFill>
                    <a:ln w="0">
                      <a:solidFill>
                        <a:srgbClr val="585858"/>
                      </a:solidFill>
                      <a:round/>
                      <a:headEnd/>
                      <a:tailEnd/>
                    </a:ln>
                  </p:spPr>
                  <p:txBody>
                    <a:bodyPr/>
                    <a:lstStyle/>
                    <a:p>
                      <a:endParaRPr lang="en-US" smtClean="0">
                        <a:solidFill>
                          <a:srgbClr val="1F497D"/>
                        </a:solidFill>
                      </a:endParaRPr>
                    </a:p>
                  </p:txBody>
                </p:sp>
                <p:sp>
                  <p:nvSpPr>
                    <p:cNvPr id="500993" name="Freeform 239"/>
                    <p:cNvSpPr>
                      <a:spLocks/>
                    </p:cNvSpPr>
                    <p:nvPr/>
                  </p:nvSpPr>
                  <p:spPr bwMode="auto">
                    <a:xfrm>
                      <a:off x="2656163" y="5043500"/>
                      <a:ext cx="503767" cy="245614"/>
                    </a:xfrm>
                    <a:custGeom>
                      <a:avLst/>
                      <a:gdLst>
                        <a:gd name="T0" fmla="*/ 2147483647 w 175"/>
                        <a:gd name="T1" fmla="*/ 2147483647 h 106"/>
                        <a:gd name="T2" fmla="*/ 2147483647 w 175"/>
                        <a:gd name="T3" fmla="*/ 2147483647 h 106"/>
                        <a:gd name="T4" fmla="*/ 2147483647 w 175"/>
                        <a:gd name="T5" fmla="*/ 2147483647 h 106"/>
                        <a:gd name="T6" fmla="*/ 2147483647 w 175"/>
                        <a:gd name="T7" fmla="*/ 2147483647 h 106"/>
                        <a:gd name="T8" fmla="*/ 2147483647 w 175"/>
                        <a:gd name="T9" fmla="*/ 2147483647 h 106"/>
                        <a:gd name="T10" fmla="*/ 2147483647 w 175"/>
                        <a:gd name="T11" fmla="*/ 2147483647 h 106"/>
                        <a:gd name="T12" fmla="*/ 2147483647 w 175"/>
                        <a:gd name="T13" fmla="*/ 2147483647 h 106"/>
                        <a:gd name="T14" fmla="*/ 2147483647 w 175"/>
                        <a:gd name="T15" fmla="*/ 2147483647 h 106"/>
                        <a:gd name="T16" fmla="*/ 2147483647 w 175"/>
                        <a:gd name="T17" fmla="*/ 2147483647 h 106"/>
                        <a:gd name="T18" fmla="*/ 2147483647 w 175"/>
                        <a:gd name="T19" fmla="*/ 2147483647 h 106"/>
                        <a:gd name="T20" fmla="*/ 2147483647 w 175"/>
                        <a:gd name="T21" fmla="*/ 0 h 106"/>
                        <a:gd name="T22" fmla="*/ 2147483647 w 175"/>
                        <a:gd name="T23" fmla="*/ 2147483647 h 106"/>
                        <a:gd name="T24" fmla="*/ 2147483647 w 175"/>
                        <a:gd name="T25" fmla="*/ 2147483647 h 106"/>
                        <a:gd name="T26" fmla="*/ 2147483647 w 175"/>
                        <a:gd name="T27" fmla="*/ 2147483647 h 106"/>
                        <a:gd name="T28" fmla="*/ 2147483647 w 175"/>
                        <a:gd name="T29" fmla="*/ 2147483647 h 106"/>
                        <a:gd name="T30" fmla="*/ 0 w 175"/>
                        <a:gd name="T31" fmla="*/ 2147483647 h 106"/>
                        <a:gd name="T32" fmla="*/ 2147483647 w 175"/>
                        <a:gd name="T33" fmla="*/ 2147483647 h 106"/>
                        <a:gd name="T34" fmla="*/ 2147483647 w 175"/>
                        <a:gd name="T35" fmla="*/ 2147483647 h 106"/>
                        <a:gd name="T36" fmla="*/ 2147483647 w 175"/>
                        <a:gd name="T37" fmla="*/ 2147483647 h 106"/>
                        <a:gd name="T38" fmla="*/ 2147483647 w 175"/>
                        <a:gd name="T39" fmla="*/ 2147483647 h 106"/>
                        <a:gd name="T40" fmla="*/ 2147483647 w 175"/>
                        <a:gd name="T41" fmla="*/ 2147483647 h 10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75"/>
                        <a:gd name="T64" fmla="*/ 0 h 106"/>
                        <a:gd name="T65" fmla="*/ 175 w 175"/>
                        <a:gd name="T66" fmla="*/ 106 h 10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75" h="106">
                          <a:moveTo>
                            <a:pt x="88" y="106"/>
                          </a:moveTo>
                          <a:lnTo>
                            <a:pt x="115" y="103"/>
                          </a:lnTo>
                          <a:lnTo>
                            <a:pt x="139" y="97"/>
                          </a:lnTo>
                          <a:lnTo>
                            <a:pt x="158" y="87"/>
                          </a:lnTo>
                          <a:lnTo>
                            <a:pt x="170" y="75"/>
                          </a:lnTo>
                          <a:lnTo>
                            <a:pt x="175" y="60"/>
                          </a:lnTo>
                          <a:lnTo>
                            <a:pt x="170" y="45"/>
                          </a:lnTo>
                          <a:lnTo>
                            <a:pt x="158" y="29"/>
                          </a:lnTo>
                          <a:lnTo>
                            <a:pt x="139" y="14"/>
                          </a:lnTo>
                          <a:lnTo>
                            <a:pt x="115" y="3"/>
                          </a:lnTo>
                          <a:lnTo>
                            <a:pt x="88" y="0"/>
                          </a:lnTo>
                          <a:lnTo>
                            <a:pt x="60" y="3"/>
                          </a:lnTo>
                          <a:lnTo>
                            <a:pt x="36" y="14"/>
                          </a:lnTo>
                          <a:lnTo>
                            <a:pt x="17" y="29"/>
                          </a:lnTo>
                          <a:lnTo>
                            <a:pt x="5" y="45"/>
                          </a:lnTo>
                          <a:lnTo>
                            <a:pt x="0" y="60"/>
                          </a:lnTo>
                          <a:lnTo>
                            <a:pt x="5" y="75"/>
                          </a:lnTo>
                          <a:lnTo>
                            <a:pt x="17" y="87"/>
                          </a:lnTo>
                          <a:lnTo>
                            <a:pt x="36" y="97"/>
                          </a:lnTo>
                          <a:lnTo>
                            <a:pt x="60" y="103"/>
                          </a:lnTo>
                          <a:lnTo>
                            <a:pt x="88" y="106"/>
                          </a:lnTo>
                          <a:close/>
                        </a:path>
                      </a:pathLst>
                    </a:custGeom>
                    <a:solidFill>
                      <a:srgbClr val="707070"/>
                    </a:solidFill>
                    <a:ln w="0">
                      <a:solidFill>
                        <a:srgbClr val="707070"/>
                      </a:solidFill>
                      <a:round/>
                      <a:headEnd/>
                      <a:tailEnd/>
                    </a:ln>
                  </p:spPr>
                  <p:txBody>
                    <a:bodyPr/>
                    <a:lstStyle/>
                    <a:p>
                      <a:endParaRPr lang="en-US" smtClean="0">
                        <a:solidFill>
                          <a:srgbClr val="1F497D"/>
                        </a:solidFill>
                      </a:endParaRPr>
                    </a:p>
                  </p:txBody>
                </p:sp>
                <p:sp>
                  <p:nvSpPr>
                    <p:cNvPr id="500994" name="Freeform 240"/>
                    <p:cNvSpPr>
                      <a:spLocks/>
                    </p:cNvSpPr>
                    <p:nvPr/>
                  </p:nvSpPr>
                  <p:spPr bwMode="auto">
                    <a:xfrm>
                      <a:off x="2687828" y="5043500"/>
                      <a:ext cx="440436" cy="217809"/>
                    </a:xfrm>
                    <a:custGeom>
                      <a:avLst/>
                      <a:gdLst>
                        <a:gd name="T0" fmla="*/ 2147483647 w 153"/>
                        <a:gd name="T1" fmla="*/ 2147483647 h 94"/>
                        <a:gd name="T2" fmla="*/ 2147483647 w 153"/>
                        <a:gd name="T3" fmla="*/ 2147483647 h 94"/>
                        <a:gd name="T4" fmla="*/ 2147483647 w 153"/>
                        <a:gd name="T5" fmla="*/ 2147483647 h 94"/>
                        <a:gd name="T6" fmla="*/ 2147483647 w 153"/>
                        <a:gd name="T7" fmla="*/ 2147483647 h 94"/>
                        <a:gd name="T8" fmla="*/ 2147483647 w 153"/>
                        <a:gd name="T9" fmla="*/ 2147483647 h 94"/>
                        <a:gd name="T10" fmla="*/ 2147483647 w 153"/>
                        <a:gd name="T11" fmla="*/ 2147483647 h 94"/>
                        <a:gd name="T12" fmla="*/ 2147483647 w 153"/>
                        <a:gd name="T13" fmla="*/ 2147483647 h 94"/>
                        <a:gd name="T14" fmla="*/ 2147483647 w 153"/>
                        <a:gd name="T15" fmla="*/ 2147483647 h 94"/>
                        <a:gd name="T16" fmla="*/ 2147483647 w 153"/>
                        <a:gd name="T17" fmla="*/ 2147483647 h 94"/>
                        <a:gd name="T18" fmla="*/ 2147483647 w 153"/>
                        <a:gd name="T19" fmla="*/ 2147483647 h 94"/>
                        <a:gd name="T20" fmla="*/ 2147483647 w 153"/>
                        <a:gd name="T21" fmla="*/ 0 h 94"/>
                        <a:gd name="T22" fmla="*/ 2147483647 w 153"/>
                        <a:gd name="T23" fmla="*/ 2147483647 h 94"/>
                        <a:gd name="T24" fmla="*/ 2147483647 w 153"/>
                        <a:gd name="T25" fmla="*/ 2147483647 h 94"/>
                        <a:gd name="T26" fmla="*/ 2147483647 w 153"/>
                        <a:gd name="T27" fmla="*/ 2147483647 h 94"/>
                        <a:gd name="T28" fmla="*/ 2147483647 w 153"/>
                        <a:gd name="T29" fmla="*/ 2147483647 h 94"/>
                        <a:gd name="T30" fmla="*/ 0 w 153"/>
                        <a:gd name="T31" fmla="*/ 2147483647 h 94"/>
                        <a:gd name="T32" fmla="*/ 2147483647 w 153"/>
                        <a:gd name="T33" fmla="*/ 2147483647 h 94"/>
                        <a:gd name="T34" fmla="*/ 2147483647 w 153"/>
                        <a:gd name="T35" fmla="*/ 2147483647 h 94"/>
                        <a:gd name="T36" fmla="*/ 2147483647 w 153"/>
                        <a:gd name="T37" fmla="*/ 2147483647 h 94"/>
                        <a:gd name="T38" fmla="*/ 2147483647 w 153"/>
                        <a:gd name="T39" fmla="*/ 2147483647 h 94"/>
                        <a:gd name="T40" fmla="*/ 2147483647 w 153"/>
                        <a:gd name="T41" fmla="*/ 2147483647 h 9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53"/>
                        <a:gd name="T64" fmla="*/ 0 h 94"/>
                        <a:gd name="T65" fmla="*/ 153 w 153"/>
                        <a:gd name="T66" fmla="*/ 94 h 9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53" h="94">
                          <a:moveTo>
                            <a:pt x="77" y="94"/>
                          </a:moveTo>
                          <a:lnTo>
                            <a:pt x="101" y="93"/>
                          </a:lnTo>
                          <a:lnTo>
                            <a:pt x="122" y="87"/>
                          </a:lnTo>
                          <a:lnTo>
                            <a:pt x="138" y="78"/>
                          </a:lnTo>
                          <a:lnTo>
                            <a:pt x="150" y="68"/>
                          </a:lnTo>
                          <a:lnTo>
                            <a:pt x="153" y="54"/>
                          </a:lnTo>
                          <a:lnTo>
                            <a:pt x="150" y="41"/>
                          </a:lnTo>
                          <a:lnTo>
                            <a:pt x="138" y="26"/>
                          </a:lnTo>
                          <a:lnTo>
                            <a:pt x="122" y="14"/>
                          </a:lnTo>
                          <a:lnTo>
                            <a:pt x="101" y="5"/>
                          </a:lnTo>
                          <a:lnTo>
                            <a:pt x="77" y="0"/>
                          </a:lnTo>
                          <a:lnTo>
                            <a:pt x="52" y="5"/>
                          </a:lnTo>
                          <a:lnTo>
                            <a:pt x="31" y="14"/>
                          </a:lnTo>
                          <a:lnTo>
                            <a:pt x="15" y="26"/>
                          </a:lnTo>
                          <a:lnTo>
                            <a:pt x="3" y="41"/>
                          </a:lnTo>
                          <a:lnTo>
                            <a:pt x="0" y="54"/>
                          </a:lnTo>
                          <a:lnTo>
                            <a:pt x="3" y="68"/>
                          </a:lnTo>
                          <a:lnTo>
                            <a:pt x="15" y="78"/>
                          </a:lnTo>
                          <a:lnTo>
                            <a:pt x="31" y="87"/>
                          </a:lnTo>
                          <a:lnTo>
                            <a:pt x="52" y="93"/>
                          </a:lnTo>
                          <a:lnTo>
                            <a:pt x="77" y="94"/>
                          </a:lnTo>
                          <a:close/>
                        </a:path>
                      </a:pathLst>
                    </a:custGeom>
                    <a:solidFill>
                      <a:srgbClr val="878787"/>
                    </a:solidFill>
                    <a:ln w="0">
                      <a:solidFill>
                        <a:srgbClr val="878787"/>
                      </a:solidFill>
                      <a:round/>
                      <a:headEnd/>
                      <a:tailEnd/>
                    </a:ln>
                  </p:spPr>
                  <p:txBody>
                    <a:bodyPr/>
                    <a:lstStyle/>
                    <a:p>
                      <a:endParaRPr lang="en-US" smtClean="0">
                        <a:solidFill>
                          <a:srgbClr val="1F497D"/>
                        </a:solidFill>
                      </a:endParaRPr>
                    </a:p>
                  </p:txBody>
                </p:sp>
                <p:sp>
                  <p:nvSpPr>
                    <p:cNvPr id="500995" name="Freeform 241"/>
                    <p:cNvSpPr>
                      <a:spLocks/>
                    </p:cNvSpPr>
                    <p:nvPr/>
                  </p:nvSpPr>
                  <p:spPr bwMode="auto">
                    <a:xfrm>
                      <a:off x="2716615" y="5048134"/>
                      <a:ext cx="382863" cy="185369"/>
                    </a:xfrm>
                    <a:custGeom>
                      <a:avLst/>
                      <a:gdLst>
                        <a:gd name="T0" fmla="*/ 2147483647 w 133"/>
                        <a:gd name="T1" fmla="*/ 2147483647 h 80"/>
                        <a:gd name="T2" fmla="*/ 2147483647 w 133"/>
                        <a:gd name="T3" fmla="*/ 2147483647 h 80"/>
                        <a:gd name="T4" fmla="*/ 2147483647 w 133"/>
                        <a:gd name="T5" fmla="*/ 2147483647 h 80"/>
                        <a:gd name="T6" fmla="*/ 2147483647 w 133"/>
                        <a:gd name="T7" fmla="*/ 2147483647 h 80"/>
                        <a:gd name="T8" fmla="*/ 2147483647 w 133"/>
                        <a:gd name="T9" fmla="*/ 2147483647 h 80"/>
                        <a:gd name="T10" fmla="*/ 2147483647 w 133"/>
                        <a:gd name="T11" fmla="*/ 2147483647 h 80"/>
                        <a:gd name="T12" fmla="*/ 2147483647 w 133"/>
                        <a:gd name="T13" fmla="*/ 2147483647 h 80"/>
                        <a:gd name="T14" fmla="*/ 2147483647 w 133"/>
                        <a:gd name="T15" fmla="*/ 2147483647 h 80"/>
                        <a:gd name="T16" fmla="*/ 2147483647 w 133"/>
                        <a:gd name="T17" fmla="*/ 2147483647 h 80"/>
                        <a:gd name="T18" fmla="*/ 2147483647 w 133"/>
                        <a:gd name="T19" fmla="*/ 2147483647 h 80"/>
                        <a:gd name="T20" fmla="*/ 2147483647 w 133"/>
                        <a:gd name="T21" fmla="*/ 0 h 80"/>
                        <a:gd name="T22" fmla="*/ 2147483647 w 133"/>
                        <a:gd name="T23" fmla="*/ 2147483647 h 80"/>
                        <a:gd name="T24" fmla="*/ 2147483647 w 133"/>
                        <a:gd name="T25" fmla="*/ 2147483647 h 80"/>
                        <a:gd name="T26" fmla="*/ 2147483647 w 133"/>
                        <a:gd name="T27" fmla="*/ 2147483647 h 80"/>
                        <a:gd name="T28" fmla="*/ 2147483647 w 133"/>
                        <a:gd name="T29" fmla="*/ 2147483647 h 80"/>
                        <a:gd name="T30" fmla="*/ 0 w 133"/>
                        <a:gd name="T31" fmla="*/ 2147483647 h 80"/>
                        <a:gd name="T32" fmla="*/ 2147483647 w 133"/>
                        <a:gd name="T33" fmla="*/ 2147483647 h 80"/>
                        <a:gd name="T34" fmla="*/ 2147483647 w 133"/>
                        <a:gd name="T35" fmla="*/ 2147483647 h 80"/>
                        <a:gd name="T36" fmla="*/ 2147483647 w 133"/>
                        <a:gd name="T37" fmla="*/ 2147483647 h 80"/>
                        <a:gd name="T38" fmla="*/ 2147483647 w 133"/>
                        <a:gd name="T39" fmla="*/ 2147483647 h 80"/>
                        <a:gd name="T40" fmla="*/ 2147483647 w 133"/>
                        <a:gd name="T41" fmla="*/ 2147483647 h 8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33"/>
                        <a:gd name="T64" fmla="*/ 0 h 80"/>
                        <a:gd name="T65" fmla="*/ 133 w 133"/>
                        <a:gd name="T66" fmla="*/ 80 h 80"/>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33" h="80">
                          <a:moveTo>
                            <a:pt x="67" y="80"/>
                          </a:moveTo>
                          <a:lnTo>
                            <a:pt x="88" y="79"/>
                          </a:lnTo>
                          <a:lnTo>
                            <a:pt x="106" y="74"/>
                          </a:lnTo>
                          <a:lnTo>
                            <a:pt x="121" y="67"/>
                          </a:lnTo>
                          <a:lnTo>
                            <a:pt x="130" y="57"/>
                          </a:lnTo>
                          <a:lnTo>
                            <a:pt x="133" y="46"/>
                          </a:lnTo>
                          <a:lnTo>
                            <a:pt x="130" y="34"/>
                          </a:lnTo>
                          <a:lnTo>
                            <a:pt x="121" y="21"/>
                          </a:lnTo>
                          <a:lnTo>
                            <a:pt x="106" y="10"/>
                          </a:lnTo>
                          <a:lnTo>
                            <a:pt x="88" y="3"/>
                          </a:lnTo>
                          <a:lnTo>
                            <a:pt x="67" y="0"/>
                          </a:lnTo>
                          <a:lnTo>
                            <a:pt x="46" y="3"/>
                          </a:lnTo>
                          <a:lnTo>
                            <a:pt x="27" y="10"/>
                          </a:lnTo>
                          <a:lnTo>
                            <a:pt x="14" y="21"/>
                          </a:lnTo>
                          <a:lnTo>
                            <a:pt x="3" y="34"/>
                          </a:lnTo>
                          <a:lnTo>
                            <a:pt x="0" y="46"/>
                          </a:lnTo>
                          <a:lnTo>
                            <a:pt x="3" y="57"/>
                          </a:lnTo>
                          <a:lnTo>
                            <a:pt x="14" y="67"/>
                          </a:lnTo>
                          <a:lnTo>
                            <a:pt x="27" y="74"/>
                          </a:lnTo>
                          <a:lnTo>
                            <a:pt x="46" y="79"/>
                          </a:lnTo>
                          <a:lnTo>
                            <a:pt x="67" y="80"/>
                          </a:lnTo>
                          <a:close/>
                        </a:path>
                      </a:pathLst>
                    </a:custGeom>
                    <a:solidFill>
                      <a:srgbClr val="9F9F9F"/>
                    </a:solidFill>
                    <a:ln w="0">
                      <a:solidFill>
                        <a:srgbClr val="9F9F9F"/>
                      </a:solidFill>
                      <a:round/>
                      <a:headEnd/>
                      <a:tailEnd/>
                    </a:ln>
                  </p:spPr>
                  <p:txBody>
                    <a:bodyPr/>
                    <a:lstStyle/>
                    <a:p>
                      <a:endParaRPr lang="en-US" smtClean="0">
                        <a:solidFill>
                          <a:srgbClr val="1F497D"/>
                        </a:solidFill>
                      </a:endParaRPr>
                    </a:p>
                  </p:txBody>
                </p:sp>
                <p:sp>
                  <p:nvSpPr>
                    <p:cNvPr id="500996" name="Freeform 242"/>
                    <p:cNvSpPr>
                      <a:spLocks/>
                    </p:cNvSpPr>
                    <p:nvPr/>
                  </p:nvSpPr>
                  <p:spPr bwMode="auto">
                    <a:xfrm>
                      <a:off x="2748280" y="5050451"/>
                      <a:ext cx="319532" cy="157564"/>
                    </a:xfrm>
                    <a:custGeom>
                      <a:avLst/>
                      <a:gdLst>
                        <a:gd name="T0" fmla="*/ 2147483647 w 111"/>
                        <a:gd name="T1" fmla="*/ 2147483647 h 68"/>
                        <a:gd name="T2" fmla="*/ 2147483647 w 111"/>
                        <a:gd name="T3" fmla="*/ 2147483647 h 68"/>
                        <a:gd name="T4" fmla="*/ 2147483647 w 111"/>
                        <a:gd name="T5" fmla="*/ 2147483647 h 68"/>
                        <a:gd name="T6" fmla="*/ 2147483647 w 111"/>
                        <a:gd name="T7" fmla="*/ 2147483647 h 68"/>
                        <a:gd name="T8" fmla="*/ 2147483647 w 111"/>
                        <a:gd name="T9" fmla="*/ 2147483647 h 68"/>
                        <a:gd name="T10" fmla="*/ 2147483647 w 111"/>
                        <a:gd name="T11" fmla="*/ 2147483647 h 68"/>
                        <a:gd name="T12" fmla="*/ 2147483647 w 111"/>
                        <a:gd name="T13" fmla="*/ 2147483647 h 68"/>
                        <a:gd name="T14" fmla="*/ 2147483647 w 111"/>
                        <a:gd name="T15" fmla="*/ 2147483647 h 68"/>
                        <a:gd name="T16" fmla="*/ 2147483647 w 111"/>
                        <a:gd name="T17" fmla="*/ 0 h 68"/>
                        <a:gd name="T18" fmla="*/ 2147483647 w 111"/>
                        <a:gd name="T19" fmla="*/ 2147483647 h 68"/>
                        <a:gd name="T20" fmla="*/ 2147483647 w 111"/>
                        <a:gd name="T21" fmla="*/ 2147483647 h 68"/>
                        <a:gd name="T22" fmla="*/ 2147483647 w 111"/>
                        <a:gd name="T23" fmla="*/ 2147483647 h 68"/>
                        <a:gd name="T24" fmla="*/ 0 w 111"/>
                        <a:gd name="T25" fmla="*/ 2147483647 h 68"/>
                        <a:gd name="T26" fmla="*/ 2147483647 w 111"/>
                        <a:gd name="T27" fmla="*/ 2147483647 h 68"/>
                        <a:gd name="T28" fmla="*/ 2147483647 w 111"/>
                        <a:gd name="T29" fmla="*/ 2147483647 h 68"/>
                        <a:gd name="T30" fmla="*/ 2147483647 w 111"/>
                        <a:gd name="T31" fmla="*/ 2147483647 h 68"/>
                        <a:gd name="T32" fmla="*/ 2147483647 w 111"/>
                        <a:gd name="T33" fmla="*/ 2147483647 h 6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11"/>
                        <a:gd name="T52" fmla="*/ 0 h 68"/>
                        <a:gd name="T53" fmla="*/ 111 w 111"/>
                        <a:gd name="T54" fmla="*/ 68 h 6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11" h="68">
                          <a:moveTo>
                            <a:pt x="56" y="68"/>
                          </a:moveTo>
                          <a:lnTo>
                            <a:pt x="77" y="66"/>
                          </a:lnTo>
                          <a:lnTo>
                            <a:pt x="95" y="59"/>
                          </a:lnTo>
                          <a:lnTo>
                            <a:pt x="107" y="50"/>
                          </a:lnTo>
                          <a:lnTo>
                            <a:pt x="111" y="38"/>
                          </a:lnTo>
                          <a:lnTo>
                            <a:pt x="107" y="26"/>
                          </a:lnTo>
                          <a:lnTo>
                            <a:pt x="95" y="14"/>
                          </a:lnTo>
                          <a:lnTo>
                            <a:pt x="77" y="3"/>
                          </a:lnTo>
                          <a:lnTo>
                            <a:pt x="56" y="0"/>
                          </a:lnTo>
                          <a:lnTo>
                            <a:pt x="34" y="3"/>
                          </a:lnTo>
                          <a:lnTo>
                            <a:pt x="16" y="14"/>
                          </a:lnTo>
                          <a:lnTo>
                            <a:pt x="4" y="26"/>
                          </a:lnTo>
                          <a:lnTo>
                            <a:pt x="0" y="38"/>
                          </a:lnTo>
                          <a:lnTo>
                            <a:pt x="4" y="50"/>
                          </a:lnTo>
                          <a:lnTo>
                            <a:pt x="16" y="59"/>
                          </a:lnTo>
                          <a:lnTo>
                            <a:pt x="34" y="66"/>
                          </a:lnTo>
                          <a:lnTo>
                            <a:pt x="56" y="68"/>
                          </a:lnTo>
                          <a:close/>
                        </a:path>
                      </a:pathLst>
                    </a:custGeom>
                    <a:solidFill>
                      <a:srgbClr val="B7B7B7"/>
                    </a:solidFill>
                    <a:ln w="0">
                      <a:solidFill>
                        <a:srgbClr val="B7B7B7"/>
                      </a:solidFill>
                      <a:round/>
                      <a:headEnd/>
                      <a:tailEnd/>
                    </a:ln>
                  </p:spPr>
                  <p:txBody>
                    <a:bodyPr/>
                    <a:lstStyle/>
                    <a:p>
                      <a:endParaRPr lang="en-US" smtClean="0">
                        <a:solidFill>
                          <a:srgbClr val="1F497D"/>
                        </a:solidFill>
                      </a:endParaRPr>
                    </a:p>
                  </p:txBody>
                </p:sp>
                <p:sp>
                  <p:nvSpPr>
                    <p:cNvPr id="500997" name="Freeform 243"/>
                    <p:cNvSpPr>
                      <a:spLocks/>
                    </p:cNvSpPr>
                    <p:nvPr/>
                  </p:nvSpPr>
                  <p:spPr bwMode="auto">
                    <a:xfrm>
                      <a:off x="2777067" y="5050451"/>
                      <a:ext cx="261959" cy="129758"/>
                    </a:xfrm>
                    <a:custGeom>
                      <a:avLst/>
                      <a:gdLst>
                        <a:gd name="T0" fmla="*/ 2147483647 w 91"/>
                        <a:gd name="T1" fmla="*/ 2147483647 h 56"/>
                        <a:gd name="T2" fmla="*/ 2147483647 w 91"/>
                        <a:gd name="T3" fmla="*/ 2147483647 h 56"/>
                        <a:gd name="T4" fmla="*/ 2147483647 w 91"/>
                        <a:gd name="T5" fmla="*/ 2147483647 h 56"/>
                        <a:gd name="T6" fmla="*/ 2147483647 w 91"/>
                        <a:gd name="T7" fmla="*/ 2147483647 h 56"/>
                        <a:gd name="T8" fmla="*/ 2147483647 w 91"/>
                        <a:gd name="T9" fmla="*/ 2147483647 h 56"/>
                        <a:gd name="T10" fmla="*/ 2147483647 w 91"/>
                        <a:gd name="T11" fmla="*/ 2147483647 h 56"/>
                        <a:gd name="T12" fmla="*/ 2147483647 w 91"/>
                        <a:gd name="T13" fmla="*/ 2147483647 h 56"/>
                        <a:gd name="T14" fmla="*/ 2147483647 w 91"/>
                        <a:gd name="T15" fmla="*/ 2147483647 h 56"/>
                        <a:gd name="T16" fmla="*/ 2147483647 w 91"/>
                        <a:gd name="T17" fmla="*/ 0 h 56"/>
                        <a:gd name="T18" fmla="*/ 2147483647 w 91"/>
                        <a:gd name="T19" fmla="*/ 2147483647 h 56"/>
                        <a:gd name="T20" fmla="*/ 2147483647 w 91"/>
                        <a:gd name="T21" fmla="*/ 2147483647 h 56"/>
                        <a:gd name="T22" fmla="*/ 2147483647 w 91"/>
                        <a:gd name="T23" fmla="*/ 2147483647 h 56"/>
                        <a:gd name="T24" fmla="*/ 0 w 91"/>
                        <a:gd name="T25" fmla="*/ 2147483647 h 56"/>
                        <a:gd name="T26" fmla="*/ 2147483647 w 91"/>
                        <a:gd name="T27" fmla="*/ 2147483647 h 56"/>
                        <a:gd name="T28" fmla="*/ 2147483647 w 91"/>
                        <a:gd name="T29" fmla="*/ 2147483647 h 56"/>
                        <a:gd name="T30" fmla="*/ 2147483647 w 91"/>
                        <a:gd name="T31" fmla="*/ 2147483647 h 56"/>
                        <a:gd name="T32" fmla="*/ 2147483647 w 91"/>
                        <a:gd name="T33" fmla="*/ 2147483647 h 5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91"/>
                        <a:gd name="T52" fmla="*/ 0 h 56"/>
                        <a:gd name="T53" fmla="*/ 91 w 91"/>
                        <a:gd name="T54" fmla="*/ 56 h 5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91" h="56">
                          <a:moveTo>
                            <a:pt x="46" y="56"/>
                          </a:moveTo>
                          <a:lnTo>
                            <a:pt x="64" y="54"/>
                          </a:lnTo>
                          <a:lnTo>
                            <a:pt x="78" y="50"/>
                          </a:lnTo>
                          <a:lnTo>
                            <a:pt x="88" y="41"/>
                          </a:lnTo>
                          <a:lnTo>
                            <a:pt x="91" y="32"/>
                          </a:lnTo>
                          <a:lnTo>
                            <a:pt x="88" y="21"/>
                          </a:lnTo>
                          <a:lnTo>
                            <a:pt x="78" y="11"/>
                          </a:lnTo>
                          <a:lnTo>
                            <a:pt x="64" y="3"/>
                          </a:lnTo>
                          <a:lnTo>
                            <a:pt x="46" y="0"/>
                          </a:lnTo>
                          <a:lnTo>
                            <a:pt x="28" y="3"/>
                          </a:lnTo>
                          <a:lnTo>
                            <a:pt x="13" y="11"/>
                          </a:lnTo>
                          <a:lnTo>
                            <a:pt x="4" y="21"/>
                          </a:lnTo>
                          <a:lnTo>
                            <a:pt x="0" y="32"/>
                          </a:lnTo>
                          <a:lnTo>
                            <a:pt x="4" y="41"/>
                          </a:lnTo>
                          <a:lnTo>
                            <a:pt x="13" y="50"/>
                          </a:lnTo>
                          <a:lnTo>
                            <a:pt x="28" y="54"/>
                          </a:lnTo>
                          <a:lnTo>
                            <a:pt x="46" y="56"/>
                          </a:lnTo>
                          <a:close/>
                        </a:path>
                      </a:pathLst>
                    </a:custGeom>
                    <a:solidFill>
                      <a:srgbClr val="CFCFCF"/>
                    </a:solidFill>
                    <a:ln w="0">
                      <a:solidFill>
                        <a:srgbClr val="CFCFCF"/>
                      </a:solidFill>
                      <a:round/>
                      <a:headEnd/>
                      <a:tailEnd/>
                    </a:ln>
                  </p:spPr>
                  <p:txBody>
                    <a:bodyPr/>
                    <a:lstStyle/>
                    <a:p>
                      <a:endParaRPr lang="en-US" smtClean="0">
                        <a:solidFill>
                          <a:srgbClr val="1F497D"/>
                        </a:solidFill>
                      </a:endParaRPr>
                    </a:p>
                  </p:txBody>
                </p:sp>
                <p:sp>
                  <p:nvSpPr>
                    <p:cNvPr id="500998" name="Freeform 244"/>
                    <p:cNvSpPr>
                      <a:spLocks/>
                    </p:cNvSpPr>
                    <p:nvPr/>
                  </p:nvSpPr>
                  <p:spPr bwMode="auto">
                    <a:xfrm>
                      <a:off x="2811611" y="5055085"/>
                      <a:ext cx="198628" cy="97319"/>
                    </a:xfrm>
                    <a:custGeom>
                      <a:avLst/>
                      <a:gdLst>
                        <a:gd name="T0" fmla="*/ 2147483647 w 69"/>
                        <a:gd name="T1" fmla="*/ 2147483647 h 42"/>
                        <a:gd name="T2" fmla="*/ 2147483647 w 69"/>
                        <a:gd name="T3" fmla="*/ 2147483647 h 42"/>
                        <a:gd name="T4" fmla="*/ 2147483647 w 69"/>
                        <a:gd name="T5" fmla="*/ 2147483647 h 42"/>
                        <a:gd name="T6" fmla="*/ 2147483647 w 69"/>
                        <a:gd name="T7" fmla="*/ 2147483647 h 42"/>
                        <a:gd name="T8" fmla="*/ 2147483647 w 69"/>
                        <a:gd name="T9" fmla="*/ 2147483647 h 42"/>
                        <a:gd name="T10" fmla="*/ 2147483647 w 69"/>
                        <a:gd name="T11" fmla="*/ 2147483647 h 42"/>
                        <a:gd name="T12" fmla="*/ 2147483647 w 69"/>
                        <a:gd name="T13" fmla="*/ 2147483647 h 42"/>
                        <a:gd name="T14" fmla="*/ 2147483647 w 69"/>
                        <a:gd name="T15" fmla="*/ 0 h 42"/>
                        <a:gd name="T16" fmla="*/ 2147483647 w 69"/>
                        <a:gd name="T17" fmla="*/ 2147483647 h 42"/>
                        <a:gd name="T18" fmla="*/ 2147483647 w 69"/>
                        <a:gd name="T19" fmla="*/ 2147483647 h 42"/>
                        <a:gd name="T20" fmla="*/ 2147483647 w 69"/>
                        <a:gd name="T21" fmla="*/ 2147483647 h 42"/>
                        <a:gd name="T22" fmla="*/ 0 w 69"/>
                        <a:gd name="T23" fmla="*/ 2147483647 h 42"/>
                        <a:gd name="T24" fmla="*/ 2147483647 w 69"/>
                        <a:gd name="T25" fmla="*/ 2147483647 h 42"/>
                        <a:gd name="T26" fmla="*/ 2147483647 w 69"/>
                        <a:gd name="T27" fmla="*/ 2147483647 h 42"/>
                        <a:gd name="T28" fmla="*/ 2147483647 w 69"/>
                        <a:gd name="T29" fmla="*/ 2147483647 h 4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9"/>
                        <a:gd name="T46" fmla="*/ 0 h 42"/>
                        <a:gd name="T47" fmla="*/ 69 w 69"/>
                        <a:gd name="T48" fmla="*/ 42 h 42"/>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9" h="42">
                          <a:moveTo>
                            <a:pt x="34" y="42"/>
                          </a:moveTo>
                          <a:lnTo>
                            <a:pt x="52" y="40"/>
                          </a:lnTo>
                          <a:lnTo>
                            <a:pt x="64" y="33"/>
                          </a:lnTo>
                          <a:lnTo>
                            <a:pt x="69" y="24"/>
                          </a:lnTo>
                          <a:lnTo>
                            <a:pt x="67" y="16"/>
                          </a:lnTo>
                          <a:lnTo>
                            <a:pt x="58" y="7"/>
                          </a:lnTo>
                          <a:lnTo>
                            <a:pt x="48" y="3"/>
                          </a:lnTo>
                          <a:lnTo>
                            <a:pt x="34" y="0"/>
                          </a:lnTo>
                          <a:lnTo>
                            <a:pt x="21" y="3"/>
                          </a:lnTo>
                          <a:lnTo>
                            <a:pt x="9" y="7"/>
                          </a:lnTo>
                          <a:lnTo>
                            <a:pt x="1" y="16"/>
                          </a:lnTo>
                          <a:lnTo>
                            <a:pt x="0" y="24"/>
                          </a:lnTo>
                          <a:lnTo>
                            <a:pt x="4" y="33"/>
                          </a:lnTo>
                          <a:lnTo>
                            <a:pt x="16" y="40"/>
                          </a:lnTo>
                          <a:lnTo>
                            <a:pt x="34" y="42"/>
                          </a:lnTo>
                          <a:close/>
                        </a:path>
                      </a:pathLst>
                    </a:custGeom>
                    <a:solidFill>
                      <a:srgbClr val="E7E7E7"/>
                    </a:solidFill>
                    <a:ln w="0">
                      <a:solidFill>
                        <a:srgbClr val="E7E7E7"/>
                      </a:solidFill>
                      <a:round/>
                      <a:headEnd/>
                      <a:tailEnd/>
                    </a:ln>
                  </p:spPr>
                  <p:txBody>
                    <a:bodyPr/>
                    <a:lstStyle/>
                    <a:p>
                      <a:endParaRPr lang="en-US" smtClean="0">
                        <a:solidFill>
                          <a:srgbClr val="1F497D"/>
                        </a:solidFill>
                      </a:endParaRPr>
                    </a:p>
                  </p:txBody>
                </p:sp>
                <p:sp>
                  <p:nvSpPr>
                    <p:cNvPr id="500999" name="Freeform 245"/>
                    <p:cNvSpPr>
                      <a:spLocks/>
                    </p:cNvSpPr>
                    <p:nvPr/>
                  </p:nvSpPr>
                  <p:spPr bwMode="auto">
                    <a:xfrm>
                      <a:off x="2840397" y="5057403"/>
                      <a:ext cx="138176" cy="67196"/>
                    </a:xfrm>
                    <a:custGeom>
                      <a:avLst/>
                      <a:gdLst>
                        <a:gd name="T0" fmla="*/ 2147483647 w 48"/>
                        <a:gd name="T1" fmla="*/ 2147483647 h 29"/>
                        <a:gd name="T2" fmla="*/ 2147483647 w 48"/>
                        <a:gd name="T3" fmla="*/ 2147483647 h 29"/>
                        <a:gd name="T4" fmla="*/ 2147483647 w 48"/>
                        <a:gd name="T5" fmla="*/ 2147483647 h 29"/>
                        <a:gd name="T6" fmla="*/ 2147483647 w 48"/>
                        <a:gd name="T7" fmla="*/ 2147483647 h 29"/>
                        <a:gd name="T8" fmla="*/ 2147483647 w 48"/>
                        <a:gd name="T9" fmla="*/ 2147483647 h 29"/>
                        <a:gd name="T10" fmla="*/ 2147483647 w 48"/>
                        <a:gd name="T11" fmla="*/ 2147483647 h 29"/>
                        <a:gd name="T12" fmla="*/ 2147483647 w 48"/>
                        <a:gd name="T13" fmla="*/ 0 h 29"/>
                        <a:gd name="T14" fmla="*/ 2147483647 w 48"/>
                        <a:gd name="T15" fmla="*/ 2147483647 h 29"/>
                        <a:gd name="T16" fmla="*/ 2147483647 w 48"/>
                        <a:gd name="T17" fmla="*/ 2147483647 h 29"/>
                        <a:gd name="T18" fmla="*/ 0 w 48"/>
                        <a:gd name="T19" fmla="*/ 2147483647 h 29"/>
                        <a:gd name="T20" fmla="*/ 2147483647 w 48"/>
                        <a:gd name="T21" fmla="*/ 2147483647 h 29"/>
                        <a:gd name="T22" fmla="*/ 2147483647 w 48"/>
                        <a:gd name="T23" fmla="*/ 2147483647 h 29"/>
                        <a:gd name="T24" fmla="*/ 2147483647 w 48"/>
                        <a:gd name="T25" fmla="*/ 2147483647 h 2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8"/>
                        <a:gd name="T40" fmla="*/ 0 h 29"/>
                        <a:gd name="T41" fmla="*/ 48 w 48"/>
                        <a:gd name="T42" fmla="*/ 29 h 2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8" h="29">
                          <a:moveTo>
                            <a:pt x="24" y="29"/>
                          </a:moveTo>
                          <a:lnTo>
                            <a:pt x="36" y="27"/>
                          </a:lnTo>
                          <a:lnTo>
                            <a:pt x="45" y="23"/>
                          </a:lnTo>
                          <a:lnTo>
                            <a:pt x="48" y="17"/>
                          </a:lnTo>
                          <a:lnTo>
                            <a:pt x="45" y="9"/>
                          </a:lnTo>
                          <a:lnTo>
                            <a:pt x="36" y="2"/>
                          </a:lnTo>
                          <a:lnTo>
                            <a:pt x="24" y="0"/>
                          </a:lnTo>
                          <a:lnTo>
                            <a:pt x="12" y="2"/>
                          </a:lnTo>
                          <a:lnTo>
                            <a:pt x="3" y="9"/>
                          </a:lnTo>
                          <a:lnTo>
                            <a:pt x="0" y="17"/>
                          </a:lnTo>
                          <a:lnTo>
                            <a:pt x="3" y="23"/>
                          </a:lnTo>
                          <a:lnTo>
                            <a:pt x="12" y="27"/>
                          </a:lnTo>
                          <a:lnTo>
                            <a:pt x="24" y="29"/>
                          </a:lnTo>
                          <a:close/>
                        </a:path>
                      </a:pathLst>
                    </a:custGeom>
                    <a:solidFill>
                      <a:srgbClr val="FFFFFF"/>
                    </a:solidFill>
                    <a:ln w="0">
                      <a:solidFill>
                        <a:srgbClr val="FFFFFF"/>
                      </a:solidFill>
                      <a:round/>
                      <a:headEnd/>
                      <a:tailEnd/>
                    </a:ln>
                  </p:spPr>
                  <p:txBody>
                    <a:bodyPr/>
                    <a:lstStyle/>
                    <a:p>
                      <a:endParaRPr lang="en-US" smtClean="0">
                        <a:solidFill>
                          <a:srgbClr val="1F497D"/>
                        </a:solidFill>
                      </a:endParaRPr>
                    </a:p>
                  </p:txBody>
                </p:sp>
                <p:sp>
                  <p:nvSpPr>
                    <p:cNvPr id="501000" name="Freeform 246"/>
                    <p:cNvSpPr>
                      <a:spLocks/>
                    </p:cNvSpPr>
                    <p:nvPr/>
                  </p:nvSpPr>
                  <p:spPr bwMode="auto">
                    <a:xfrm>
                      <a:off x="5264235" y="3847868"/>
                      <a:ext cx="143933" cy="120490"/>
                    </a:xfrm>
                    <a:custGeom>
                      <a:avLst/>
                      <a:gdLst>
                        <a:gd name="T0" fmla="*/ 2147483647 w 50"/>
                        <a:gd name="T1" fmla="*/ 2147483647 h 52"/>
                        <a:gd name="T2" fmla="*/ 2147483647 w 50"/>
                        <a:gd name="T3" fmla="*/ 2147483647 h 52"/>
                        <a:gd name="T4" fmla="*/ 2147483647 w 50"/>
                        <a:gd name="T5" fmla="*/ 2147483647 h 52"/>
                        <a:gd name="T6" fmla="*/ 2147483647 w 50"/>
                        <a:gd name="T7" fmla="*/ 2147483647 h 52"/>
                        <a:gd name="T8" fmla="*/ 2147483647 w 50"/>
                        <a:gd name="T9" fmla="*/ 2147483647 h 52"/>
                        <a:gd name="T10" fmla="*/ 2147483647 w 50"/>
                        <a:gd name="T11" fmla="*/ 0 h 52"/>
                        <a:gd name="T12" fmla="*/ 2147483647 w 50"/>
                        <a:gd name="T13" fmla="*/ 2147483647 h 52"/>
                        <a:gd name="T14" fmla="*/ 2147483647 w 50"/>
                        <a:gd name="T15" fmla="*/ 2147483647 h 52"/>
                        <a:gd name="T16" fmla="*/ 0 w 50"/>
                        <a:gd name="T17" fmla="*/ 2147483647 h 52"/>
                        <a:gd name="T18" fmla="*/ 2147483647 w 50"/>
                        <a:gd name="T19" fmla="*/ 2147483647 h 52"/>
                        <a:gd name="T20" fmla="*/ 2147483647 w 50"/>
                        <a:gd name="T21" fmla="*/ 2147483647 h 52"/>
                        <a:gd name="T22" fmla="*/ 2147483647 w 50"/>
                        <a:gd name="T23" fmla="*/ 2147483647 h 52"/>
                        <a:gd name="T24" fmla="*/ 2147483647 w 50"/>
                        <a:gd name="T25" fmla="*/ 2147483647 h 5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50"/>
                        <a:gd name="T40" fmla="*/ 0 h 52"/>
                        <a:gd name="T41" fmla="*/ 50 w 50"/>
                        <a:gd name="T42" fmla="*/ 52 h 5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50" h="52">
                          <a:moveTo>
                            <a:pt x="36" y="50"/>
                          </a:moveTo>
                          <a:lnTo>
                            <a:pt x="46" y="41"/>
                          </a:lnTo>
                          <a:lnTo>
                            <a:pt x="50" y="29"/>
                          </a:lnTo>
                          <a:lnTo>
                            <a:pt x="47" y="14"/>
                          </a:lnTo>
                          <a:lnTo>
                            <a:pt x="39" y="4"/>
                          </a:lnTo>
                          <a:lnTo>
                            <a:pt x="27" y="0"/>
                          </a:lnTo>
                          <a:lnTo>
                            <a:pt x="13" y="1"/>
                          </a:lnTo>
                          <a:lnTo>
                            <a:pt x="4" y="10"/>
                          </a:lnTo>
                          <a:lnTo>
                            <a:pt x="0" y="22"/>
                          </a:lnTo>
                          <a:lnTo>
                            <a:pt x="3" y="35"/>
                          </a:lnTo>
                          <a:lnTo>
                            <a:pt x="10" y="47"/>
                          </a:lnTo>
                          <a:lnTo>
                            <a:pt x="24" y="52"/>
                          </a:lnTo>
                          <a:lnTo>
                            <a:pt x="36" y="50"/>
                          </a:lnTo>
                          <a:close/>
                        </a:path>
                      </a:pathLst>
                    </a:custGeom>
                    <a:solidFill>
                      <a:srgbClr val="D90000"/>
                    </a:solidFill>
                    <a:ln w="0">
                      <a:solidFill>
                        <a:srgbClr val="D90000"/>
                      </a:solidFill>
                      <a:round/>
                      <a:headEnd/>
                      <a:tailEnd/>
                    </a:ln>
                  </p:spPr>
                  <p:txBody>
                    <a:bodyPr/>
                    <a:lstStyle/>
                    <a:p>
                      <a:endParaRPr lang="en-US" smtClean="0">
                        <a:solidFill>
                          <a:srgbClr val="1F497D"/>
                        </a:solidFill>
                      </a:endParaRPr>
                    </a:p>
                  </p:txBody>
                </p:sp>
                <p:sp>
                  <p:nvSpPr>
                    <p:cNvPr id="501001" name="Freeform 247"/>
                    <p:cNvSpPr>
                      <a:spLocks/>
                    </p:cNvSpPr>
                    <p:nvPr/>
                  </p:nvSpPr>
                  <p:spPr bwMode="auto">
                    <a:xfrm>
                      <a:off x="5264235" y="3847868"/>
                      <a:ext cx="143933" cy="120490"/>
                    </a:xfrm>
                    <a:custGeom>
                      <a:avLst/>
                      <a:gdLst>
                        <a:gd name="T0" fmla="*/ 2147483647 w 50"/>
                        <a:gd name="T1" fmla="*/ 2147483647 h 52"/>
                        <a:gd name="T2" fmla="*/ 2147483647 w 50"/>
                        <a:gd name="T3" fmla="*/ 2147483647 h 52"/>
                        <a:gd name="T4" fmla="*/ 2147483647 w 50"/>
                        <a:gd name="T5" fmla="*/ 2147483647 h 52"/>
                        <a:gd name="T6" fmla="*/ 2147483647 w 50"/>
                        <a:gd name="T7" fmla="*/ 2147483647 h 52"/>
                        <a:gd name="T8" fmla="*/ 2147483647 w 50"/>
                        <a:gd name="T9" fmla="*/ 2147483647 h 52"/>
                        <a:gd name="T10" fmla="*/ 2147483647 w 50"/>
                        <a:gd name="T11" fmla="*/ 0 h 52"/>
                        <a:gd name="T12" fmla="*/ 2147483647 w 50"/>
                        <a:gd name="T13" fmla="*/ 2147483647 h 52"/>
                        <a:gd name="T14" fmla="*/ 2147483647 w 50"/>
                        <a:gd name="T15" fmla="*/ 2147483647 h 52"/>
                        <a:gd name="T16" fmla="*/ 0 w 50"/>
                        <a:gd name="T17" fmla="*/ 2147483647 h 52"/>
                        <a:gd name="T18" fmla="*/ 2147483647 w 50"/>
                        <a:gd name="T19" fmla="*/ 2147483647 h 52"/>
                        <a:gd name="T20" fmla="*/ 2147483647 w 50"/>
                        <a:gd name="T21" fmla="*/ 2147483647 h 52"/>
                        <a:gd name="T22" fmla="*/ 2147483647 w 50"/>
                        <a:gd name="T23" fmla="*/ 2147483647 h 52"/>
                        <a:gd name="T24" fmla="*/ 2147483647 w 50"/>
                        <a:gd name="T25" fmla="*/ 2147483647 h 5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50"/>
                        <a:gd name="T40" fmla="*/ 0 h 52"/>
                        <a:gd name="T41" fmla="*/ 50 w 50"/>
                        <a:gd name="T42" fmla="*/ 52 h 5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50" h="52">
                          <a:moveTo>
                            <a:pt x="36" y="50"/>
                          </a:moveTo>
                          <a:lnTo>
                            <a:pt x="46" y="41"/>
                          </a:lnTo>
                          <a:lnTo>
                            <a:pt x="50" y="29"/>
                          </a:lnTo>
                          <a:lnTo>
                            <a:pt x="47" y="14"/>
                          </a:lnTo>
                          <a:lnTo>
                            <a:pt x="39" y="4"/>
                          </a:lnTo>
                          <a:lnTo>
                            <a:pt x="27" y="0"/>
                          </a:lnTo>
                          <a:lnTo>
                            <a:pt x="13" y="1"/>
                          </a:lnTo>
                          <a:lnTo>
                            <a:pt x="4" y="10"/>
                          </a:lnTo>
                          <a:lnTo>
                            <a:pt x="0" y="22"/>
                          </a:lnTo>
                          <a:lnTo>
                            <a:pt x="3" y="35"/>
                          </a:lnTo>
                          <a:lnTo>
                            <a:pt x="10" y="47"/>
                          </a:lnTo>
                          <a:lnTo>
                            <a:pt x="24" y="52"/>
                          </a:lnTo>
                          <a:lnTo>
                            <a:pt x="36" y="50"/>
                          </a:lnTo>
                        </a:path>
                      </a:pathLst>
                    </a:custGeom>
                    <a:noFill/>
                    <a:ln w="7938">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smtClean="0">
                        <a:solidFill>
                          <a:srgbClr val="1F497D"/>
                        </a:solidFill>
                      </a:endParaRPr>
                    </a:p>
                  </p:txBody>
                </p:sp>
                <p:sp>
                  <p:nvSpPr>
                    <p:cNvPr id="501002" name="Line 250"/>
                    <p:cNvSpPr>
                      <a:spLocks noChangeShapeType="1"/>
                    </p:cNvSpPr>
                    <p:nvPr/>
                  </p:nvSpPr>
                  <p:spPr bwMode="auto">
                    <a:xfrm flipV="1">
                      <a:off x="4665472" y="2631383"/>
                      <a:ext cx="431800" cy="208540"/>
                    </a:xfrm>
                    <a:prstGeom prst="line">
                      <a:avLst/>
                    </a:prstGeom>
                    <a:noFill/>
                    <a:ln w="9525">
                      <a:solidFill>
                        <a:srgbClr val="FF0000"/>
                      </a:solidFill>
                      <a:round/>
                      <a:headEnd/>
                      <a:tailEnd/>
                    </a:ln>
                    <a:extLst>
                      <a:ext uri="{909E8E84-426E-40DD-AFC4-6F175D3DCCD1}">
                        <a14:hiddenFill xmlns="" xmlns:a14="http://schemas.microsoft.com/office/drawing/2010/main">
                          <a:noFill/>
                        </a14:hiddenFill>
                      </a:ext>
                    </a:extLst>
                  </p:spPr>
                  <p:txBody>
                    <a:bodyPr/>
                    <a:lstStyle/>
                    <a:p>
                      <a:endParaRPr lang="en-US" smtClean="0">
                        <a:solidFill>
                          <a:srgbClr val="1F497D"/>
                        </a:solidFill>
                      </a:endParaRPr>
                    </a:p>
                  </p:txBody>
                </p:sp>
                <p:sp>
                  <p:nvSpPr>
                    <p:cNvPr id="501003" name="Line 251"/>
                    <p:cNvSpPr>
                      <a:spLocks noChangeShapeType="1"/>
                    </p:cNvSpPr>
                    <p:nvPr/>
                  </p:nvSpPr>
                  <p:spPr bwMode="auto">
                    <a:xfrm flipV="1">
                      <a:off x="4861221" y="3935919"/>
                      <a:ext cx="428921" cy="208540"/>
                    </a:xfrm>
                    <a:prstGeom prst="line">
                      <a:avLst/>
                    </a:prstGeom>
                    <a:noFill/>
                    <a:ln w="9525">
                      <a:solidFill>
                        <a:srgbClr val="FF0000"/>
                      </a:solidFill>
                      <a:round/>
                      <a:headEnd/>
                      <a:tailEnd/>
                    </a:ln>
                    <a:extLst>
                      <a:ext uri="{909E8E84-426E-40DD-AFC4-6F175D3DCCD1}">
                        <a14:hiddenFill xmlns="" xmlns:a14="http://schemas.microsoft.com/office/drawing/2010/main">
                          <a:noFill/>
                        </a14:hiddenFill>
                      </a:ext>
                    </a:extLst>
                  </p:spPr>
                  <p:txBody>
                    <a:bodyPr/>
                    <a:lstStyle/>
                    <a:p>
                      <a:endParaRPr lang="en-US" smtClean="0">
                        <a:solidFill>
                          <a:srgbClr val="1F497D"/>
                        </a:solidFill>
                      </a:endParaRPr>
                    </a:p>
                  </p:txBody>
                </p:sp>
                <p:sp>
                  <p:nvSpPr>
                    <p:cNvPr id="501004" name="Freeform 276"/>
                    <p:cNvSpPr>
                      <a:spLocks/>
                    </p:cNvSpPr>
                    <p:nvPr/>
                  </p:nvSpPr>
                  <p:spPr bwMode="auto">
                    <a:xfrm>
                      <a:off x="3859445" y="3358957"/>
                      <a:ext cx="1001776" cy="231712"/>
                    </a:xfrm>
                    <a:custGeom>
                      <a:avLst/>
                      <a:gdLst>
                        <a:gd name="T0" fmla="*/ 0 w 348"/>
                        <a:gd name="T1" fmla="*/ 2147483647 h 100"/>
                        <a:gd name="T2" fmla="*/ 2147483647 w 348"/>
                        <a:gd name="T3" fmla="*/ 2147483647 h 100"/>
                        <a:gd name="T4" fmla="*/ 2147483647 w 348"/>
                        <a:gd name="T5" fmla="*/ 0 h 100"/>
                        <a:gd name="T6" fmla="*/ 0 w 348"/>
                        <a:gd name="T7" fmla="*/ 2147483647 h 100"/>
                        <a:gd name="T8" fmla="*/ 0 60000 65536"/>
                        <a:gd name="T9" fmla="*/ 0 60000 65536"/>
                        <a:gd name="T10" fmla="*/ 0 60000 65536"/>
                        <a:gd name="T11" fmla="*/ 0 60000 65536"/>
                        <a:gd name="T12" fmla="*/ 0 w 348"/>
                        <a:gd name="T13" fmla="*/ 0 h 100"/>
                        <a:gd name="T14" fmla="*/ 348 w 348"/>
                        <a:gd name="T15" fmla="*/ 100 h 100"/>
                      </a:gdLst>
                      <a:ahLst/>
                      <a:cxnLst>
                        <a:cxn ang="T8">
                          <a:pos x="T0" y="T1"/>
                        </a:cxn>
                        <a:cxn ang="T9">
                          <a:pos x="T2" y="T3"/>
                        </a:cxn>
                        <a:cxn ang="T10">
                          <a:pos x="T4" y="T5"/>
                        </a:cxn>
                        <a:cxn ang="T11">
                          <a:pos x="T6" y="T7"/>
                        </a:cxn>
                      </a:cxnLst>
                      <a:rect l="T12" t="T13" r="T14" b="T15"/>
                      <a:pathLst>
                        <a:path w="348" h="100">
                          <a:moveTo>
                            <a:pt x="0" y="100"/>
                          </a:moveTo>
                          <a:lnTo>
                            <a:pt x="348" y="64"/>
                          </a:lnTo>
                          <a:lnTo>
                            <a:pt x="283" y="0"/>
                          </a:lnTo>
                          <a:lnTo>
                            <a:pt x="0" y="100"/>
                          </a:lnTo>
                          <a:close/>
                        </a:path>
                      </a:pathLst>
                    </a:custGeom>
                    <a:solidFill>
                      <a:srgbClr val="BFBFBF"/>
                    </a:solidFill>
                    <a:ln w="0">
                      <a:solidFill>
                        <a:srgbClr val="BFBFBF"/>
                      </a:solidFill>
                      <a:round/>
                      <a:headEnd/>
                      <a:tailEnd/>
                    </a:ln>
                  </p:spPr>
                  <p:txBody>
                    <a:bodyPr/>
                    <a:lstStyle/>
                    <a:p>
                      <a:endParaRPr lang="en-US" smtClean="0">
                        <a:solidFill>
                          <a:srgbClr val="1F497D"/>
                        </a:solidFill>
                      </a:endParaRPr>
                    </a:p>
                  </p:txBody>
                </p:sp>
                <p:sp>
                  <p:nvSpPr>
                    <p:cNvPr id="501005" name="Freeform 277"/>
                    <p:cNvSpPr>
                      <a:spLocks/>
                    </p:cNvSpPr>
                    <p:nvPr/>
                  </p:nvSpPr>
                  <p:spPr bwMode="auto">
                    <a:xfrm>
                      <a:off x="4884251" y="3294078"/>
                      <a:ext cx="169841" cy="217809"/>
                    </a:xfrm>
                    <a:custGeom>
                      <a:avLst/>
                      <a:gdLst>
                        <a:gd name="T0" fmla="*/ 0 w 59"/>
                        <a:gd name="T1" fmla="*/ 2147483647 h 94"/>
                        <a:gd name="T2" fmla="*/ 0 w 59"/>
                        <a:gd name="T3" fmla="*/ 2147483647 h 94"/>
                        <a:gd name="T4" fmla="*/ 2147483647 w 59"/>
                        <a:gd name="T5" fmla="*/ 0 h 94"/>
                        <a:gd name="T6" fmla="*/ 2147483647 w 59"/>
                        <a:gd name="T7" fmla="*/ 2147483647 h 94"/>
                        <a:gd name="T8" fmla="*/ 0 w 59"/>
                        <a:gd name="T9" fmla="*/ 2147483647 h 94"/>
                        <a:gd name="T10" fmla="*/ 0 60000 65536"/>
                        <a:gd name="T11" fmla="*/ 0 60000 65536"/>
                        <a:gd name="T12" fmla="*/ 0 60000 65536"/>
                        <a:gd name="T13" fmla="*/ 0 60000 65536"/>
                        <a:gd name="T14" fmla="*/ 0 60000 65536"/>
                        <a:gd name="T15" fmla="*/ 0 w 59"/>
                        <a:gd name="T16" fmla="*/ 0 h 94"/>
                        <a:gd name="T17" fmla="*/ 59 w 59"/>
                        <a:gd name="T18" fmla="*/ 94 h 94"/>
                      </a:gdLst>
                      <a:ahLst/>
                      <a:cxnLst>
                        <a:cxn ang="T10">
                          <a:pos x="T0" y="T1"/>
                        </a:cxn>
                        <a:cxn ang="T11">
                          <a:pos x="T2" y="T3"/>
                        </a:cxn>
                        <a:cxn ang="T12">
                          <a:pos x="T4" y="T5"/>
                        </a:cxn>
                        <a:cxn ang="T13">
                          <a:pos x="T6" y="T7"/>
                        </a:cxn>
                        <a:cxn ang="T14">
                          <a:pos x="T8" y="T9"/>
                        </a:cxn>
                      </a:cxnLst>
                      <a:rect l="T15" t="T16" r="T17" b="T18"/>
                      <a:pathLst>
                        <a:path w="59" h="94">
                          <a:moveTo>
                            <a:pt x="0" y="94"/>
                          </a:moveTo>
                          <a:lnTo>
                            <a:pt x="0" y="26"/>
                          </a:lnTo>
                          <a:lnTo>
                            <a:pt x="59" y="0"/>
                          </a:lnTo>
                          <a:lnTo>
                            <a:pt x="59" y="67"/>
                          </a:lnTo>
                          <a:lnTo>
                            <a:pt x="0" y="94"/>
                          </a:lnTo>
                          <a:close/>
                        </a:path>
                      </a:pathLst>
                    </a:custGeom>
                    <a:solidFill>
                      <a:srgbClr val="707070"/>
                    </a:solidFill>
                    <a:ln w="0">
                      <a:solidFill>
                        <a:srgbClr val="707070"/>
                      </a:solidFill>
                      <a:round/>
                      <a:headEnd/>
                      <a:tailEnd/>
                    </a:ln>
                  </p:spPr>
                  <p:txBody>
                    <a:bodyPr/>
                    <a:lstStyle/>
                    <a:p>
                      <a:endParaRPr lang="en-US" smtClean="0">
                        <a:solidFill>
                          <a:srgbClr val="1F497D"/>
                        </a:solidFill>
                      </a:endParaRPr>
                    </a:p>
                  </p:txBody>
                </p:sp>
                <p:sp>
                  <p:nvSpPr>
                    <p:cNvPr id="501006" name="Freeform 278"/>
                    <p:cNvSpPr>
                      <a:spLocks/>
                    </p:cNvSpPr>
                    <p:nvPr/>
                  </p:nvSpPr>
                  <p:spPr bwMode="auto">
                    <a:xfrm>
                      <a:off x="5054092" y="3296395"/>
                      <a:ext cx="115147" cy="210858"/>
                    </a:xfrm>
                    <a:custGeom>
                      <a:avLst/>
                      <a:gdLst>
                        <a:gd name="T0" fmla="*/ 2147483647 w 40"/>
                        <a:gd name="T1" fmla="*/ 2147483647 h 91"/>
                        <a:gd name="T2" fmla="*/ 2147483647 w 40"/>
                        <a:gd name="T3" fmla="*/ 2147483647 h 91"/>
                        <a:gd name="T4" fmla="*/ 0 w 40"/>
                        <a:gd name="T5" fmla="*/ 0 h 91"/>
                        <a:gd name="T6" fmla="*/ 0 w 40"/>
                        <a:gd name="T7" fmla="*/ 2147483647 h 91"/>
                        <a:gd name="T8" fmla="*/ 2147483647 w 40"/>
                        <a:gd name="T9" fmla="*/ 2147483647 h 91"/>
                        <a:gd name="T10" fmla="*/ 0 60000 65536"/>
                        <a:gd name="T11" fmla="*/ 0 60000 65536"/>
                        <a:gd name="T12" fmla="*/ 0 60000 65536"/>
                        <a:gd name="T13" fmla="*/ 0 60000 65536"/>
                        <a:gd name="T14" fmla="*/ 0 60000 65536"/>
                        <a:gd name="T15" fmla="*/ 0 w 40"/>
                        <a:gd name="T16" fmla="*/ 0 h 91"/>
                        <a:gd name="T17" fmla="*/ 40 w 40"/>
                        <a:gd name="T18" fmla="*/ 91 h 91"/>
                      </a:gdLst>
                      <a:ahLst/>
                      <a:cxnLst>
                        <a:cxn ang="T10">
                          <a:pos x="T0" y="T1"/>
                        </a:cxn>
                        <a:cxn ang="T11">
                          <a:pos x="T2" y="T3"/>
                        </a:cxn>
                        <a:cxn ang="T12">
                          <a:pos x="T4" y="T5"/>
                        </a:cxn>
                        <a:cxn ang="T13">
                          <a:pos x="T6" y="T7"/>
                        </a:cxn>
                        <a:cxn ang="T14">
                          <a:pos x="T8" y="T9"/>
                        </a:cxn>
                      </a:cxnLst>
                      <a:rect l="T15" t="T16" r="T17" b="T18"/>
                      <a:pathLst>
                        <a:path w="40" h="91">
                          <a:moveTo>
                            <a:pt x="40" y="91"/>
                          </a:moveTo>
                          <a:lnTo>
                            <a:pt x="40" y="25"/>
                          </a:lnTo>
                          <a:lnTo>
                            <a:pt x="0" y="0"/>
                          </a:lnTo>
                          <a:lnTo>
                            <a:pt x="0" y="66"/>
                          </a:lnTo>
                          <a:lnTo>
                            <a:pt x="40" y="91"/>
                          </a:lnTo>
                          <a:close/>
                        </a:path>
                      </a:pathLst>
                    </a:custGeom>
                    <a:solidFill>
                      <a:srgbClr val="000000"/>
                    </a:solidFill>
                    <a:ln w="0">
                      <a:solidFill>
                        <a:srgbClr val="000000"/>
                      </a:solidFill>
                      <a:round/>
                      <a:headEnd/>
                      <a:tailEnd/>
                    </a:ln>
                  </p:spPr>
                  <p:txBody>
                    <a:bodyPr/>
                    <a:lstStyle/>
                    <a:p>
                      <a:endParaRPr lang="en-US" smtClean="0">
                        <a:solidFill>
                          <a:srgbClr val="1F497D"/>
                        </a:solidFill>
                      </a:endParaRPr>
                    </a:p>
                  </p:txBody>
                </p:sp>
                <p:sp>
                  <p:nvSpPr>
                    <p:cNvPr id="501007" name="Freeform 279"/>
                    <p:cNvSpPr>
                      <a:spLocks/>
                    </p:cNvSpPr>
                    <p:nvPr/>
                  </p:nvSpPr>
                  <p:spPr bwMode="auto">
                    <a:xfrm>
                      <a:off x="5169239" y="3294078"/>
                      <a:ext cx="166963" cy="217809"/>
                    </a:xfrm>
                    <a:custGeom>
                      <a:avLst/>
                      <a:gdLst>
                        <a:gd name="T0" fmla="*/ 0 w 58"/>
                        <a:gd name="T1" fmla="*/ 2147483647 h 94"/>
                        <a:gd name="T2" fmla="*/ 0 w 58"/>
                        <a:gd name="T3" fmla="*/ 2147483647 h 94"/>
                        <a:gd name="T4" fmla="*/ 2147483647 w 58"/>
                        <a:gd name="T5" fmla="*/ 0 h 94"/>
                        <a:gd name="T6" fmla="*/ 2147483647 w 58"/>
                        <a:gd name="T7" fmla="*/ 2147483647 h 94"/>
                        <a:gd name="T8" fmla="*/ 0 w 58"/>
                        <a:gd name="T9" fmla="*/ 2147483647 h 94"/>
                        <a:gd name="T10" fmla="*/ 0 60000 65536"/>
                        <a:gd name="T11" fmla="*/ 0 60000 65536"/>
                        <a:gd name="T12" fmla="*/ 0 60000 65536"/>
                        <a:gd name="T13" fmla="*/ 0 60000 65536"/>
                        <a:gd name="T14" fmla="*/ 0 60000 65536"/>
                        <a:gd name="T15" fmla="*/ 0 w 58"/>
                        <a:gd name="T16" fmla="*/ 0 h 94"/>
                        <a:gd name="T17" fmla="*/ 58 w 58"/>
                        <a:gd name="T18" fmla="*/ 94 h 94"/>
                      </a:gdLst>
                      <a:ahLst/>
                      <a:cxnLst>
                        <a:cxn ang="T10">
                          <a:pos x="T0" y="T1"/>
                        </a:cxn>
                        <a:cxn ang="T11">
                          <a:pos x="T2" y="T3"/>
                        </a:cxn>
                        <a:cxn ang="T12">
                          <a:pos x="T4" y="T5"/>
                        </a:cxn>
                        <a:cxn ang="T13">
                          <a:pos x="T6" y="T7"/>
                        </a:cxn>
                        <a:cxn ang="T14">
                          <a:pos x="T8" y="T9"/>
                        </a:cxn>
                      </a:cxnLst>
                      <a:rect l="T15" t="T16" r="T17" b="T18"/>
                      <a:pathLst>
                        <a:path w="58" h="94">
                          <a:moveTo>
                            <a:pt x="0" y="94"/>
                          </a:moveTo>
                          <a:lnTo>
                            <a:pt x="0" y="26"/>
                          </a:lnTo>
                          <a:lnTo>
                            <a:pt x="58" y="0"/>
                          </a:lnTo>
                          <a:lnTo>
                            <a:pt x="58" y="67"/>
                          </a:lnTo>
                          <a:lnTo>
                            <a:pt x="0" y="94"/>
                          </a:lnTo>
                          <a:close/>
                        </a:path>
                      </a:pathLst>
                    </a:custGeom>
                    <a:solidFill>
                      <a:srgbClr val="707070"/>
                    </a:solidFill>
                    <a:ln w="0">
                      <a:solidFill>
                        <a:srgbClr val="707070"/>
                      </a:solidFill>
                      <a:round/>
                      <a:headEnd/>
                      <a:tailEnd/>
                    </a:ln>
                  </p:spPr>
                  <p:txBody>
                    <a:bodyPr/>
                    <a:lstStyle/>
                    <a:p>
                      <a:endParaRPr lang="en-US" smtClean="0">
                        <a:solidFill>
                          <a:srgbClr val="1F497D"/>
                        </a:solidFill>
                      </a:endParaRPr>
                    </a:p>
                  </p:txBody>
                </p:sp>
                <p:sp>
                  <p:nvSpPr>
                    <p:cNvPr id="501008" name="Freeform 280"/>
                    <p:cNvSpPr>
                      <a:spLocks/>
                    </p:cNvSpPr>
                    <p:nvPr/>
                  </p:nvSpPr>
                  <p:spPr bwMode="auto">
                    <a:xfrm>
                      <a:off x="4725924" y="3217613"/>
                      <a:ext cx="610277" cy="136710"/>
                    </a:xfrm>
                    <a:custGeom>
                      <a:avLst/>
                      <a:gdLst>
                        <a:gd name="T0" fmla="*/ 2147483647 w 212"/>
                        <a:gd name="T1" fmla="*/ 2147483647 h 59"/>
                        <a:gd name="T2" fmla="*/ 0 w 212"/>
                        <a:gd name="T3" fmla="*/ 2147483647 h 59"/>
                        <a:gd name="T4" fmla="*/ 2147483647 w 212"/>
                        <a:gd name="T5" fmla="*/ 2147483647 h 59"/>
                        <a:gd name="T6" fmla="*/ 2147483647 w 212"/>
                        <a:gd name="T7" fmla="*/ 2147483647 h 59"/>
                        <a:gd name="T8" fmla="*/ 2147483647 w 212"/>
                        <a:gd name="T9" fmla="*/ 2147483647 h 59"/>
                        <a:gd name="T10" fmla="*/ 2147483647 w 212"/>
                        <a:gd name="T11" fmla="*/ 2147483647 h 59"/>
                        <a:gd name="T12" fmla="*/ 2147483647 w 212"/>
                        <a:gd name="T13" fmla="*/ 0 h 59"/>
                        <a:gd name="T14" fmla="*/ 2147483647 w 212"/>
                        <a:gd name="T15" fmla="*/ 2147483647 h 59"/>
                        <a:gd name="T16" fmla="*/ 2147483647 w 212"/>
                        <a:gd name="T17" fmla="*/ 2147483647 h 5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12"/>
                        <a:gd name="T28" fmla="*/ 0 h 59"/>
                        <a:gd name="T29" fmla="*/ 212 w 212"/>
                        <a:gd name="T30" fmla="*/ 59 h 5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12" h="59">
                          <a:moveTo>
                            <a:pt x="58" y="4"/>
                          </a:moveTo>
                          <a:lnTo>
                            <a:pt x="0" y="31"/>
                          </a:lnTo>
                          <a:lnTo>
                            <a:pt x="55" y="58"/>
                          </a:lnTo>
                          <a:lnTo>
                            <a:pt x="112" y="31"/>
                          </a:lnTo>
                          <a:lnTo>
                            <a:pt x="154" y="59"/>
                          </a:lnTo>
                          <a:lnTo>
                            <a:pt x="212" y="31"/>
                          </a:lnTo>
                          <a:lnTo>
                            <a:pt x="157" y="0"/>
                          </a:lnTo>
                          <a:lnTo>
                            <a:pt x="102" y="25"/>
                          </a:lnTo>
                          <a:lnTo>
                            <a:pt x="58" y="4"/>
                          </a:lnTo>
                          <a:close/>
                        </a:path>
                      </a:pathLst>
                    </a:custGeom>
                    <a:solidFill>
                      <a:srgbClr val="ABABAB"/>
                    </a:solidFill>
                    <a:ln w="0">
                      <a:solidFill>
                        <a:srgbClr val="ABABAB"/>
                      </a:solidFill>
                      <a:round/>
                      <a:headEnd/>
                      <a:tailEnd/>
                    </a:ln>
                  </p:spPr>
                  <p:txBody>
                    <a:bodyPr/>
                    <a:lstStyle/>
                    <a:p>
                      <a:endParaRPr lang="en-US" smtClean="0">
                        <a:solidFill>
                          <a:srgbClr val="1F497D"/>
                        </a:solidFill>
                      </a:endParaRPr>
                    </a:p>
                  </p:txBody>
                </p:sp>
                <p:sp>
                  <p:nvSpPr>
                    <p:cNvPr id="501009" name="Freeform 281"/>
                    <p:cNvSpPr>
                      <a:spLocks/>
                    </p:cNvSpPr>
                    <p:nvPr/>
                  </p:nvSpPr>
                  <p:spPr bwMode="auto">
                    <a:xfrm>
                      <a:off x="4725924" y="3217613"/>
                      <a:ext cx="610277" cy="136710"/>
                    </a:xfrm>
                    <a:custGeom>
                      <a:avLst/>
                      <a:gdLst>
                        <a:gd name="T0" fmla="*/ 2147483647 w 212"/>
                        <a:gd name="T1" fmla="*/ 2147483647 h 59"/>
                        <a:gd name="T2" fmla="*/ 0 w 212"/>
                        <a:gd name="T3" fmla="*/ 2147483647 h 59"/>
                        <a:gd name="T4" fmla="*/ 2147483647 w 212"/>
                        <a:gd name="T5" fmla="*/ 2147483647 h 59"/>
                        <a:gd name="T6" fmla="*/ 2147483647 w 212"/>
                        <a:gd name="T7" fmla="*/ 2147483647 h 59"/>
                        <a:gd name="T8" fmla="*/ 2147483647 w 212"/>
                        <a:gd name="T9" fmla="*/ 2147483647 h 59"/>
                        <a:gd name="T10" fmla="*/ 2147483647 w 212"/>
                        <a:gd name="T11" fmla="*/ 2147483647 h 59"/>
                        <a:gd name="T12" fmla="*/ 2147483647 w 212"/>
                        <a:gd name="T13" fmla="*/ 0 h 59"/>
                        <a:gd name="T14" fmla="*/ 2147483647 w 212"/>
                        <a:gd name="T15" fmla="*/ 2147483647 h 59"/>
                        <a:gd name="T16" fmla="*/ 2147483647 w 212"/>
                        <a:gd name="T17" fmla="*/ 2147483647 h 5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12"/>
                        <a:gd name="T28" fmla="*/ 0 h 59"/>
                        <a:gd name="T29" fmla="*/ 212 w 212"/>
                        <a:gd name="T30" fmla="*/ 59 h 5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12" h="59">
                          <a:moveTo>
                            <a:pt x="58" y="4"/>
                          </a:moveTo>
                          <a:lnTo>
                            <a:pt x="0" y="31"/>
                          </a:lnTo>
                          <a:lnTo>
                            <a:pt x="55" y="58"/>
                          </a:lnTo>
                          <a:lnTo>
                            <a:pt x="112" y="31"/>
                          </a:lnTo>
                          <a:lnTo>
                            <a:pt x="154" y="59"/>
                          </a:lnTo>
                          <a:lnTo>
                            <a:pt x="212" y="31"/>
                          </a:lnTo>
                          <a:lnTo>
                            <a:pt x="157" y="0"/>
                          </a:lnTo>
                          <a:lnTo>
                            <a:pt x="102" y="25"/>
                          </a:lnTo>
                          <a:lnTo>
                            <a:pt x="58" y="4"/>
                          </a:lnTo>
                        </a:path>
                      </a:pathLst>
                    </a:custGeom>
                    <a:noFill/>
                    <a:ln w="3175">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smtClean="0">
                        <a:solidFill>
                          <a:srgbClr val="1F497D"/>
                        </a:solidFill>
                      </a:endParaRPr>
                    </a:p>
                  </p:txBody>
                </p:sp>
                <p:sp>
                  <p:nvSpPr>
                    <p:cNvPr id="501010" name="Freeform 282"/>
                    <p:cNvSpPr>
                      <a:spLocks/>
                    </p:cNvSpPr>
                    <p:nvPr/>
                  </p:nvSpPr>
                  <p:spPr bwMode="auto">
                    <a:xfrm>
                      <a:off x="4420785" y="3294078"/>
                      <a:ext cx="169841" cy="217809"/>
                    </a:xfrm>
                    <a:custGeom>
                      <a:avLst/>
                      <a:gdLst>
                        <a:gd name="T0" fmla="*/ 2147483647 w 59"/>
                        <a:gd name="T1" fmla="*/ 2147483647 h 94"/>
                        <a:gd name="T2" fmla="*/ 2147483647 w 59"/>
                        <a:gd name="T3" fmla="*/ 2147483647 h 94"/>
                        <a:gd name="T4" fmla="*/ 0 w 59"/>
                        <a:gd name="T5" fmla="*/ 0 h 94"/>
                        <a:gd name="T6" fmla="*/ 0 w 59"/>
                        <a:gd name="T7" fmla="*/ 2147483647 h 94"/>
                        <a:gd name="T8" fmla="*/ 2147483647 w 59"/>
                        <a:gd name="T9" fmla="*/ 2147483647 h 94"/>
                        <a:gd name="T10" fmla="*/ 0 60000 65536"/>
                        <a:gd name="T11" fmla="*/ 0 60000 65536"/>
                        <a:gd name="T12" fmla="*/ 0 60000 65536"/>
                        <a:gd name="T13" fmla="*/ 0 60000 65536"/>
                        <a:gd name="T14" fmla="*/ 0 60000 65536"/>
                        <a:gd name="T15" fmla="*/ 0 w 59"/>
                        <a:gd name="T16" fmla="*/ 0 h 94"/>
                        <a:gd name="T17" fmla="*/ 59 w 59"/>
                        <a:gd name="T18" fmla="*/ 94 h 94"/>
                      </a:gdLst>
                      <a:ahLst/>
                      <a:cxnLst>
                        <a:cxn ang="T10">
                          <a:pos x="T0" y="T1"/>
                        </a:cxn>
                        <a:cxn ang="T11">
                          <a:pos x="T2" y="T3"/>
                        </a:cxn>
                        <a:cxn ang="T12">
                          <a:pos x="T4" y="T5"/>
                        </a:cxn>
                        <a:cxn ang="T13">
                          <a:pos x="T6" y="T7"/>
                        </a:cxn>
                        <a:cxn ang="T14">
                          <a:pos x="T8" y="T9"/>
                        </a:cxn>
                      </a:cxnLst>
                      <a:rect l="T15" t="T16" r="T17" b="T18"/>
                      <a:pathLst>
                        <a:path w="59" h="94">
                          <a:moveTo>
                            <a:pt x="59" y="94"/>
                          </a:moveTo>
                          <a:lnTo>
                            <a:pt x="59" y="26"/>
                          </a:lnTo>
                          <a:lnTo>
                            <a:pt x="0" y="0"/>
                          </a:lnTo>
                          <a:lnTo>
                            <a:pt x="0" y="67"/>
                          </a:lnTo>
                          <a:lnTo>
                            <a:pt x="59" y="94"/>
                          </a:lnTo>
                          <a:close/>
                        </a:path>
                      </a:pathLst>
                    </a:custGeom>
                    <a:solidFill>
                      <a:srgbClr val="000000"/>
                    </a:solidFill>
                    <a:ln w="0">
                      <a:solidFill>
                        <a:srgbClr val="000000"/>
                      </a:solidFill>
                      <a:round/>
                      <a:headEnd/>
                      <a:tailEnd/>
                    </a:ln>
                  </p:spPr>
                  <p:txBody>
                    <a:bodyPr/>
                    <a:lstStyle/>
                    <a:p>
                      <a:endParaRPr lang="en-US" smtClean="0">
                        <a:solidFill>
                          <a:srgbClr val="1F497D"/>
                        </a:solidFill>
                      </a:endParaRPr>
                    </a:p>
                  </p:txBody>
                </p:sp>
                <p:sp>
                  <p:nvSpPr>
                    <p:cNvPr id="501011" name="Freeform 283"/>
                    <p:cNvSpPr>
                      <a:spLocks/>
                    </p:cNvSpPr>
                    <p:nvPr/>
                  </p:nvSpPr>
                  <p:spPr bwMode="auto">
                    <a:xfrm>
                      <a:off x="4590627" y="3294078"/>
                      <a:ext cx="161205" cy="217809"/>
                    </a:xfrm>
                    <a:custGeom>
                      <a:avLst/>
                      <a:gdLst>
                        <a:gd name="T0" fmla="*/ 0 w 56"/>
                        <a:gd name="T1" fmla="*/ 2147483647 h 94"/>
                        <a:gd name="T2" fmla="*/ 0 w 56"/>
                        <a:gd name="T3" fmla="*/ 2147483647 h 94"/>
                        <a:gd name="T4" fmla="*/ 2147483647 w 56"/>
                        <a:gd name="T5" fmla="*/ 0 h 94"/>
                        <a:gd name="T6" fmla="*/ 2147483647 w 56"/>
                        <a:gd name="T7" fmla="*/ 2147483647 h 94"/>
                        <a:gd name="T8" fmla="*/ 0 w 56"/>
                        <a:gd name="T9" fmla="*/ 2147483647 h 94"/>
                        <a:gd name="T10" fmla="*/ 0 60000 65536"/>
                        <a:gd name="T11" fmla="*/ 0 60000 65536"/>
                        <a:gd name="T12" fmla="*/ 0 60000 65536"/>
                        <a:gd name="T13" fmla="*/ 0 60000 65536"/>
                        <a:gd name="T14" fmla="*/ 0 60000 65536"/>
                        <a:gd name="T15" fmla="*/ 0 w 56"/>
                        <a:gd name="T16" fmla="*/ 0 h 94"/>
                        <a:gd name="T17" fmla="*/ 56 w 56"/>
                        <a:gd name="T18" fmla="*/ 94 h 94"/>
                      </a:gdLst>
                      <a:ahLst/>
                      <a:cxnLst>
                        <a:cxn ang="T10">
                          <a:pos x="T0" y="T1"/>
                        </a:cxn>
                        <a:cxn ang="T11">
                          <a:pos x="T2" y="T3"/>
                        </a:cxn>
                        <a:cxn ang="T12">
                          <a:pos x="T4" y="T5"/>
                        </a:cxn>
                        <a:cxn ang="T13">
                          <a:pos x="T6" y="T7"/>
                        </a:cxn>
                        <a:cxn ang="T14">
                          <a:pos x="T8" y="T9"/>
                        </a:cxn>
                      </a:cxnLst>
                      <a:rect l="T15" t="T16" r="T17" b="T18"/>
                      <a:pathLst>
                        <a:path w="56" h="94">
                          <a:moveTo>
                            <a:pt x="0" y="94"/>
                          </a:moveTo>
                          <a:lnTo>
                            <a:pt x="0" y="26"/>
                          </a:lnTo>
                          <a:lnTo>
                            <a:pt x="56" y="0"/>
                          </a:lnTo>
                          <a:lnTo>
                            <a:pt x="56" y="67"/>
                          </a:lnTo>
                          <a:lnTo>
                            <a:pt x="0" y="94"/>
                          </a:lnTo>
                          <a:close/>
                        </a:path>
                      </a:pathLst>
                    </a:custGeom>
                    <a:solidFill>
                      <a:srgbClr val="707070"/>
                    </a:solidFill>
                    <a:ln w="0">
                      <a:solidFill>
                        <a:srgbClr val="707070"/>
                      </a:solidFill>
                      <a:round/>
                      <a:headEnd/>
                      <a:tailEnd/>
                    </a:ln>
                  </p:spPr>
                  <p:txBody>
                    <a:bodyPr/>
                    <a:lstStyle/>
                    <a:p>
                      <a:endParaRPr lang="en-US" smtClean="0">
                        <a:solidFill>
                          <a:srgbClr val="1F497D"/>
                        </a:solidFill>
                      </a:endParaRPr>
                    </a:p>
                  </p:txBody>
                </p:sp>
                <p:sp>
                  <p:nvSpPr>
                    <p:cNvPr id="501012" name="Freeform 284"/>
                    <p:cNvSpPr>
                      <a:spLocks/>
                    </p:cNvSpPr>
                    <p:nvPr/>
                  </p:nvSpPr>
                  <p:spPr bwMode="auto">
                    <a:xfrm>
                      <a:off x="4426543" y="3217613"/>
                      <a:ext cx="610277" cy="136710"/>
                    </a:xfrm>
                    <a:custGeom>
                      <a:avLst/>
                      <a:gdLst>
                        <a:gd name="T0" fmla="*/ 2147483647 w 212"/>
                        <a:gd name="T1" fmla="*/ 2147483647 h 59"/>
                        <a:gd name="T2" fmla="*/ 0 w 212"/>
                        <a:gd name="T3" fmla="*/ 2147483647 h 59"/>
                        <a:gd name="T4" fmla="*/ 2147483647 w 212"/>
                        <a:gd name="T5" fmla="*/ 2147483647 h 59"/>
                        <a:gd name="T6" fmla="*/ 2147483647 w 212"/>
                        <a:gd name="T7" fmla="*/ 2147483647 h 59"/>
                        <a:gd name="T8" fmla="*/ 2147483647 w 212"/>
                        <a:gd name="T9" fmla="*/ 2147483647 h 59"/>
                        <a:gd name="T10" fmla="*/ 2147483647 w 212"/>
                        <a:gd name="T11" fmla="*/ 2147483647 h 59"/>
                        <a:gd name="T12" fmla="*/ 2147483647 w 212"/>
                        <a:gd name="T13" fmla="*/ 0 h 59"/>
                        <a:gd name="T14" fmla="*/ 2147483647 w 212"/>
                        <a:gd name="T15" fmla="*/ 2147483647 h 59"/>
                        <a:gd name="T16" fmla="*/ 2147483647 w 212"/>
                        <a:gd name="T17" fmla="*/ 2147483647 h 5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12"/>
                        <a:gd name="T28" fmla="*/ 0 h 59"/>
                        <a:gd name="T29" fmla="*/ 212 w 212"/>
                        <a:gd name="T30" fmla="*/ 59 h 5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12" h="59">
                          <a:moveTo>
                            <a:pt x="60" y="4"/>
                          </a:moveTo>
                          <a:lnTo>
                            <a:pt x="0" y="31"/>
                          </a:lnTo>
                          <a:lnTo>
                            <a:pt x="55" y="58"/>
                          </a:lnTo>
                          <a:lnTo>
                            <a:pt x="112" y="31"/>
                          </a:lnTo>
                          <a:lnTo>
                            <a:pt x="155" y="59"/>
                          </a:lnTo>
                          <a:lnTo>
                            <a:pt x="212" y="31"/>
                          </a:lnTo>
                          <a:lnTo>
                            <a:pt x="156" y="0"/>
                          </a:lnTo>
                          <a:lnTo>
                            <a:pt x="103" y="25"/>
                          </a:lnTo>
                          <a:lnTo>
                            <a:pt x="60" y="4"/>
                          </a:lnTo>
                          <a:close/>
                        </a:path>
                      </a:pathLst>
                    </a:custGeom>
                    <a:solidFill>
                      <a:srgbClr val="ABABAB"/>
                    </a:solidFill>
                    <a:ln w="0">
                      <a:solidFill>
                        <a:srgbClr val="ABABAB"/>
                      </a:solidFill>
                      <a:round/>
                      <a:headEnd/>
                      <a:tailEnd/>
                    </a:ln>
                  </p:spPr>
                  <p:txBody>
                    <a:bodyPr/>
                    <a:lstStyle/>
                    <a:p>
                      <a:endParaRPr lang="en-US" smtClean="0">
                        <a:solidFill>
                          <a:srgbClr val="1F497D"/>
                        </a:solidFill>
                      </a:endParaRPr>
                    </a:p>
                  </p:txBody>
                </p:sp>
                <p:sp>
                  <p:nvSpPr>
                    <p:cNvPr id="501013" name="Freeform 285"/>
                    <p:cNvSpPr>
                      <a:spLocks/>
                    </p:cNvSpPr>
                    <p:nvPr/>
                  </p:nvSpPr>
                  <p:spPr bwMode="auto">
                    <a:xfrm>
                      <a:off x="4426543" y="3217613"/>
                      <a:ext cx="610277" cy="136710"/>
                    </a:xfrm>
                    <a:custGeom>
                      <a:avLst/>
                      <a:gdLst>
                        <a:gd name="T0" fmla="*/ 2147483647 w 212"/>
                        <a:gd name="T1" fmla="*/ 2147483647 h 59"/>
                        <a:gd name="T2" fmla="*/ 0 w 212"/>
                        <a:gd name="T3" fmla="*/ 2147483647 h 59"/>
                        <a:gd name="T4" fmla="*/ 2147483647 w 212"/>
                        <a:gd name="T5" fmla="*/ 2147483647 h 59"/>
                        <a:gd name="T6" fmla="*/ 2147483647 w 212"/>
                        <a:gd name="T7" fmla="*/ 2147483647 h 59"/>
                        <a:gd name="T8" fmla="*/ 2147483647 w 212"/>
                        <a:gd name="T9" fmla="*/ 2147483647 h 59"/>
                        <a:gd name="T10" fmla="*/ 2147483647 w 212"/>
                        <a:gd name="T11" fmla="*/ 2147483647 h 59"/>
                        <a:gd name="T12" fmla="*/ 2147483647 w 212"/>
                        <a:gd name="T13" fmla="*/ 0 h 59"/>
                        <a:gd name="T14" fmla="*/ 2147483647 w 212"/>
                        <a:gd name="T15" fmla="*/ 2147483647 h 59"/>
                        <a:gd name="T16" fmla="*/ 2147483647 w 212"/>
                        <a:gd name="T17" fmla="*/ 2147483647 h 5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12"/>
                        <a:gd name="T28" fmla="*/ 0 h 59"/>
                        <a:gd name="T29" fmla="*/ 212 w 212"/>
                        <a:gd name="T30" fmla="*/ 59 h 5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12" h="59">
                          <a:moveTo>
                            <a:pt x="60" y="4"/>
                          </a:moveTo>
                          <a:lnTo>
                            <a:pt x="0" y="31"/>
                          </a:lnTo>
                          <a:lnTo>
                            <a:pt x="55" y="58"/>
                          </a:lnTo>
                          <a:lnTo>
                            <a:pt x="112" y="31"/>
                          </a:lnTo>
                          <a:lnTo>
                            <a:pt x="155" y="59"/>
                          </a:lnTo>
                          <a:lnTo>
                            <a:pt x="212" y="31"/>
                          </a:lnTo>
                          <a:lnTo>
                            <a:pt x="156" y="0"/>
                          </a:lnTo>
                          <a:lnTo>
                            <a:pt x="103" y="25"/>
                          </a:lnTo>
                          <a:lnTo>
                            <a:pt x="60" y="4"/>
                          </a:lnTo>
                        </a:path>
                      </a:pathLst>
                    </a:custGeom>
                    <a:noFill/>
                    <a:ln w="3175">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smtClean="0">
                        <a:solidFill>
                          <a:srgbClr val="1F497D"/>
                        </a:solidFill>
                      </a:endParaRPr>
                    </a:p>
                  </p:txBody>
                </p:sp>
                <p:sp>
                  <p:nvSpPr>
                    <p:cNvPr id="501014" name="Freeform 286"/>
                    <p:cNvSpPr>
                      <a:spLocks/>
                    </p:cNvSpPr>
                    <p:nvPr/>
                  </p:nvSpPr>
                  <p:spPr bwMode="auto">
                    <a:xfrm>
                      <a:off x="4734560" y="3303346"/>
                      <a:ext cx="166963" cy="217809"/>
                    </a:xfrm>
                    <a:custGeom>
                      <a:avLst/>
                      <a:gdLst>
                        <a:gd name="T0" fmla="*/ 2147483647 w 58"/>
                        <a:gd name="T1" fmla="*/ 2147483647 h 94"/>
                        <a:gd name="T2" fmla="*/ 2147483647 w 58"/>
                        <a:gd name="T3" fmla="*/ 2147483647 h 94"/>
                        <a:gd name="T4" fmla="*/ 0 w 58"/>
                        <a:gd name="T5" fmla="*/ 0 h 94"/>
                        <a:gd name="T6" fmla="*/ 0 w 58"/>
                        <a:gd name="T7" fmla="*/ 2147483647 h 94"/>
                        <a:gd name="T8" fmla="*/ 2147483647 w 58"/>
                        <a:gd name="T9" fmla="*/ 2147483647 h 94"/>
                        <a:gd name="T10" fmla="*/ 0 60000 65536"/>
                        <a:gd name="T11" fmla="*/ 0 60000 65536"/>
                        <a:gd name="T12" fmla="*/ 0 60000 65536"/>
                        <a:gd name="T13" fmla="*/ 0 60000 65536"/>
                        <a:gd name="T14" fmla="*/ 0 60000 65536"/>
                        <a:gd name="T15" fmla="*/ 0 w 58"/>
                        <a:gd name="T16" fmla="*/ 0 h 94"/>
                        <a:gd name="T17" fmla="*/ 58 w 58"/>
                        <a:gd name="T18" fmla="*/ 94 h 94"/>
                      </a:gdLst>
                      <a:ahLst/>
                      <a:cxnLst>
                        <a:cxn ang="T10">
                          <a:pos x="T0" y="T1"/>
                        </a:cxn>
                        <a:cxn ang="T11">
                          <a:pos x="T2" y="T3"/>
                        </a:cxn>
                        <a:cxn ang="T12">
                          <a:pos x="T4" y="T5"/>
                        </a:cxn>
                        <a:cxn ang="T13">
                          <a:pos x="T6" y="T7"/>
                        </a:cxn>
                        <a:cxn ang="T14">
                          <a:pos x="T8" y="T9"/>
                        </a:cxn>
                      </a:cxnLst>
                      <a:rect l="T15" t="T16" r="T17" b="T18"/>
                      <a:pathLst>
                        <a:path w="58" h="94">
                          <a:moveTo>
                            <a:pt x="58" y="94"/>
                          </a:moveTo>
                          <a:lnTo>
                            <a:pt x="58" y="28"/>
                          </a:lnTo>
                          <a:lnTo>
                            <a:pt x="0" y="0"/>
                          </a:lnTo>
                          <a:lnTo>
                            <a:pt x="0" y="67"/>
                          </a:lnTo>
                          <a:lnTo>
                            <a:pt x="58" y="94"/>
                          </a:lnTo>
                          <a:close/>
                        </a:path>
                      </a:pathLst>
                    </a:custGeom>
                    <a:solidFill>
                      <a:srgbClr val="000000"/>
                    </a:solidFill>
                    <a:ln w="0">
                      <a:solidFill>
                        <a:srgbClr val="000000"/>
                      </a:solidFill>
                      <a:round/>
                      <a:headEnd/>
                      <a:tailEnd/>
                    </a:ln>
                  </p:spPr>
                  <p:txBody>
                    <a:bodyPr/>
                    <a:lstStyle/>
                    <a:p>
                      <a:endParaRPr lang="en-US" smtClean="0">
                        <a:solidFill>
                          <a:srgbClr val="1F497D"/>
                        </a:solidFill>
                      </a:endParaRPr>
                    </a:p>
                  </p:txBody>
                </p:sp>
                <p:sp>
                  <p:nvSpPr>
                    <p:cNvPr id="501015" name="Freeform 287"/>
                    <p:cNvSpPr>
                      <a:spLocks/>
                    </p:cNvSpPr>
                    <p:nvPr/>
                  </p:nvSpPr>
                  <p:spPr bwMode="auto">
                    <a:xfrm>
                      <a:off x="6219952" y="3674085"/>
                      <a:ext cx="408771" cy="273420"/>
                    </a:xfrm>
                    <a:custGeom>
                      <a:avLst/>
                      <a:gdLst>
                        <a:gd name="T0" fmla="*/ 2147483647 w 142"/>
                        <a:gd name="T1" fmla="*/ 2147483647 h 118"/>
                        <a:gd name="T2" fmla="*/ 2147483647 w 142"/>
                        <a:gd name="T3" fmla="*/ 2147483647 h 118"/>
                        <a:gd name="T4" fmla="*/ 2147483647 w 142"/>
                        <a:gd name="T5" fmla="*/ 2147483647 h 118"/>
                        <a:gd name="T6" fmla="*/ 2147483647 w 142"/>
                        <a:gd name="T7" fmla="*/ 2147483647 h 118"/>
                        <a:gd name="T8" fmla="*/ 2147483647 w 142"/>
                        <a:gd name="T9" fmla="*/ 2147483647 h 118"/>
                        <a:gd name="T10" fmla="*/ 2147483647 w 142"/>
                        <a:gd name="T11" fmla="*/ 2147483647 h 118"/>
                        <a:gd name="T12" fmla="*/ 2147483647 w 142"/>
                        <a:gd name="T13" fmla="*/ 2147483647 h 118"/>
                        <a:gd name="T14" fmla="*/ 2147483647 w 142"/>
                        <a:gd name="T15" fmla="*/ 2147483647 h 118"/>
                        <a:gd name="T16" fmla="*/ 2147483647 w 142"/>
                        <a:gd name="T17" fmla="*/ 2147483647 h 118"/>
                        <a:gd name="T18" fmla="*/ 2147483647 w 142"/>
                        <a:gd name="T19" fmla="*/ 2147483647 h 118"/>
                        <a:gd name="T20" fmla="*/ 2147483647 w 142"/>
                        <a:gd name="T21" fmla="*/ 2147483647 h 118"/>
                        <a:gd name="T22" fmla="*/ 0 w 142"/>
                        <a:gd name="T23" fmla="*/ 0 h 118"/>
                        <a:gd name="T24" fmla="*/ 2147483647 w 142"/>
                        <a:gd name="T25" fmla="*/ 2147483647 h 118"/>
                        <a:gd name="T26" fmla="*/ 2147483647 w 142"/>
                        <a:gd name="T27" fmla="*/ 2147483647 h 118"/>
                        <a:gd name="T28" fmla="*/ 2147483647 w 142"/>
                        <a:gd name="T29" fmla="*/ 2147483647 h 118"/>
                        <a:gd name="T30" fmla="*/ 2147483647 w 142"/>
                        <a:gd name="T31" fmla="*/ 2147483647 h 118"/>
                        <a:gd name="T32" fmla="*/ 2147483647 w 142"/>
                        <a:gd name="T33" fmla="*/ 2147483647 h 118"/>
                        <a:gd name="T34" fmla="*/ 2147483647 w 142"/>
                        <a:gd name="T35" fmla="*/ 2147483647 h 118"/>
                        <a:gd name="T36" fmla="*/ 2147483647 w 142"/>
                        <a:gd name="T37" fmla="*/ 2147483647 h 118"/>
                        <a:gd name="T38" fmla="*/ 2147483647 w 142"/>
                        <a:gd name="T39" fmla="*/ 2147483647 h 118"/>
                        <a:gd name="T40" fmla="*/ 2147483647 w 142"/>
                        <a:gd name="T41" fmla="*/ 2147483647 h 118"/>
                        <a:gd name="T42" fmla="*/ 2147483647 w 142"/>
                        <a:gd name="T43" fmla="*/ 2147483647 h 118"/>
                        <a:gd name="T44" fmla="*/ 2147483647 w 142"/>
                        <a:gd name="T45" fmla="*/ 2147483647 h 118"/>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42"/>
                        <a:gd name="T70" fmla="*/ 0 h 118"/>
                        <a:gd name="T71" fmla="*/ 142 w 142"/>
                        <a:gd name="T72" fmla="*/ 118 h 118"/>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42" h="118">
                          <a:moveTo>
                            <a:pt x="142" y="118"/>
                          </a:moveTo>
                          <a:lnTo>
                            <a:pt x="139" y="118"/>
                          </a:lnTo>
                          <a:lnTo>
                            <a:pt x="129" y="118"/>
                          </a:lnTo>
                          <a:lnTo>
                            <a:pt x="115" y="116"/>
                          </a:lnTo>
                          <a:lnTo>
                            <a:pt x="97" y="113"/>
                          </a:lnTo>
                          <a:lnTo>
                            <a:pt x="79" y="109"/>
                          </a:lnTo>
                          <a:lnTo>
                            <a:pt x="60" y="101"/>
                          </a:lnTo>
                          <a:lnTo>
                            <a:pt x="42" y="89"/>
                          </a:lnTo>
                          <a:lnTo>
                            <a:pt x="27" y="75"/>
                          </a:lnTo>
                          <a:lnTo>
                            <a:pt x="17" y="54"/>
                          </a:lnTo>
                          <a:lnTo>
                            <a:pt x="6" y="60"/>
                          </a:lnTo>
                          <a:lnTo>
                            <a:pt x="0" y="0"/>
                          </a:lnTo>
                          <a:lnTo>
                            <a:pt x="59" y="21"/>
                          </a:lnTo>
                          <a:lnTo>
                            <a:pt x="45" y="30"/>
                          </a:lnTo>
                          <a:lnTo>
                            <a:pt x="44" y="31"/>
                          </a:lnTo>
                          <a:lnTo>
                            <a:pt x="44" y="36"/>
                          </a:lnTo>
                          <a:lnTo>
                            <a:pt x="45" y="43"/>
                          </a:lnTo>
                          <a:lnTo>
                            <a:pt x="50" y="54"/>
                          </a:lnTo>
                          <a:lnTo>
                            <a:pt x="56" y="66"/>
                          </a:lnTo>
                          <a:lnTo>
                            <a:pt x="68" y="77"/>
                          </a:lnTo>
                          <a:lnTo>
                            <a:pt x="85" y="91"/>
                          </a:lnTo>
                          <a:lnTo>
                            <a:pt x="109" y="104"/>
                          </a:lnTo>
                          <a:lnTo>
                            <a:pt x="142" y="118"/>
                          </a:lnTo>
                          <a:close/>
                        </a:path>
                      </a:pathLst>
                    </a:custGeom>
                    <a:solidFill>
                      <a:srgbClr val="00FFFF"/>
                    </a:solidFill>
                    <a:ln w="0">
                      <a:solidFill>
                        <a:srgbClr val="00FFFF"/>
                      </a:solidFill>
                      <a:round/>
                      <a:headEnd/>
                      <a:tailEnd/>
                    </a:ln>
                  </p:spPr>
                  <p:txBody>
                    <a:bodyPr/>
                    <a:lstStyle/>
                    <a:p>
                      <a:endParaRPr lang="en-US" smtClean="0">
                        <a:solidFill>
                          <a:srgbClr val="1F497D"/>
                        </a:solidFill>
                      </a:endParaRPr>
                    </a:p>
                  </p:txBody>
                </p:sp>
                <p:sp>
                  <p:nvSpPr>
                    <p:cNvPr id="501016" name="Freeform 288"/>
                    <p:cNvSpPr>
                      <a:spLocks/>
                    </p:cNvSpPr>
                    <p:nvPr/>
                  </p:nvSpPr>
                  <p:spPr bwMode="auto">
                    <a:xfrm>
                      <a:off x="6194044" y="3683353"/>
                      <a:ext cx="423164" cy="257200"/>
                    </a:xfrm>
                    <a:custGeom>
                      <a:avLst/>
                      <a:gdLst>
                        <a:gd name="T0" fmla="*/ 2147483647 w 147"/>
                        <a:gd name="T1" fmla="*/ 2147483647 h 111"/>
                        <a:gd name="T2" fmla="*/ 2147483647 w 147"/>
                        <a:gd name="T3" fmla="*/ 2147483647 h 111"/>
                        <a:gd name="T4" fmla="*/ 2147483647 w 147"/>
                        <a:gd name="T5" fmla="*/ 2147483647 h 111"/>
                        <a:gd name="T6" fmla="*/ 2147483647 w 147"/>
                        <a:gd name="T7" fmla="*/ 2147483647 h 111"/>
                        <a:gd name="T8" fmla="*/ 2147483647 w 147"/>
                        <a:gd name="T9" fmla="*/ 2147483647 h 111"/>
                        <a:gd name="T10" fmla="*/ 2147483647 w 147"/>
                        <a:gd name="T11" fmla="*/ 2147483647 h 111"/>
                        <a:gd name="T12" fmla="*/ 2147483647 w 147"/>
                        <a:gd name="T13" fmla="*/ 2147483647 h 111"/>
                        <a:gd name="T14" fmla="*/ 2147483647 w 147"/>
                        <a:gd name="T15" fmla="*/ 2147483647 h 111"/>
                        <a:gd name="T16" fmla="*/ 2147483647 w 147"/>
                        <a:gd name="T17" fmla="*/ 2147483647 h 111"/>
                        <a:gd name="T18" fmla="*/ 2147483647 w 147"/>
                        <a:gd name="T19" fmla="*/ 2147483647 h 111"/>
                        <a:gd name="T20" fmla="*/ 2147483647 w 147"/>
                        <a:gd name="T21" fmla="*/ 2147483647 h 111"/>
                        <a:gd name="T22" fmla="*/ 0 w 147"/>
                        <a:gd name="T23" fmla="*/ 0 h 111"/>
                        <a:gd name="T24" fmla="*/ 2147483647 w 147"/>
                        <a:gd name="T25" fmla="*/ 2147483647 h 111"/>
                        <a:gd name="T26" fmla="*/ 2147483647 w 147"/>
                        <a:gd name="T27" fmla="*/ 2147483647 h 111"/>
                        <a:gd name="T28" fmla="*/ 2147483647 w 147"/>
                        <a:gd name="T29" fmla="*/ 2147483647 h 111"/>
                        <a:gd name="T30" fmla="*/ 2147483647 w 147"/>
                        <a:gd name="T31" fmla="*/ 2147483647 h 111"/>
                        <a:gd name="T32" fmla="*/ 2147483647 w 147"/>
                        <a:gd name="T33" fmla="*/ 2147483647 h 111"/>
                        <a:gd name="T34" fmla="*/ 2147483647 w 147"/>
                        <a:gd name="T35" fmla="*/ 2147483647 h 111"/>
                        <a:gd name="T36" fmla="*/ 2147483647 w 147"/>
                        <a:gd name="T37" fmla="*/ 2147483647 h 111"/>
                        <a:gd name="T38" fmla="*/ 2147483647 w 147"/>
                        <a:gd name="T39" fmla="*/ 2147483647 h 111"/>
                        <a:gd name="T40" fmla="*/ 2147483647 w 147"/>
                        <a:gd name="T41" fmla="*/ 2147483647 h 111"/>
                        <a:gd name="T42" fmla="*/ 2147483647 w 147"/>
                        <a:gd name="T43" fmla="*/ 2147483647 h 111"/>
                        <a:gd name="T44" fmla="*/ 2147483647 w 147"/>
                        <a:gd name="T45" fmla="*/ 2147483647 h 111"/>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47"/>
                        <a:gd name="T70" fmla="*/ 0 h 111"/>
                        <a:gd name="T71" fmla="*/ 147 w 147"/>
                        <a:gd name="T72" fmla="*/ 111 h 111"/>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47" h="111">
                          <a:moveTo>
                            <a:pt x="147" y="111"/>
                          </a:moveTo>
                          <a:lnTo>
                            <a:pt x="144" y="111"/>
                          </a:lnTo>
                          <a:lnTo>
                            <a:pt x="133" y="111"/>
                          </a:lnTo>
                          <a:lnTo>
                            <a:pt x="120" y="111"/>
                          </a:lnTo>
                          <a:lnTo>
                            <a:pt x="102" y="109"/>
                          </a:lnTo>
                          <a:lnTo>
                            <a:pt x="84" y="105"/>
                          </a:lnTo>
                          <a:lnTo>
                            <a:pt x="65" y="97"/>
                          </a:lnTo>
                          <a:lnTo>
                            <a:pt x="47" y="87"/>
                          </a:lnTo>
                          <a:lnTo>
                            <a:pt x="30" y="72"/>
                          </a:lnTo>
                          <a:lnTo>
                            <a:pt x="20" y="53"/>
                          </a:lnTo>
                          <a:lnTo>
                            <a:pt x="9" y="59"/>
                          </a:lnTo>
                          <a:lnTo>
                            <a:pt x="0" y="0"/>
                          </a:lnTo>
                          <a:lnTo>
                            <a:pt x="60" y="18"/>
                          </a:lnTo>
                          <a:lnTo>
                            <a:pt x="45" y="26"/>
                          </a:lnTo>
                          <a:lnTo>
                            <a:pt x="45" y="29"/>
                          </a:lnTo>
                          <a:lnTo>
                            <a:pt x="45" y="33"/>
                          </a:lnTo>
                          <a:lnTo>
                            <a:pt x="47" y="41"/>
                          </a:lnTo>
                          <a:lnTo>
                            <a:pt x="51" y="51"/>
                          </a:lnTo>
                          <a:lnTo>
                            <a:pt x="59" y="63"/>
                          </a:lnTo>
                          <a:lnTo>
                            <a:pt x="71" y="75"/>
                          </a:lnTo>
                          <a:lnTo>
                            <a:pt x="88" y="87"/>
                          </a:lnTo>
                          <a:lnTo>
                            <a:pt x="114" y="99"/>
                          </a:lnTo>
                          <a:lnTo>
                            <a:pt x="147" y="111"/>
                          </a:lnTo>
                          <a:close/>
                        </a:path>
                      </a:pathLst>
                    </a:custGeom>
                    <a:solidFill>
                      <a:srgbClr val="0000FF"/>
                    </a:solidFill>
                    <a:ln w="0">
                      <a:solidFill>
                        <a:srgbClr val="0000FF"/>
                      </a:solidFill>
                      <a:round/>
                      <a:headEnd/>
                      <a:tailEnd/>
                    </a:ln>
                  </p:spPr>
                  <p:txBody>
                    <a:bodyPr/>
                    <a:lstStyle/>
                    <a:p>
                      <a:endParaRPr lang="en-US" smtClean="0">
                        <a:solidFill>
                          <a:srgbClr val="1F497D"/>
                        </a:solidFill>
                      </a:endParaRPr>
                    </a:p>
                  </p:txBody>
                </p:sp>
                <p:sp>
                  <p:nvSpPr>
                    <p:cNvPr id="501017" name="Freeform 289"/>
                    <p:cNvSpPr>
                      <a:spLocks/>
                    </p:cNvSpPr>
                    <p:nvPr/>
                  </p:nvSpPr>
                  <p:spPr bwMode="auto">
                    <a:xfrm>
                      <a:off x="3059176" y="3016024"/>
                      <a:ext cx="483616" cy="229394"/>
                    </a:xfrm>
                    <a:custGeom>
                      <a:avLst/>
                      <a:gdLst>
                        <a:gd name="T0" fmla="*/ 0 w 168"/>
                        <a:gd name="T1" fmla="*/ 0 h 99"/>
                        <a:gd name="T2" fmla="*/ 2147483647 w 168"/>
                        <a:gd name="T3" fmla="*/ 2147483647 h 99"/>
                        <a:gd name="T4" fmla="*/ 2147483647 w 168"/>
                        <a:gd name="T5" fmla="*/ 2147483647 h 99"/>
                        <a:gd name="T6" fmla="*/ 2147483647 w 168"/>
                        <a:gd name="T7" fmla="*/ 2147483647 h 99"/>
                        <a:gd name="T8" fmla="*/ 2147483647 w 168"/>
                        <a:gd name="T9" fmla="*/ 2147483647 h 99"/>
                        <a:gd name="T10" fmla="*/ 2147483647 w 168"/>
                        <a:gd name="T11" fmla="*/ 2147483647 h 99"/>
                        <a:gd name="T12" fmla="*/ 2147483647 w 168"/>
                        <a:gd name="T13" fmla="*/ 2147483647 h 99"/>
                        <a:gd name="T14" fmla="*/ 2147483647 w 168"/>
                        <a:gd name="T15" fmla="*/ 2147483647 h 99"/>
                        <a:gd name="T16" fmla="*/ 2147483647 w 168"/>
                        <a:gd name="T17" fmla="*/ 2147483647 h 99"/>
                        <a:gd name="T18" fmla="*/ 2147483647 w 168"/>
                        <a:gd name="T19" fmla="*/ 2147483647 h 99"/>
                        <a:gd name="T20" fmla="*/ 2147483647 w 168"/>
                        <a:gd name="T21" fmla="*/ 2147483647 h 99"/>
                        <a:gd name="T22" fmla="*/ 2147483647 w 168"/>
                        <a:gd name="T23" fmla="*/ 2147483647 h 99"/>
                        <a:gd name="T24" fmla="*/ 2147483647 w 168"/>
                        <a:gd name="T25" fmla="*/ 2147483647 h 99"/>
                        <a:gd name="T26" fmla="*/ 2147483647 w 168"/>
                        <a:gd name="T27" fmla="*/ 2147483647 h 99"/>
                        <a:gd name="T28" fmla="*/ 2147483647 w 168"/>
                        <a:gd name="T29" fmla="*/ 2147483647 h 99"/>
                        <a:gd name="T30" fmla="*/ 2147483647 w 168"/>
                        <a:gd name="T31" fmla="*/ 2147483647 h 99"/>
                        <a:gd name="T32" fmla="*/ 2147483647 w 168"/>
                        <a:gd name="T33" fmla="*/ 2147483647 h 99"/>
                        <a:gd name="T34" fmla="*/ 2147483647 w 168"/>
                        <a:gd name="T35" fmla="*/ 2147483647 h 99"/>
                        <a:gd name="T36" fmla="*/ 2147483647 w 168"/>
                        <a:gd name="T37" fmla="*/ 2147483647 h 99"/>
                        <a:gd name="T38" fmla="*/ 2147483647 w 168"/>
                        <a:gd name="T39" fmla="*/ 2147483647 h 99"/>
                        <a:gd name="T40" fmla="*/ 2147483647 w 168"/>
                        <a:gd name="T41" fmla="*/ 2147483647 h 99"/>
                        <a:gd name="T42" fmla="*/ 2147483647 w 168"/>
                        <a:gd name="T43" fmla="*/ 2147483647 h 99"/>
                        <a:gd name="T44" fmla="*/ 0 w 168"/>
                        <a:gd name="T45" fmla="*/ 0 h 99"/>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68"/>
                        <a:gd name="T70" fmla="*/ 0 h 99"/>
                        <a:gd name="T71" fmla="*/ 168 w 168"/>
                        <a:gd name="T72" fmla="*/ 99 h 99"/>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68" h="99">
                          <a:moveTo>
                            <a:pt x="0" y="0"/>
                          </a:moveTo>
                          <a:lnTo>
                            <a:pt x="2" y="5"/>
                          </a:lnTo>
                          <a:lnTo>
                            <a:pt x="6" y="12"/>
                          </a:lnTo>
                          <a:lnTo>
                            <a:pt x="14" y="24"/>
                          </a:lnTo>
                          <a:lnTo>
                            <a:pt x="23" y="39"/>
                          </a:lnTo>
                          <a:lnTo>
                            <a:pt x="36" y="54"/>
                          </a:lnTo>
                          <a:lnTo>
                            <a:pt x="51" y="67"/>
                          </a:lnTo>
                          <a:lnTo>
                            <a:pt x="69" y="78"/>
                          </a:lnTo>
                          <a:lnTo>
                            <a:pt x="90" y="85"/>
                          </a:lnTo>
                          <a:lnTo>
                            <a:pt x="112" y="85"/>
                          </a:lnTo>
                          <a:lnTo>
                            <a:pt x="111" y="99"/>
                          </a:lnTo>
                          <a:lnTo>
                            <a:pt x="168" y="78"/>
                          </a:lnTo>
                          <a:lnTo>
                            <a:pt x="124" y="34"/>
                          </a:lnTo>
                          <a:lnTo>
                            <a:pt x="123" y="51"/>
                          </a:lnTo>
                          <a:lnTo>
                            <a:pt x="121" y="51"/>
                          </a:lnTo>
                          <a:lnTo>
                            <a:pt x="117" y="54"/>
                          </a:lnTo>
                          <a:lnTo>
                            <a:pt x="109" y="55"/>
                          </a:lnTo>
                          <a:lnTo>
                            <a:pt x="99" y="57"/>
                          </a:lnTo>
                          <a:lnTo>
                            <a:pt x="86" y="55"/>
                          </a:lnTo>
                          <a:lnTo>
                            <a:pt x="69" y="51"/>
                          </a:lnTo>
                          <a:lnTo>
                            <a:pt x="50" y="40"/>
                          </a:lnTo>
                          <a:lnTo>
                            <a:pt x="26" y="24"/>
                          </a:lnTo>
                          <a:lnTo>
                            <a:pt x="0" y="0"/>
                          </a:lnTo>
                          <a:close/>
                        </a:path>
                      </a:pathLst>
                    </a:custGeom>
                    <a:solidFill>
                      <a:srgbClr val="00FFFF"/>
                    </a:solidFill>
                    <a:ln w="0">
                      <a:solidFill>
                        <a:srgbClr val="00FFFF"/>
                      </a:solidFill>
                      <a:round/>
                      <a:headEnd/>
                      <a:tailEnd/>
                    </a:ln>
                  </p:spPr>
                  <p:txBody>
                    <a:bodyPr/>
                    <a:lstStyle/>
                    <a:p>
                      <a:endParaRPr lang="en-US" smtClean="0">
                        <a:solidFill>
                          <a:srgbClr val="1F497D"/>
                        </a:solidFill>
                      </a:endParaRPr>
                    </a:p>
                  </p:txBody>
                </p:sp>
                <p:sp>
                  <p:nvSpPr>
                    <p:cNvPr id="501018" name="Freeform 290"/>
                    <p:cNvSpPr>
                      <a:spLocks/>
                    </p:cNvSpPr>
                    <p:nvPr/>
                  </p:nvSpPr>
                  <p:spPr bwMode="auto">
                    <a:xfrm>
                      <a:off x="3076448" y="3034561"/>
                      <a:ext cx="474980" cy="234029"/>
                    </a:xfrm>
                    <a:custGeom>
                      <a:avLst/>
                      <a:gdLst>
                        <a:gd name="T0" fmla="*/ 0 w 165"/>
                        <a:gd name="T1" fmla="*/ 0 h 101"/>
                        <a:gd name="T2" fmla="*/ 2147483647 w 165"/>
                        <a:gd name="T3" fmla="*/ 2147483647 h 101"/>
                        <a:gd name="T4" fmla="*/ 2147483647 w 165"/>
                        <a:gd name="T5" fmla="*/ 2147483647 h 101"/>
                        <a:gd name="T6" fmla="*/ 2147483647 w 165"/>
                        <a:gd name="T7" fmla="*/ 2147483647 h 101"/>
                        <a:gd name="T8" fmla="*/ 2147483647 w 165"/>
                        <a:gd name="T9" fmla="*/ 2147483647 h 101"/>
                        <a:gd name="T10" fmla="*/ 2147483647 w 165"/>
                        <a:gd name="T11" fmla="*/ 2147483647 h 101"/>
                        <a:gd name="T12" fmla="*/ 2147483647 w 165"/>
                        <a:gd name="T13" fmla="*/ 2147483647 h 101"/>
                        <a:gd name="T14" fmla="*/ 2147483647 w 165"/>
                        <a:gd name="T15" fmla="*/ 2147483647 h 101"/>
                        <a:gd name="T16" fmla="*/ 2147483647 w 165"/>
                        <a:gd name="T17" fmla="*/ 2147483647 h 101"/>
                        <a:gd name="T18" fmla="*/ 2147483647 w 165"/>
                        <a:gd name="T19" fmla="*/ 2147483647 h 101"/>
                        <a:gd name="T20" fmla="*/ 2147483647 w 165"/>
                        <a:gd name="T21" fmla="*/ 2147483647 h 101"/>
                        <a:gd name="T22" fmla="*/ 2147483647 w 165"/>
                        <a:gd name="T23" fmla="*/ 2147483647 h 101"/>
                        <a:gd name="T24" fmla="*/ 2147483647 w 165"/>
                        <a:gd name="T25" fmla="*/ 2147483647 h 101"/>
                        <a:gd name="T26" fmla="*/ 2147483647 w 165"/>
                        <a:gd name="T27" fmla="*/ 2147483647 h 101"/>
                        <a:gd name="T28" fmla="*/ 2147483647 w 165"/>
                        <a:gd name="T29" fmla="*/ 2147483647 h 101"/>
                        <a:gd name="T30" fmla="*/ 2147483647 w 165"/>
                        <a:gd name="T31" fmla="*/ 2147483647 h 101"/>
                        <a:gd name="T32" fmla="*/ 2147483647 w 165"/>
                        <a:gd name="T33" fmla="*/ 2147483647 h 101"/>
                        <a:gd name="T34" fmla="*/ 2147483647 w 165"/>
                        <a:gd name="T35" fmla="*/ 2147483647 h 101"/>
                        <a:gd name="T36" fmla="*/ 2147483647 w 165"/>
                        <a:gd name="T37" fmla="*/ 2147483647 h 101"/>
                        <a:gd name="T38" fmla="*/ 2147483647 w 165"/>
                        <a:gd name="T39" fmla="*/ 2147483647 h 101"/>
                        <a:gd name="T40" fmla="*/ 2147483647 w 165"/>
                        <a:gd name="T41" fmla="*/ 2147483647 h 101"/>
                        <a:gd name="T42" fmla="*/ 2147483647 w 165"/>
                        <a:gd name="T43" fmla="*/ 2147483647 h 101"/>
                        <a:gd name="T44" fmla="*/ 0 w 165"/>
                        <a:gd name="T45" fmla="*/ 0 h 101"/>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65"/>
                        <a:gd name="T70" fmla="*/ 0 h 101"/>
                        <a:gd name="T71" fmla="*/ 165 w 165"/>
                        <a:gd name="T72" fmla="*/ 101 h 101"/>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65" h="101">
                          <a:moveTo>
                            <a:pt x="0" y="0"/>
                          </a:moveTo>
                          <a:lnTo>
                            <a:pt x="2" y="2"/>
                          </a:lnTo>
                          <a:lnTo>
                            <a:pt x="6" y="11"/>
                          </a:lnTo>
                          <a:lnTo>
                            <a:pt x="12" y="23"/>
                          </a:lnTo>
                          <a:lnTo>
                            <a:pt x="21" y="38"/>
                          </a:lnTo>
                          <a:lnTo>
                            <a:pt x="33" y="53"/>
                          </a:lnTo>
                          <a:lnTo>
                            <a:pt x="48" y="68"/>
                          </a:lnTo>
                          <a:lnTo>
                            <a:pt x="66" y="79"/>
                          </a:lnTo>
                          <a:lnTo>
                            <a:pt x="85" y="86"/>
                          </a:lnTo>
                          <a:lnTo>
                            <a:pt x="109" y="88"/>
                          </a:lnTo>
                          <a:lnTo>
                            <a:pt x="108" y="101"/>
                          </a:lnTo>
                          <a:lnTo>
                            <a:pt x="165" y="83"/>
                          </a:lnTo>
                          <a:lnTo>
                            <a:pt x="123" y="37"/>
                          </a:lnTo>
                          <a:lnTo>
                            <a:pt x="120" y="53"/>
                          </a:lnTo>
                          <a:lnTo>
                            <a:pt x="118" y="55"/>
                          </a:lnTo>
                          <a:lnTo>
                            <a:pt x="114" y="56"/>
                          </a:lnTo>
                          <a:lnTo>
                            <a:pt x="106" y="58"/>
                          </a:lnTo>
                          <a:lnTo>
                            <a:pt x="96" y="59"/>
                          </a:lnTo>
                          <a:lnTo>
                            <a:pt x="82" y="58"/>
                          </a:lnTo>
                          <a:lnTo>
                            <a:pt x="66" y="52"/>
                          </a:lnTo>
                          <a:lnTo>
                            <a:pt x="47" y="41"/>
                          </a:lnTo>
                          <a:lnTo>
                            <a:pt x="26" y="23"/>
                          </a:lnTo>
                          <a:lnTo>
                            <a:pt x="0" y="0"/>
                          </a:lnTo>
                          <a:close/>
                        </a:path>
                      </a:pathLst>
                    </a:custGeom>
                    <a:solidFill>
                      <a:srgbClr val="0000FF"/>
                    </a:solidFill>
                    <a:ln w="0">
                      <a:solidFill>
                        <a:srgbClr val="0000FF"/>
                      </a:solidFill>
                      <a:round/>
                      <a:headEnd/>
                      <a:tailEnd/>
                    </a:ln>
                  </p:spPr>
                  <p:txBody>
                    <a:bodyPr/>
                    <a:lstStyle/>
                    <a:p>
                      <a:endParaRPr lang="en-US" smtClean="0">
                        <a:solidFill>
                          <a:srgbClr val="1F497D"/>
                        </a:solidFill>
                      </a:endParaRPr>
                    </a:p>
                  </p:txBody>
                </p:sp>
                <p:sp>
                  <p:nvSpPr>
                    <p:cNvPr id="501019" name="Freeform 291"/>
                    <p:cNvSpPr>
                      <a:spLocks/>
                    </p:cNvSpPr>
                    <p:nvPr/>
                  </p:nvSpPr>
                  <p:spPr bwMode="auto">
                    <a:xfrm>
                      <a:off x="4843949" y="3864088"/>
                      <a:ext cx="544068" cy="322079"/>
                    </a:xfrm>
                    <a:custGeom>
                      <a:avLst/>
                      <a:gdLst>
                        <a:gd name="T0" fmla="*/ 2147483647 w 189"/>
                        <a:gd name="T1" fmla="*/ 2147483647 h 139"/>
                        <a:gd name="T2" fmla="*/ 2147483647 w 189"/>
                        <a:gd name="T3" fmla="*/ 2147483647 h 139"/>
                        <a:gd name="T4" fmla="*/ 2147483647 w 189"/>
                        <a:gd name="T5" fmla="*/ 2147483647 h 139"/>
                        <a:gd name="T6" fmla="*/ 2147483647 w 189"/>
                        <a:gd name="T7" fmla="*/ 2147483647 h 139"/>
                        <a:gd name="T8" fmla="*/ 2147483647 w 189"/>
                        <a:gd name="T9" fmla="*/ 2147483647 h 139"/>
                        <a:gd name="T10" fmla="*/ 2147483647 w 189"/>
                        <a:gd name="T11" fmla="*/ 2147483647 h 139"/>
                        <a:gd name="T12" fmla="*/ 2147483647 w 189"/>
                        <a:gd name="T13" fmla="*/ 2147483647 h 139"/>
                        <a:gd name="T14" fmla="*/ 2147483647 w 189"/>
                        <a:gd name="T15" fmla="*/ 0 h 139"/>
                        <a:gd name="T16" fmla="*/ 2147483647 w 189"/>
                        <a:gd name="T17" fmla="*/ 0 h 139"/>
                        <a:gd name="T18" fmla="*/ 2147483647 w 189"/>
                        <a:gd name="T19" fmla="*/ 2147483647 h 139"/>
                        <a:gd name="T20" fmla="*/ 0 w 189"/>
                        <a:gd name="T21" fmla="*/ 2147483647 h 139"/>
                        <a:gd name="T22" fmla="*/ 2147483647 w 189"/>
                        <a:gd name="T23" fmla="*/ 2147483647 h 139"/>
                        <a:gd name="T24" fmla="*/ 2147483647 w 189"/>
                        <a:gd name="T25" fmla="*/ 2147483647 h 139"/>
                        <a:gd name="T26" fmla="*/ 2147483647 w 189"/>
                        <a:gd name="T27" fmla="*/ 2147483647 h 139"/>
                        <a:gd name="T28" fmla="*/ 2147483647 w 189"/>
                        <a:gd name="T29" fmla="*/ 2147483647 h 139"/>
                        <a:gd name="T30" fmla="*/ 2147483647 w 189"/>
                        <a:gd name="T31" fmla="*/ 2147483647 h 139"/>
                        <a:gd name="T32" fmla="*/ 2147483647 w 189"/>
                        <a:gd name="T33" fmla="*/ 2147483647 h 139"/>
                        <a:gd name="T34" fmla="*/ 2147483647 w 189"/>
                        <a:gd name="T35" fmla="*/ 2147483647 h 139"/>
                        <a:gd name="T36" fmla="*/ 2147483647 w 189"/>
                        <a:gd name="T37" fmla="*/ 2147483647 h 139"/>
                        <a:gd name="T38" fmla="*/ 2147483647 w 189"/>
                        <a:gd name="T39" fmla="*/ 2147483647 h 139"/>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89"/>
                        <a:gd name="T61" fmla="*/ 0 h 139"/>
                        <a:gd name="T62" fmla="*/ 189 w 189"/>
                        <a:gd name="T63" fmla="*/ 139 h 139"/>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89" h="139">
                          <a:moveTo>
                            <a:pt x="32" y="139"/>
                          </a:moveTo>
                          <a:lnTo>
                            <a:pt x="189" y="43"/>
                          </a:lnTo>
                          <a:lnTo>
                            <a:pt x="189" y="27"/>
                          </a:lnTo>
                          <a:lnTo>
                            <a:pt x="186" y="15"/>
                          </a:lnTo>
                          <a:lnTo>
                            <a:pt x="180" y="7"/>
                          </a:lnTo>
                          <a:lnTo>
                            <a:pt x="174" y="3"/>
                          </a:lnTo>
                          <a:lnTo>
                            <a:pt x="168" y="1"/>
                          </a:lnTo>
                          <a:lnTo>
                            <a:pt x="162" y="0"/>
                          </a:lnTo>
                          <a:lnTo>
                            <a:pt x="158" y="0"/>
                          </a:lnTo>
                          <a:lnTo>
                            <a:pt x="156" y="1"/>
                          </a:lnTo>
                          <a:lnTo>
                            <a:pt x="0" y="96"/>
                          </a:lnTo>
                          <a:lnTo>
                            <a:pt x="1" y="94"/>
                          </a:lnTo>
                          <a:lnTo>
                            <a:pt x="6" y="93"/>
                          </a:lnTo>
                          <a:lnTo>
                            <a:pt x="11" y="91"/>
                          </a:lnTo>
                          <a:lnTo>
                            <a:pt x="17" y="90"/>
                          </a:lnTo>
                          <a:lnTo>
                            <a:pt x="23" y="91"/>
                          </a:lnTo>
                          <a:lnTo>
                            <a:pt x="29" y="96"/>
                          </a:lnTo>
                          <a:lnTo>
                            <a:pt x="34" y="105"/>
                          </a:lnTo>
                          <a:lnTo>
                            <a:pt x="34" y="118"/>
                          </a:lnTo>
                          <a:lnTo>
                            <a:pt x="32" y="139"/>
                          </a:lnTo>
                          <a:close/>
                        </a:path>
                      </a:pathLst>
                    </a:custGeom>
                    <a:solidFill>
                      <a:srgbClr val="0000FF"/>
                    </a:solidFill>
                    <a:ln w="0">
                      <a:solidFill>
                        <a:srgbClr val="0000FF"/>
                      </a:solidFill>
                      <a:round/>
                      <a:headEnd/>
                      <a:tailEnd/>
                    </a:ln>
                  </p:spPr>
                  <p:txBody>
                    <a:bodyPr/>
                    <a:lstStyle/>
                    <a:p>
                      <a:endParaRPr lang="en-US" smtClean="0">
                        <a:solidFill>
                          <a:srgbClr val="1F497D"/>
                        </a:solidFill>
                      </a:endParaRPr>
                    </a:p>
                  </p:txBody>
                </p:sp>
                <p:sp>
                  <p:nvSpPr>
                    <p:cNvPr id="501020" name="Freeform 292"/>
                    <p:cNvSpPr>
                      <a:spLocks/>
                    </p:cNvSpPr>
                    <p:nvPr/>
                  </p:nvSpPr>
                  <p:spPr bwMode="auto">
                    <a:xfrm>
                      <a:off x="4843949" y="3864088"/>
                      <a:ext cx="544068" cy="322079"/>
                    </a:xfrm>
                    <a:custGeom>
                      <a:avLst/>
                      <a:gdLst>
                        <a:gd name="T0" fmla="*/ 2147483647 w 189"/>
                        <a:gd name="T1" fmla="*/ 2147483647 h 139"/>
                        <a:gd name="T2" fmla="*/ 2147483647 w 189"/>
                        <a:gd name="T3" fmla="*/ 2147483647 h 139"/>
                        <a:gd name="T4" fmla="*/ 2147483647 w 189"/>
                        <a:gd name="T5" fmla="*/ 2147483647 h 139"/>
                        <a:gd name="T6" fmla="*/ 2147483647 w 189"/>
                        <a:gd name="T7" fmla="*/ 2147483647 h 139"/>
                        <a:gd name="T8" fmla="*/ 2147483647 w 189"/>
                        <a:gd name="T9" fmla="*/ 2147483647 h 139"/>
                        <a:gd name="T10" fmla="*/ 2147483647 w 189"/>
                        <a:gd name="T11" fmla="*/ 2147483647 h 139"/>
                        <a:gd name="T12" fmla="*/ 2147483647 w 189"/>
                        <a:gd name="T13" fmla="*/ 2147483647 h 139"/>
                        <a:gd name="T14" fmla="*/ 2147483647 w 189"/>
                        <a:gd name="T15" fmla="*/ 0 h 139"/>
                        <a:gd name="T16" fmla="*/ 2147483647 w 189"/>
                        <a:gd name="T17" fmla="*/ 0 h 139"/>
                        <a:gd name="T18" fmla="*/ 2147483647 w 189"/>
                        <a:gd name="T19" fmla="*/ 2147483647 h 139"/>
                        <a:gd name="T20" fmla="*/ 0 w 189"/>
                        <a:gd name="T21" fmla="*/ 2147483647 h 139"/>
                        <a:gd name="T22" fmla="*/ 2147483647 w 189"/>
                        <a:gd name="T23" fmla="*/ 2147483647 h 139"/>
                        <a:gd name="T24" fmla="*/ 2147483647 w 189"/>
                        <a:gd name="T25" fmla="*/ 2147483647 h 139"/>
                        <a:gd name="T26" fmla="*/ 2147483647 w 189"/>
                        <a:gd name="T27" fmla="*/ 2147483647 h 139"/>
                        <a:gd name="T28" fmla="*/ 2147483647 w 189"/>
                        <a:gd name="T29" fmla="*/ 2147483647 h 139"/>
                        <a:gd name="T30" fmla="*/ 2147483647 w 189"/>
                        <a:gd name="T31" fmla="*/ 2147483647 h 139"/>
                        <a:gd name="T32" fmla="*/ 2147483647 w 189"/>
                        <a:gd name="T33" fmla="*/ 2147483647 h 139"/>
                        <a:gd name="T34" fmla="*/ 2147483647 w 189"/>
                        <a:gd name="T35" fmla="*/ 2147483647 h 139"/>
                        <a:gd name="T36" fmla="*/ 2147483647 w 189"/>
                        <a:gd name="T37" fmla="*/ 2147483647 h 139"/>
                        <a:gd name="T38" fmla="*/ 2147483647 w 189"/>
                        <a:gd name="T39" fmla="*/ 2147483647 h 139"/>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89"/>
                        <a:gd name="T61" fmla="*/ 0 h 139"/>
                        <a:gd name="T62" fmla="*/ 189 w 189"/>
                        <a:gd name="T63" fmla="*/ 139 h 139"/>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89" h="139">
                          <a:moveTo>
                            <a:pt x="32" y="139"/>
                          </a:moveTo>
                          <a:lnTo>
                            <a:pt x="189" y="43"/>
                          </a:lnTo>
                          <a:lnTo>
                            <a:pt x="189" y="27"/>
                          </a:lnTo>
                          <a:lnTo>
                            <a:pt x="186" y="15"/>
                          </a:lnTo>
                          <a:lnTo>
                            <a:pt x="180" y="7"/>
                          </a:lnTo>
                          <a:lnTo>
                            <a:pt x="174" y="3"/>
                          </a:lnTo>
                          <a:lnTo>
                            <a:pt x="168" y="1"/>
                          </a:lnTo>
                          <a:lnTo>
                            <a:pt x="162" y="0"/>
                          </a:lnTo>
                          <a:lnTo>
                            <a:pt x="158" y="0"/>
                          </a:lnTo>
                          <a:lnTo>
                            <a:pt x="156" y="1"/>
                          </a:lnTo>
                          <a:lnTo>
                            <a:pt x="0" y="96"/>
                          </a:lnTo>
                          <a:lnTo>
                            <a:pt x="1" y="94"/>
                          </a:lnTo>
                          <a:lnTo>
                            <a:pt x="6" y="93"/>
                          </a:lnTo>
                          <a:lnTo>
                            <a:pt x="11" y="91"/>
                          </a:lnTo>
                          <a:lnTo>
                            <a:pt x="17" y="90"/>
                          </a:lnTo>
                          <a:lnTo>
                            <a:pt x="23" y="91"/>
                          </a:lnTo>
                          <a:lnTo>
                            <a:pt x="29" y="96"/>
                          </a:lnTo>
                          <a:lnTo>
                            <a:pt x="34" y="105"/>
                          </a:lnTo>
                          <a:lnTo>
                            <a:pt x="34" y="118"/>
                          </a:lnTo>
                          <a:lnTo>
                            <a:pt x="32" y="139"/>
                          </a:lnTo>
                        </a:path>
                      </a:pathLst>
                    </a:custGeom>
                    <a:noFill/>
                    <a:ln w="9525">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smtClean="0">
                        <a:solidFill>
                          <a:srgbClr val="1F497D"/>
                        </a:solidFill>
                      </a:endParaRPr>
                    </a:p>
                  </p:txBody>
                </p:sp>
                <p:sp>
                  <p:nvSpPr>
                    <p:cNvPr id="501021" name="Freeform 293"/>
                    <p:cNvSpPr>
                      <a:spLocks/>
                    </p:cNvSpPr>
                    <p:nvPr/>
                  </p:nvSpPr>
                  <p:spPr bwMode="auto">
                    <a:xfrm>
                      <a:off x="4855464" y="3866405"/>
                      <a:ext cx="529675" cy="308176"/>
                    </a:xfrm>
                    <a:custGeom>
                      <a:avLst/>
                      <a:gdLst>
                        <a:gd name="T0" fmla="*/ 2147483647 w 184"/>
                        <a:gd name="T1" fmla="*/ 0 h 133"/>
                        <a:gd name="T2" fmla="*/ 2147483647 w 184"/>
                        <a:gd name="T3" fmla="*/ 0 h 133"/>
                        <a:gd name="T4" fmla="*/ 2147483647 w 184"/>
                        <a:gd name="T5" fmla="*/ 0 h 133"/>
                        <a:gd name="T6" fmla="*/ 2147483647 w 184"/>
                        <a:gd name="T7" fmla="*/ 2147483647 h 133"/>
                        <a:gd name="T8" fmla="*/ 2147483647 w 184"/>
                        <a:gd name="T9" fmla="*/ 2147483647 h 133"/>
                        <a:gd name="T10" fmla="*/ 2147483647 w 184"/>
                        <a:gd name="T11" fmla="*/ 2147483647 h 133"/>
                        <a:gd name="T12" fmla="*/ 2147483647 w 184"/>
                        <a:gd name="T13" fmla="*/ 2147483647 h 133"/>
                        <a:gd name="T14" fmla="*/ 2147483647 w 184"/>
                        <a:gd name="T15" fmla="*/ 2147483647 h 133"/>
                        <a:gd name="T16" fmla="*/ 2147483647 w 184"/>
                        <a:gd name="T17" fmla="*/ 2147483647 h 133"/>
                        <a:gd name="T18" fmla="*/ 2147483647 w 184"/>
                        <a:gd name="T19" fmla="*/ 2147483647 h 133"/>
                        <a:gd name="T20" fmla="*/ 2147483647 w 184"/>
                        <a:gd name="T21" fmla="*/ 2147483647 h 133"/>
                        <a:gd name="T22" fmla="*/ 2147483647 w 184"/>
                        <a:gd name="T23" fmla="*/ 2147483647 h 133"/>
                        <a:gd name="T24" fmla="*/ 2147483647 w 184"/>
                        <a:gd name="T25" fmla="*/ 2147483647 h 133"/>
                        <a:gd name="T26" fmla="*/ 2147483647 w 184"/>
                        <a:gd name="T27" fmla="*/ 2147483647 h 133"/>
                        <a:gd name="T28" fmla="*/ 2147483647 w 184"/>
                        <a:gd name="T29" fmla="*/ 2147483647 h 133"/>
                        <a:gd name="T30" fmla="*/ 2147483647 w 184"/>
                        <a:gd name="T31" fmla="*/ 2147483647 h 133"/>
                        <a:gd name="T32" fmla="*/ 2147483647 w 184"/>
                        <a:gd name="T33" fmla="*/ 2147483647 h 133"/>
                        <a:gd name="T34" fmla="*/ 0 w 184"/>
                        <a:gd name="T35" fmla="*/ 2147483647 h 133"/>
                        <a:gd name="T36" fmla="*/ 2147483647 w 184"/>
                        <a:gd name="T37" fmla="*/ 0 h 13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84"/>
                        <a:gd name="T58" fmla="*/ 0 h 133"/>
                        <a:gd name="T59" fmla="*/ 184 w 184"/>
                        <a:gd name="T60" fmla="*/ 133 h 133"/>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84" h="133">
                          <a:moveTo>
                            <a:pt x="154" y="0"/>
                          </a:moveTo>
                          <a:lnTo>
                            <a:pt x="155" y="0"/>
                          </a:lnTo>
                          <a:lnTo>
                            <a:pt x="161" y="0"/>
                          </a:lnTo>
                          <a:lnTo>
                            <a:pt x="167" y="2"/>
                          </a:lnTo>
                          <a:lnTo>
                            <a:pt x="173" y="5"/>
                          </a:lnTo>
                          <a:lnTo>
                            <a:pt x="179" y="12"/>
                          </a:lnTo>
                          <a:lnTo>
                            <a:pt x="184" y="23"/>
                          </a:lnTo>
                          <a:lnTo>
                            <a:pt x="184" y="39"/>
                          </a:lnTo>
                          <a:lnTo>
                            <a:pt x="28" y="133"/>
                          </a:lnTo>
                          <a:lnTo>
                            <a:pt x="31" y="115"/>
                          </a:lnTo>
                          <a:lnTo>
                            <a:pt x="30" y="104"/>
                          </a:lnTo>
                          <a:lnTo>
                            <a:pt x="27" y="96"/>
                          </a:lnTo>
                          <a:lnTo>
                            <a:pt x="22" y="92"/>
                          </a:lnTo>
                          <a:lnTo>
                            <a:pt x="16" y="90"/>
                          </a:lnTo>
                          <a:lnTo>
                            <a:pt x="10" y="90"/>
                          </a:lnTo>
                          <a:lnTo>
                            <a:pt x="5" y="92"/>
                          </a:lnTo>
                          <a:lnTo>
                            <a:pt x="2" y="93"/>
                          </a:lnTo>
                          <a:lnTo>
                            <a:pt x="0" y="93"/>
                          </a:lnTo>
                          <a:lnTo>
                            <a:pt x="154" y="0"/>
                          </a:lnTo>
                          <a:close/>
                        </a:path>
                      </a:pathLst>
                    </a:custGeom>
                    <a:solidFill>
                      <a:srgbClr val="2424FF"/>
                    </a:solidFill>
                    <a:ln w="0">
                      <a:solidFill>
                        <a:srgbClr val="2424FF"/>
                      </a:solidFill>
                      <a:round/>
                      <a:headEnd/>
                      <a:tailEnd/>
                    </a:ln>
                  </p:spPr>
                  <p:txBody>
                    <a:bodyPr/>
                    <a:lstStyle/>
                    <a:p>
                      <a:endParaRPr lang="en-US" smtClean="0">
                        <a:solidFill>
                          <a:srgbClr val="1F497D"/>
                        </a:solidFill>
                      </a:endParaRPr>
                    </a:p>
                  </p:txBody>
                </p:sp>
                <p:sp>
                  <p:nvSpPr>
                    <p:cNvPr id="501022" name="Freeform 294"/>
                    <p:cNvSpPr>
                      <a:spLocks/>
                    </p:cNvSpPr>
                    <p:nvPr/>
                  </p:nvSpPr>
                  <p:spPr bwMode="auto">
                    <a:xfrm>
                      <a:off x="4869857" y="3866405"/>
                      <a:ext cx="509524" cy="298908"/>
                    </a:xfrm>
                    <a:custGeom>
                      <a:avLst/>
                      <a:gdLst>
                        <a:gd name="T0" fmla="*/ 2147483647 w 177"/>
                        <a:gd name="T1" fmla="*/ 0 h 129"/>
                        <a:gd name="T2" fmla="*/ 2147483647 w 177"/>
                        <a:gd name="T3" fmla="*/ 0 h 129"/>
                        <a:gd name="T4" fmla="*/ 2147483647 w 177"/>
                        <a:gd name="T5" fmla="*/ 0 h 129"/>
                        <a:gd name="T6" fmla="*/ 2147483647 w 177"/>
                        <a:gd name="T7" fmla="*/ 2147483647 h 129"/>
                        <a:gd name="T8" fmla="*/ 2147483647 w 177"/>
                        <a:gd name="T9" fmla="*/ 2147483647 h 129"/>
                        <a:gd name="T10" fmla="*/ 2147483647 w 177"/>
                        <a:gd name="T11" fmla="*/ 2147483647 h 129"/>
                        <a:gd name="T12" fmla="*/ 2147483647 w 177"/>
                        <a:gd name="T13" fmla="*/ 2147483647 h 129"/>
                        <a:gd name="T14" fmla="*/ 2147483647 w 177"/>
                        <a:gd name="T15" fmla="*/ 2147483647 h 129"/>
                        <a:gd name="T16" fmla="*/ 2147483647 w 177"/>
                        <a:gd name="T17" fmla="*/ 2147483647 h 129"/>
                        <a:gd name="T18" fmla="*/ 2147483647 w 177"/>
                        <a:gd name="T19" fmla="*/ 2147483647 h 129"/>
                        <a:gd name="T20" fmla="*/ 2147483647 w 177"/>
                        <a:gd name="T21" fmla="*/ 2147483647 h 129"/>
                        <a:gd name="T22" fmla="*/ 2147483647 w 177"/>
                        <a:gd name="T23" fmla="*/ 2147483647 h 129"/>
                        <a:gd name="T24" fmla="*/ 2147483647 w 177"/>
                        <a:gd name="T25" fmla="*/ 2147483647 h 129"/>
                        <a:gd name="T26" fmla="*/ 2147483647 w 177"/>
                        <a:gd name="T27" fmla="*/ 2147483647 h 129"/>
                        <a:gd name="T28" fmla="*/ 2147483647 w 177"/>
                        <a:gd name="T29" fmla="*/ 2147483647 h 129"/>
                        <a:gd name="T30" fmla="*/ 2147483647 w 177"/>
                        <a:gd name="T31" fmla="*/ 2147483647 h 129"/>
                        <a:gd name="T32" fmla="*/ 0 w 177"/>
                        <a:gd name="T33" fmla="*/ 2147483647 h 129"/>
                        <a:gd name="T34" fmla="*/ 2147483647 w 177"/>
                        <a:gd name="T35" fmla="*/ 0 h 129"/>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77"/>
                        <a:gd name="T55" fmla="*/ 0 h 129"/>
                        <a:gd name="T56" fmla="*/ 177 w 177"/>
                        <a:gd name="T57" fmla="*/ 129 h 129"/>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77" h="129">
                          <a:moveTo>
                            <a:pt x="150" y="0"/>
                          </a:moveTo>
                          <a:lnTo>
                            <a:pt x="152" y="0"/>
                          </a:lnTo>
                          <a:lnTo>
                            <a:pt x="156" y="0"/>
                          </a:lnTo>
                          <a:lnTo>
                            <a:pt x="162" y="2"/>
                          </a:lnTo>
                          <a:lnTo>
                            <a:pt x="168" y="6"/>
                          </a:lnTo>
                          <a:lnTo>
                            <a:pt x="174" y="12"/>
                          </a:lnTo>
                          <a:lnTo>
                            <a:pt x="177" y="21"/>
                          </a:lnTo>
                          <a:lnTo>
                            <a:pt x="177" y="36"/>
                          </a:lnTo>
                          <a:lnTo>
                            <a:pt x="25" y="129"/>
                          </a:lnTo>
                          <a:lnTo>
                            <a:pt x="26" y="112"/>
                          </a:lnTo>
                          <a:lnTo>
                            <a:pt x="25" y="102"/>
                          </a:lnTo>
                          <a:lnTo>
                            <a:pt x="22" y="95"/>
                          </a:lnTo>
                          <a:lnTo>
                            <a:pt x="16" y="92"/>
                          </a:lnTo>
                          <a:lnTo>
                            <a:pt x="10" y="90"/>
                          </a:lnTo>
                          <a:lnTo>
                            <a:pt x="4" y="92"/>
                          </a:lnTo>
                          <a:lnTo>
                            <a:pt x="1" y="93"/>
                          </a:lnTo>
                          <a:lnTo>
                            <a:pt x="0" y="93"/>
                          </a:lnTo>
                          <a:lnTo>
                            <a:pt x="150" y="0"/>
                          </a:lnTo>
                          <a:close/>
                        </a:path>
                      </a:pathLst>
                    </a:custGeom>
                    <a:solidFill>
                      <a:srgbClr val="4949FF"/>
                    </a:solidFill>
                    <a:ln w="0">
                      <a:solidFill>
                        <a:srgbClr val="4949FF"/>
                      </a:solidFill>
                      <a:round/>
                      <a:headEnd/>
                      <a:tailEnd/>
                    </a:ln>
                  </p:spPr>
                  <p:txBody>
                    <a:bodyPr/>
                    <a:lstStyle/>
                    <a:p>
                      <a:endParaRPr lang="en-US" smtClean="0">
                        <a:solidFill>
                          <a:srgbClr val="1F497D"/>
                        </a:solidFill>
                      </a:endParaRPr>
                    </a:p>
                  </p:txBody>
                </p:sp>
                <p:sp>
                  <p:nvSpPr>
                    <p:cNvPr id="501023" name="Freeform 295"/>
                    <p:cNvSpPr>
                      <a:spLocks/>
                    </p:cNvSpPr>
                    <p:nvPr/>
                  </p:nvSpPr>
                  <p:spPr bwMode="auto">
                    <a:xfrm>
                      <a:off x="4881372" y="3866405"/>
                      <a:ext cx="498009" cy="287322"/>
                    </a:xfrm>
                    <a:custGeom>
                      <a:avLst/>
                      <a:gdLst>
                        <a:gd name="T0" fmla="*/ 2147483647 w 173"/>
                        <a:gd name="T1" fmla="*/ 0 h 124"/>
                        <a:gd name="T2" fmla="*/ 2147483647 w 173"/>
                        <a:gd name="T3" fmla="*/ 0 h 124"/>
                        <a:gd name="T4" fmla="*/ 2147483647 w 173"/>
                        <a:gd name="T5" fmla="*/ 2147483647 h 124"/>
                        <a:gd name="T6" fmla="*/ 2147483647 w 173"/>
                        <a:gd name="T7" fmla="*/ 2147483647 h 124"/>
                        <a:gd name="T8" fmla="*/ 2147483647 w 173"/>
                        <a:gd name="T9" fmla="*/ 2147483647 h 124"/>
                        <a:gd name="T10" fmla="*/ 2147483647 w 173"/>
                        <a:gd name="T11" fmla="*/ 2147483647 h 124"/>
                        <a:gd name="T12" fmla="*/ 2147483647 w 173"/>
                        <a:gd name="T13" fmla="*/ 2147483647 h 124"/>
                        <a:gd name="T14" fmla="*/ 2147483647 w 173"/>
                        <a:gd name="T15" fmla="*/ 2147483647 h 124"/>
                        <a:gd name="T16" fmla="*/ 2147483647 w 173"/>
                        <a:gd name="T17" fmla="*/ 2147483647 h 124"/>
                        <a:gd name="T18" fmla="*/ 2147483647 w 173"/>
                        <a:gd name="T19" fmla="*/ 2147483647 h 124"/>
                        <a:gd name="T20" fmla="*/ 2147483647 w 173"/>
                        <a:gd name="T21" fmla="*/ 2147483647 h 124"/>
                        <a:gd name="T22" fmla="*/ 2147483647 w 173"/>
                        <a:gd name="T23" fmla="*/ 2147483647 h 124"/>
                        <a:gd name="T24" fmla="*/ 2147483647 w 173"/>
                        <a:gd name="T25" fmla="*/ 2147483647 h 124"/>
                        <a:gd name="T26" fmla="*/ 2147483647 w 173"/>
                        <a:gd name="T27" fmla="*/ 2147483647 h 124"/>
                        <a:gd name="T28" fmla="*/ 0 w 173"/>
                        <a:gd name="T29" fmla="*/ 2147483647 h 124"/>
                        <a:gd name="T30" fmla="*/ 2147483647 w 173"/>
                        <a:gd name="T31" fmla="*/ 0 h 124"/>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73"/>
                        <a:gd name="T49" fmla="*/ 0 h 124"/>
                        <a:gd name="T50" fmla="*/ 173 w 173"/>
                        <a:gd name="T51" fmla="*/ 124 h 124"/>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73" h="124">
                          <a:moveTo>
                            <a:pt x="148" y="0"/>
                          </a:moveTo>
                          <a:lnTo>
                            <a:pt x="151" y="0"/>
                          </a:lnTo>
                          <a:lnTo>
                            <a:pt x="155" y="2"/>
                          </a:lnTo>
                          <a:lnTo>
                            <a:pt x="161" y="5"/>
                          </a:lnTo>
                          <a:lnTo>
                            <a:pt x="169" y="9"/>
                          </a:lnTo>
                          <a:lnTo>
                            <a:pt x="172" y="20"/>
                          </a:lnTo>
                          <a:lnTo>
                            <a:pt x="173" y="33"/>
                          </a:lnTo>
                          <a:lnTo>
                            <a:pt x="22" y="124"/>
                          </a:lnTo>
                          <a:lnTo>
                            <a:pt x="24" y="110"/>
                          </a:lnTo>
                          <a:lnTo>
                            <a:pt x="21" y="101"/>
                          </a:lnTo>
                          <a:lnTo>
                            <a:pt x="16" y="95"/>
                          </a:lnTo>
                          <a:lnTo>
                            <a:pt x="10" y="92"/>
                          </a:lnTo>
                          <a:lnTo>
                            <a:pt x="6" y="92"/>
                          </a:lnTo>
                          <a:lnTo>
                            <a:pt x="1" y="92"/>
                          </a:lnTo>
                          <a:lnTo>
                            <a:pt x="0" y="92"/>
                          </a:lnTo>
                          <a:lnTo>
                            <a:pt x="148" y="0"/>
                          </a:lnTo>
                          <a:close/>
                        </a:path>
                      </a:pathLst>
                    </a:custGeom>
                    <a:solidFill>
                      <a:srgbClr val="6D6DFF"/>
                    </a:solidFill>
                    <a:ln w="0">
                      <a:solidFill>
                        <a:srgbClr val="6D6DFF"/>
                      </a:solidFill>
                      <a:round/>
                      <a:headEnd/>
                      <a:tailEnd/>
                    </a:ln>
                  </p:spPr>
                  <p:txBody>
                    <a:bodyPr/>
                    <a:lstStyle/>
                    <a:p>
                      <a:endParaRPr lang="en-US" smtClean="0">
                        <a:solidFill>
                          <a:srgbClr val="1F497D"/>
                        </a:solidFill>
                      </a:endParaRPr>
                    </a:p>
                  </p:txBody>
                </p:sp>
                <p:sp>
                  <p:nvSpPr>
                    <p:cNvPr id="501024" name="Freeform 296"/>
                    <p:cNvSpPr>
                      <a:spLocks/>
                    </p:cNvSpPr>
                    <p:nvPr/>
                  </p:nvSpPr>
                  <p:spPr bwMode="auto">
                    <a:xfrm>
                      <a:off x="4892887" y="3871039"/>
                      <a:ext cx="483616" cy="273420"/>
                    </a:xfrm>
                    <a:custGeom>
                      <a:avLst/>
                      <a:gdLst>
                        <a:gd name="T0" fmla="*/ 2147483647 w 168"/>
                        <a:gd name="T1" fmla="*/ 0 h 118"/>
                        <a:gd name="T2" fmla="*/ 2147483647 w 168"/>
                        <a:gd name="T3" fmla="*/ 0 h 118"/>
                        <a:gd name="T4" fmla="*/ 2147483647 w 168"/>
                        <a:gd name="T5" fmla="*/ 2147483647 h 118"/>
                        <a:gd name="T6" fmla="*/ 2147483647 w 168"/>
                        <a:gd name="T7" fmla="*/ 2147483647 h 118"/>
                        <a:gd name="T8" fmla="*/ 2147483647 w 168"/>
                        <a:gd name="T9" fmla="*/ 2147483647 h 118"/>
                        <a:gd name="T10" fmla="*/ 2147483647 w 168"/>
                        <a:gd name="T11" fmla="*/ 2147483647 h 118"/>
                        <a:gd name="T12" fmla="*/ 2147483647 w 168"/>
                        <a:gd name="T13" fmla="*/ 2147483647 h 118"/>
                        <a:gd name="T14" fmla="*/ 2147483647 w 168"/>
                        <a:gd name="T15" fmla="*/ 2147483647 h 118"/>
                        <a:gd name="T16" fmla="*/ 2147483647 w 168"/>
                        <a:gd name="T17" fmla="*/ 2147483647 h 118"/>
                        <a:gd name="T18" fmla="*/ 2147483647 w 168"/>
                        <a:gd name="T19" fmla="*/ 2147483647 h 118"/>
                        <a:gd name="T20" fmla="*/ 2147483647 w 168"/>
                        <a:gd name="T21" fmla="*/ 2147483647 h 118"/>
                        <a:gd name="T22" fmla="*/ 2147483647 w 168"/>
                        <a:gd name="T23" fmla="*/ 2147483647 h 118"/>
                        <a:gd name="T24" fmla="*/ 2147483647 w 168"/>
                        <a:gd name="T25" fmla="*/ 2147483647 h 118"/>
                        <a:gd name="T26" fmla="*/ 0 w 168"/>
                        <a:gd name="T27" fmla="*/ 2147483647 h 118"/>
                        <a:gd name="T28" fmla="*/ 2147483647 w 168"/>
                        <a:gd name="T29" fmla="*/ 0 h 11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68"/>
                        <a:gd name="T46" fmla="*/ 0 h 118"/>
                        <a:gd name="T47" fmla="*/ 168 w 168"/>
                        <a:gd name="T48" fmla="*/ 118 h 118"/>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68" h="118">
                          <a:moveTo>
                            <a:pt x="147" y="0"/>
                          </a:moveTo>
                          <a:lnTo>
                            <a:pt x="148" y="0"/>
                          </a:lnTo>
                          <a:lnTo>
                            <a:pt x="153" y="1"/>
                          </a:lnTo>
                          <a:lnTo>
                            <a:pt x="159" y="3"/>
                          </a:lnTo>
                          <a:lnTo>
                            <a:pt x="163" y="9"/>
                          </a:lnTo>
                          <a:lnTo>
                            <a:pt x="168" y="16"/>
                          </a:lnTo>
                          <a:lnTo>
                            <a:pt x="168" y="28"/>
                          </a:lnTo>
                          <a:lnTo>
                            <a:pt x="20" y="118"/>
                          </a:lnTo>
                          <a:lnTo>
                            <a:pt x="20" y="105"/>
                          </a:lnTo>
                          <a:lnTo>
                            <a:pt x="17" y="97"/>
                          </a:lnTo>
                          <a:lnTo>
                            <a:pt x="12" y="93"/>
                          </a:lnTo>
                          <a:lnTo>
                            <a:pt x="6" y="90"/>
                          </a:lnTo>
                          <a:lnTo>
                            <a:pt x="2" y="90"/>
                          </a:lnTo>
                          <a:lnTo>
                            <a:pt x="0" y="90"/>
                          </a:lnTo>
                          <a:lnTo>
                            <a:pt x="147" y="0"/>
                          </a:lnTo>
                          <a:close/>
                        </a:path>
                      </a:pathLst>
                    </a:custGeom>
                    <a:solidFill>
                      <a:srgbClr val="9292FF"/>
                    </a:solidFill>
                    <a:ln w="0">
                      <a:solidFill>
                        <a:srgbClr val="9292FF"/>
                      </a:solidFill>
                      <a:round/>
                      <a:headEnd/>
                      <a:tailEnd/>
                    </a:ln>
                  </p:spPr>
                  <p:txBody>
                    <a:bodyPr/>
                    <a:lstStyle/>
                    <a:p>
                      <a:endParaRPr lang="en-US" smtClean="0">
                        <a:solidFill>
                          <a:srgbClr val="1F497D"/>
                        </a:solidFill>
                      </a:endParaRPr>
                    </a:p>
                  </p:txBody>
                </p:sp>
                <p:sp>
                  <p:nvSpPr>
                    <p:cNvPr id="501025" name="Freeform 297"/>
                    <p:cNvSpPr>
                      <a:spLocks/>
                    </p:cNvSpPr>
                    <p:nvPr/>
                  </p:nvSpPr>
                  <p:spPr bwMode="auto">
                    <a:xfrm>
                      <a:off x="4907280" y="3871039"/>
                      <a:ext cx="469223" cy="261834"/>
                    </a:xfrm>
                    <a:custGeom>
                      <a:avLst/>
                      <a:gdLst>
                        <a:gd name="T0" fmla="*/ 2147483647 w 163"/>
                        <a:gd name="T1" fmla="*/ 0 h 113"/>
                        <a:gd name="T2" fmla="*/ 2147483647 w 163"/>
                        <a:gd name="T3" fmla="*/ 0 h 113"/>
                        <a:gd name="T4" fmla="*/ 2147483647 w 163"/>
                        <a:gd name="T5" fmla="*/ 2147483647 h 113"/>
                        <a:gd name="T6" fmla="*/ 2147483647 w 163"/>
                        <a:gd name="T7" fmla="*/ 2147483647 h 113"/>
                        <a:gd name="T8" fmla="*/ 2147483647 w 163"/>
                        <a:gd name="T9" fmla="*/ 2147483647 h 113"/>
                        <a:gd name="T10" fmla="*/ 2147483647 w 163"/>
                        <a:gd name="T11" fmla="*/ 2147483647 h 113"/>
                        <a:gd name="T12" fmla="*/ 2147483647 w 163"/>
                        <a:gd name="T13" fmla="*/ 2147483647 h 113"/>
                        <a:gd name="T14" fmla="*/ 2147483647 w 163"/>
                        <a:gd name="T15" fmla="*/ 2147483647 h 113"/>
                        <a:gd name="T16" fmla="*/ 2147483647 w 163"/>
                        <a:gd name="T17" fmla="*/ 2147483647 h 113"/>
                        <a:gd name="T18" fmla="*/ 2147483647 w 163"/>
                        <a:gd name="T19" fmla="*/ 2147483647 h 113"/>
                        <a:gd name="T20" fmla="*/ 2147483647 w 163"/>
                        <a:gd name="T21" fmla="*/ 2147483647 h 113"/>
                        <a:gd name="T22" fmla="*/ 0 w 163"/>
                        <a:gd name="T23" fmla="*/ 2147483647 h 113"/>
                        <a:gd name="T24" fmla="*/ 2147483647 w 163"/>
                        <a:gd name="T25" fmla="*/ 0 h 11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63"/>
                        <a:gd name="T40" fmla="*/ 0 h 113"/>
                        <a:gd name="T41" fmla="*/ 163 w 163"/>
                        <a:gd name="T42" fmla="*/ 113 h 113"/>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63" h="113">
                          <a:moveTo>
                            <a:pt x="143" y="0"/>
                          </a:moveTo>
                          <a:lnTo>
                            <a:pt x="145" y="0"/>
                          </a:lnTo>
                          <a:lnTo>
                            <a:pt x="151" y="3"/>
                          </a:lnTo>
                          <a:lnTo>
                            <a:pt x="157" y="7"/>
                          </a:lnTo>
                          <a:lnTo>
                            <a:pt x="161" y="15"/>
                          </a:lnTo>
                          <a:lnTo>
                            <a:pt x="163" y="25"/>
                          </a:lnTo>
                          <a:lnTo>
                            <a:pt x="16" y="113"/>
                          </a:lnTo>
                          <a:lnTo>
                            <a:pt x="16" y="103"/>
                          </a:lnTo>
                          <a:lnTo>
                            <a:pt x="12" y="96"/>
                          </a:lnTo>
                          <a:lnTo>
                            <a:pt x="6" y="91"/>
                          </a:lnTo>
                          <a:lnTo>
                            <a:pt x="1" y="90"/>
                          </a:lnTo>
                          <a:lnTo>
                            <a:pt x="0" y="88"/>
                          </a:lnTo>
                          <a:lnTo>
                            <a:pt x="143" y="0"/>
                          </a:lnTo>
                          <a:close/>
                        </a:path>
                      </a:pathLst>
                    </a:custGeom>
                    <a:solidFill>
                      <a:srgbClr val="B6B6FF"/>
                    </a:solidFill>
                    <a:ln w="0">
                      <a:solidFill>
                        <a:srgbClr val="B6B6FF"/>
                      </a:solidFill>
                      <a:round/>
                      <a:headEnd/>
                      <a:tailEnd/>
                    </a:ln>
                  </p:spPr>
                  <p:txBody>
                    <a:bodyPr/>
                    <a:lstStyle/>
                    <a:p>
                      <a:endParaRPr lang="en-US" smtClean="0">
                        <a:solidFill>
                          <a:srgbClr val="1F497D"/>
                        </a:solidFill>
                      </a:endParaRPr>
                    </a:p>
                  </p:txBody>
                </p:sp>
                <p:sp>
                  <p:nvSpPr>
                    <p:cNvPr id="501026" name="Freeform 298"/>
                    <p:cNvSpPr>
                      <a:spLocks/>
                    </p:cNvSpPr>
                    <p:nvPr/>
                  </p:nvSpPr>
                  <p:spPr bwMode="auto">
                    <a:xfrm>
                      <a:off x="4918795" y="3871039"/>
                      <a:ext cx="451951" cy="252566"/>
                    </a:xfrm>
                    <a:custGeom>
                      <a:avLst/>
                      <a:gdLst>
                        <a:gd name="T0" fmla="*/ 2147483647 w 157"/>
                        <a:gd name="T1" fmla="*/ 0 h 109"/>
                        <a:gd name="T2" fmla="*/ 2147483647 w 157"/>
                        <a:gd name="T3" fmla="*/ 0 h 109"/>
                        <a:gd name="T4" fmla="*/ 2147483647 w 157"/>
                        <a:gd name="T5" fmla="*/ 2147483647 h 109"/>
                        <a:gd name="T6" fmla="*/ 2147483647 w 157"/>
                        <a:gd name="T7" fmla="*/ 2147483647 h 109"/>
                        <a:gd name="T8" fmla="*/ 2147483647 w 157"/>
                        <a:gd name="T9" fmla="*/ 2147483647 h 109"/>
                        <a:gd name="T10" fmla="*/ 2147483647 w 157"/>
                        <a:gd name="T11" fmla="*/ 2147483647 h 109"/>
                        <a:gd name="T12" fmla="*/ 2147483647 w 157"/>
                        <a:gd name="T13" fmla="*/ 2147483647 h 109"/>
                        <a:gd name="T14" fmla="*/ 2147483647 w 157"/>
                        <a:gd name="T15" fmla="*/ 2147483647 h 109"/>
                        <a:gd name="T16" fmla="*/ 2147483647 w 157"/>
                        <a:gd name="T17" fmla="*/ 2147483647 h 109"/>
                        <a:gd name="T18" fmla="*/ 2147483647 w 157"/>
                        <a:gd name="T19" fmla="*/ 2147483647 h 109"/>
                        <a:gd name="T20" fmla="*/ 2147483647 w 157"/>
                        <a:gd name="T21" fmla="*/ 2147483647 h 109"/>
                        <a:gd name="T22" fmla="*/ 2147483647 w 157"/>
                        <a:gd name="T23" fmla="*/ 2147483647 h 109"/>
                        <a:gd name="T24" fmla="*/ 2147483647 w 157"/>
                        <a:gd name="T25" fmla="*/ 2147483647 h 109"/>
                        <a:gd name="T26" fmla="*/ 2147483647 w 157"/>
                        <a:gd name="T27" fmla="*/ 2147483647 h 109"/>
                        <a:gd name="T28" fmla="*/ 2147483647 w 157"/>
                        <a:gd name="T29" fmla="*/ 2147483647 h 109"/>
                        <a:gd name="T30" fmla="*/ 2147483647 w 157"/>
                        <a:gd name="T31" fmla="*/ 2147483647 h 109"/>
                        <a:gd name="T32" fmla="*/ 0 w 157"/>
                        <a:gd name="T33" fmla="*/ 2147483647 h 109"/>
                        <a:gd name="T34" fmla="*/ 0 w 157"/>
                        <a:gd name="T35" fmla="*/ 2147483647 h 109"/>
                        <a:gd name="T36" fmla="*/ 2147483647 w 157"/>
                        <a:gd name="T37" fmla="*/ 0 h 10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57"/>
                        <a:gd name="T58" fmla="*/ 0 h 109"/>
                        <a:gd name="T59" fmla="*/ 157 w 157"/>
                        <a:gd name="T60" fmla="*/ 109 h 109"/>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57" h="109">
                          <a:moveTo>
                            <a:pt x="141" y="0"/>
                          </a:moveTo>
                          <a:lnTo>
                            <a:pt x="141" y="0"/>
                          </a:lnTo>
                          <a:lnTo>
                            <a:pt x="144" y="1"/>
                          </a:lnTo>
                          <a:lnTo>
                            <a:pt x="147" y="3"/>
                          </a:lnTo>
                          <a:lnTo>
                            <a:pt x="150" y="6"/>
                          </a:lnTo>
                          <a:lnTo>
                            <a:pt x="153" y="9"/>
                          </a:lnTo>
                          <a:lnTo>
                            <a:pt x="156" y="12"/>
                          </a:lnTo>
                          <a:lnTo>
                            <a:pt x="157" y="16"/>
                          </a:lnTo>
                          <a:lnTo>
                            <a:pt x="157" y="21"/>
                          </a:lnTo>
                          <a:lnTo>
                            <a:pt x="14" y="109"/>
                          </a:lnTo>
                          <a:lnTo>
                            <a:pt x="14" y="105"/>
                          </a:lnTo>
                          <a:lnTo>
                            <a:pt x="12" y="102"/>
                          </a:lnTo>
                          <a:lnTo>
                            <a:pt x="9" y="97"/>
                          </a:lnTo>
                          <a:lnTo>
                            <a:pt x="8" y="94"/>
                          </a:lnTo>
                          <a:lnTo>
                            <a:pt x="5" y="91"/>
                          </a:lnTo>
                          <a:lnTo>
                            <a:pt x="2" y="90"/>
                          </a:lnTo>
                          <a:lnTo>
                            <a:pt x="0" y="88"/>
                          </a:lnTo>
                          <a:lnTo>
                            <a:pt x="141" y="0"/>
                          </a:lnTo>
                          <a:close/>
                        </a:path>
                      </a:pathLst>
                    </a:custGeom>
                    <a:solidFill>
                      <a:srgbClr val="DBDBFF"/>
                    </a:solidFill>
                    <a:ln w="0">
                      <a:solidFill>
                        <a:srgbClr val="DBDBFF"/>
                      </a:solidFill>
                      <a:round/>
                      <a:headEnd/>
                      <a:tailEnd/>
                    </a:ln>
                  </p:spPr>
                  <p:txBody>
                    <a:bodyPr/>
                    <a:lstStyle/>
                    <a:p>
                      <a:endParaRPr lang="en-US" smtClean="0">
                        <a:solidFill>
                          <a:srgbClr val="1F497D"/>
                        </a:solidFill>
                      </a:endParaRPr>
                    </a:p>
                  </p:txBody>
                </p:sp>
                <p:sp>
                  <p:nvSpPr>
                    <p:cNvPr id="501027" name="Freeform 299"/>
                    <p:cNvSpPr>
                      <a:spLocks/>
                    </p:cNvSpPr>
                    <p:nvPr/>
                  </p:nvSpPr>
                  <p:spPr bwMode="auto">
                    <a:xfrm>
                      <a:off x="4933188" y="3873357"/>
                      <a:ext cx="437557" cy="240980"/>
                    </a:xfrm>
                    <a:custGeom>
                      <a:avLst/>
                      <a:gdLst>
                        <a:gd name="T0" fmla="*/ 2147483647 w 152"/>
                        <a:gd name="T1" fmla="*/ 0 h 104"/>
                        <a:gd name="T2" fmla="*/ 2147483647 w 152"/>
                        <a:gd name="T3" fmla="*/ 0 h 104"/>
                        <a:gd name="T4" fmla="*/ 2147483647 w 152"/>
                        <a:gd name="T5" fmla="*/ 2147483647 h 104"/>
                        <a:gd name="T6" fmla="*/ 2147483647 w 152"/>
                        <a:gd name="T7" fmla="*/ 2147483647 h 104"/>
                        <a:gd name="T8" fmla="*/ 2147483647 w 152"/>
                        <a:gd name="T9" fmla="*/ 2147483647 h 104"/>
                        <a:gd name="T10" fmla="*/ 2147483647 w 152"/>
                        <a:gd name="T11" fmla="*/ 2147483647 h 104"/>
                        <a:gd name="T12" fmla="*/ 2147483647 w 152"/>
                        <a:gd name="T13" fmla="*/ 2147483647 h 104"/>
                        <a:gd name="T14" fmla="*/ 2147483647 w 152"/>
                        <a:gd name="T15" fmla="*/ 2147483647 h 104"/>
                        <a:gd name="T16" fmla="*/ 2147483647 w 152"/>
                        <a:gd name="T17" fmla="*/ 2147483647 h 104"/>
                        <a:gd name="T18" fmla="*/ 0 w 152"/>
                        <a:gd name="T19" fmla="*/ 2147483647 h 104"/>
                        <a:gd name="T20" fmla="*/ 2147483647 w 152"/>
                        <a:gd name="T21" fmla="*/ 0 h 10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52"/>
                        <a:gd name="T34" fmla="*/ 0 h 104"/>
                        <a:gd name="T35" fmla="*/ 152 w 152"/>
                        <a:gd name="T36" fmla="*/ 104 h 10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52" h="104">
                          <a:moveTo>
                            <a:pt x="137" y="0"/>
                          </a:moveTo>
                          <a:lnTo>
                            <a:pt x="139" y="0"/>
                          </a:lnTo>
                          <a:lnTo>
                            <a:pt x="140" y="2"/>
                          </a:lnTo>
                          <a:lnTo>
                            <a:pt x="143" y="3"/>
                          </a:lnTo>
                          <a:lnTo>
                            <a:pt x="146" y="6"/>
                          </a:lnTo>
                          <a:lnTo>
                            <a:pt x="149" y="9"/>
                          </a:lnTo>
                          <a:lnTo>
                            <a:pt x="151" y="14"/>
                          </a:lnTo>
                          <a:lnTo>
                            <a:pt x="152" y="17"/>
                          </a:lnTo>
                          <a:lnTo>
                            <a:pt x="10" y="104"/>
                          </a:lnTo>
                          <a:lnTo>
                            <a:pt x="0" y="86"/>
                          </a:lnTo>
                          <a:lnTo>
                            <a:pt x="137" y="0"/>
                          </a:lnTo>
                          <a:close/>
                        </a:path>
                      </a:pathLst>
                    </a:custGeom>
                    <a:solidFill>
                      <a:srgbClr val="FFFFFF"/>
                    </a:solidFill>
                    <a:ln w="0">
                      <a:solidFill>
                        <a:srgbClr val="FFFFFF"/>
                      </a:solidFill>
                      <a:round/>
                      <a:headEnd/>
                      <a:tailEnd/>
                    </a:ln>
                  </p:spPr>
                  <p:txBody>
                    <a:bodyPr/>
                    <a:lstStyle/>
                    <a:p>
                      <a:endParaRPr lang="en-US" smtClean="0">
                        <a:solidFill>
                          <a:srgbClr val="1F497D"/>
                        </a:solidFill>
                      </a:endParaRPr>
                    </a:p>
                  </p:txBody>
                </p:sp>
                <p:sp>
                  <p:nvSpPr>
                    <p:cNvPr id="501028" name="Freeform 300"/>
                    <p:cNvSpPr>
                      <a:spLocks/>
                    </p:cNvSpPr>
                    <p:nvPr/>
                  </p:nvSpPr>
                  <p:spPr bwMode="auto">
                    <a:xfrm>
                      <a:off x="4593505" y="2582723"/>
                      <a:ext cx="541189" cy="319762"/>
                    </a:xfrm>
                    <a:custGeom>
                      <a:avLst/>
                      <a:gdLst>
                        <a:gd name="T0" fmla="*/ 2147483647 w 188"/>
                        <a:gd name="T1" fmla="*/ 2147483647 h 138"/>
                        <a:gd name="T2" fmla="*/ 2147483647 w 188"/>
                        <a:gd name="T3" fmla="*/ 2147483647 h 138"/>
                        <a:gd name="T4" fmla="*/ 2147483647 w 188"/>
                        <a:gd name="T5" fmla="*/ 2147483647 h 138"/>
                        <a:gd name="T6" fmla="*/ 2147483647 w 188"/>
                        <a:gd name="T7" fmla="*/ 2147483647 h 138"/>
                        <a:gd name="T8" fmla="*/ 2147483647 w 188"/>
                        <a:gd name="T9" fmla="*/ 2147483647 h 138"/>
                        <a:gd name="T10" fmla="*/ 2147483647 w 188"/>
                        <a:gd name="T11" fmla="*/ 2147483647 h 138"/>
                        <a:gd name="T12" fmla="*/ 2147483647 w 188"/>
                        <a:gd name="T13" fmla="*/ 0 h 138"/>
                        <a:gd name="T14" fmla="*/ 2147483647 w 188"/>
                        <a:gd name="T15" fmla="*/ 0 h 138"/>
                        <a:gd name="T16" fmla="*/ 2147483647 w 188"/>
                        <a:gd name="T17" fmla="*/ 0 h 138"/>
                        <a:gd name="T18" fmla="*/ 2147483647 w 188"/>
                        <a:gd name="T19" fmla="*/ 0 h 138"/>
                        <a:gd name="T20" fmla="*/ 0 w 188"/>
                        <a:gd name="T21" fmla="*/ 2147483647 h 138"/>
                        <a:gd name="T22" fmla="*/ 2147483647 w 188"/>
                        <a:gd name="T23" fmla="*/ 2147483647 h 138"/>
                        <a:gd name="T24" fmla="*/ 2147483647 w 188"/>
                        <a:gd name="T25" fmla="*/ 2147483647 h 138"/>
                        <a:gd name="T26" fmla="*/ 2147483647 w 188"/>
                        <a:gd name="T27" fmla="*/ 2147483647 h 138"/>
                        <a:gd name="T28" fmla="*/ 2147483647 w 188"/>
                        <a:gd name="T29" fmla="*/ 2147483647 h 138"/>
                        <a:gd name="T30" fmla="*/ 2147483647 w 188"/>
                        <a:gd name="T31" fmla="*/ 2147483647 h 138"/>
                        <a:gd name="T32" fmla="*/ 2147483647 w 188"/>
                        <a:gd name="T33" fmla="*/ 2147483647 h 138"/>
                        <a:gd name="T34" fmla="*/ 2147483647 w 188"/>
                        <a:gd name="T35" fmla="*/ 2147483647 h 138"/>
                        <a:gd name="T36" fmla="*/ 2147483647 w 188"/>
                        <a:gd name="T37" fmla="*/ 2147483647 h 138"/>
                        <a:gd name="T38" fmla="*/ 2147483647 w 188"/>
                        <a:gd name="T39" fmla="*/ 2147483647 h 138"/>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88"/>
                        <a:gd name="T61" fmla="*/ 0 h 138"/>
                        <a:gd name="T62" fmla="*/ 188 w 188"/>
                        <a:gd name="T63" fmla="*/ 138 h 138"/>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88" h="138">
                          <a:moveTo>
                            <a:pt x="31" y="138"/>
                          </a:moveTo>
                          <a:lnTo>
                            <a:pt x="188" y="44"/>
                          </a:lnTo>
                          <a:lnTo>
                            <a:pt x="188" y="27"/>
                          </a:lnTo>
                          <a:lnTo>
                            <a:pt x="185" y="15"/>
                          </a:lnTo>
                          <a:lnTo>
                            <a:pt x="181" y="8"/>
                          </a:lnTo>
                          <a:lnTo>
                            <a:pt x="175" y="3"/>
                          </a:lnTo>
                          <a:lnTo>
                            <a:pt x="167" y="0"/>
                          </a:lnTo>
                          <a:lnTo>
                            <a:pt x="161" y="0"/>
                          </a:lnTo>
                          <a:lnTo>
                            <a:pt x="158" y="0"/>
                          </a:lnTo>
                          <a:lnTo>
                            <a:pt x="157" y="0"/>
                          </a:lnTo>
                          <a:lnTo>
                            <a:pt x="0" y="94"/>
                          </a:lnTo>
                          <a:lnTo>
                            <a:pt x="2" y="94"/>
                          </a:lnTo>
                          <a:lnTo>
                            <a:pt x="5" y="93"/>
                          </a:lnTo>
                          <a:lnTo>
                            <a:pt x="10" y="90"/>
                          </a:lnTo>
                          <a:lnTo>
                            <a:pt x="18" y="90"/>
                          </a:lnTo>
                          <a:lnTo>
                            <a:pt x="24" y="91"/>
                          </a:lnTo>
                          <a:lnTo>
                            <a:pt x="30" y="96"/>
                          </a:lnTo>
                          <a:lnTo>
                            <a:pt x="33" y="103"/>
                          </a:lnTo>
                          <a:lnTo>
                            <a:pt x="34" y="118"/>
                          </a:lnTo>
                          <a:lnTo>
                            <a:pt x="31" y="138"/>
                          </a:lnTo>
                          <a:close/>
                        </a:path>
                      </a:pathLst>
                    </a:custGeom>
                    <a:solidFill>
                      <a:srgbClr val="0000FF"/>
                    </a:solidFill>
                    <a:ln w="0">
                      <a:solidFill>
                        <a:srgbClr val="0000FF"/>
                      </a:solidFill>
                      <a:round/>
                      <a:headEnd/>
                      <a:tailEnd/>
                    </a:ln>
                  </p:spPr>
                  <p:txBody>
                    <a:bodyPr/>
                    <a:lstStyle/>
                    <a:p>
                      <a:endParaRPr lang="en-US" smtClean="0">
                        <a:solidFill>
                          <a:srgbClr val="1F497D"/>
                        </a:solidFill>
                      </a:endParaRPr>
                    </a:p>
                  </p:txBody>
                </p:sp>
                <p:sp>
                  <p:nvSpPr>
                    <p:cNvPr id="501029" name="Freeform 301"/>
                    <p:cNvSpPr>
                      <a:spLocks/>
                    </p:cNvSpPr>
                    <p:nvPr/>
                  </p:nvSpPr>
                  <p:spPr bwMode="auto">
                    <a:xfrm>
                      <a:off x="4593505" y="2582723"/>
                      <a:ext cx="541189" cy="319762"/>
                    </a:xfrm>
                    <a:custGeom>
                      <a:avLst/>
                      <a:gdLst>
                        <a:gd name="T0" fmla="*/ 2147483647 w 188"/>
                        <a:gd name="T1" fmla="*/ 2147483647 h 138"/>
                        <a:gd name="T2" fmla="*/ 2147483647 w 188"/>
                        <a:gd name="T3" fmla="*/ 2147483647 h 138"/>
                        <a:gd name="T4" fmla="*/ 2147483647 w 188"/>
                        <a:gd name="T5" fmla="*/ 2147483647 h 138"/>
                        <a:gd name="T6" fmla="*/ 2147483647 w 188"/>
                        <a:gd name="T7" fmla="*/ 2147483647 h 138"/>
                        <a:gd name="T8" fmla="*/ 2147483647 w 188"/>
                        <a:gd name="T9" fmla="*/ 2147483647 h 138"/>
                        <a:gd name="T10" fmla="*/ 2147483647 w 188"/>
                        <a:gd name="T11" fmla="*/ 2147483647 h 138"/>
                        <a:gd name="T12" fmla="*/ 2147483647 w 188"/>
                        <a:gd name="T13" fmla="*/ 0 h 138"/>
                        <a:gd name="T14" fmla="*/ 2147483647 w 188"/>
                        <a:gd name="T15" fmla="*/ 0 h 138"/>
                        <a:gd name="T16" fmla="*/ 2147483647 w 188"/>
                        <a:gd name="T17" fmla="*/ 0 h 138"/>
                        <a:gd name="T18" fmla="*/ 2147483647 w 188"/>
                        <a:gd name="T19" fmla="*/ 0 h 138"/>
                        <a:gd name="T20" fmla="*/ 0 w 188"/>
                        <a:gd name="T21" fmla="*/ 2147483647 h 138"/>
                        <a:gd name="T22" fmla="*/ 2147483647 w 188"/>
                        <a:gd name="T23" fmla="*/ 2147483647 h 138"/>
                        <a:gd name="T24" fmla="*/ 2147483647 w 188"/>
                        <a:gd name="T25" fmla="*/ 2147483647 h 138"/>
                        <a:gd name="T26" fmla="*/ 2147483647 w 188"/>
                        <a:gd name="T27" fmla="*/ 2147483647 h 138"/>
                        <a:gd name="T28" fmla="*/ 2147483647 w 188"/>
                        <a:gd name="T29" fmla="*/ 2147483647 h 138"/>
                        <a:gd name="T30" fmla="*/ 2147483647 w 188"/>
                        <a:gd name="T31" fmla="*/ 2147483647 h 138"/>
                        <a:gd name="T32" fmla="*/ 2147483647 w 188"/>
                        <a:gd name="T33" fmla="*/ 2147483647 h 138"/>
                        <a:gd name="T34" fmla="*/ 2147483647 w 188"/>
                        <a:gd name="T35" fmla="*/ 2147483647 h 138"/>
                        <a:gd name="T36" fmla="*/ 2147483647 w 188"/>
                        <a:gd name="T37" fmla="*/ 2147483647 h 138"/>
                        <a:gd name="T38" fmla="*/ 2147483647 w 188"/>
                        <a:gd name="T39" fmla="*/ 2147483647 h 138"/>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88"/>
                        <a:gd name="T61" fmla="*/ 0 h 138"/>
                        <a:gd name="T62" fmla="*/ 188 w 188"/>
                        <a:gd name="T63" fmla="*/ 138 h 138"/>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88" h="138">
                          <a:moveTo>
                            <a:pt x="31" y="138"/>
                          </a:moveTo>
                          <a:lnTo>
                            <a:pt x="188" y="44"/>
                          </a:lnTo>
                          <a:lnTo>
                            <a:pt x="188" y="27"/>
                          </a:lnTo>
                          <a:lnTo>
                            <a:pt x="185" y="15"/>
                          </a:lnTo>
                          <a:lnTo>
                            <a:pt x="181" y="8"/>
                          </a:lnTo>
                          <a:lnTo>
                            <a:pt x="175" y="3"/>
                          </a:lnTo>
                          <a:lnTo>
                            <a:pt x="167" y="0"/>
                          </a:lnTo>
                          <a:lnTo>
                            <a:pt x="161" y="0"/>
                          </a:lnTo>
                          <a:lnTo>
                            <a:pt x="158" y="0"/>
                          </a:lnTo>
                          <a:lnTo>
                            <a:pt x="157" y="0"/>
                          </a:lnTo>
                          <a:lnTo>
                            <a:pt x="0" y="94"/>
                          </a:lnTo>
                          <a:lnTo>
                            <a:pt x="2" y="94"/>
                          </a:lnTo>
                          <a:lnTo>
                            <a:pt x="5" y="93"/>
                          </a:lnTo>
                          <a:lnTo>
                            <a:pt x="10" y="90"/>
                          </a:lnTo>
                          <a:lnTo>
                            <a:pt x="18" y="90"/>
                          </a:lnTo>
                          <a:lnTo>
                            <a:pt x="24" y="91"/>
                          </a:lnTo>
                          <a:lnTo>
                            <a:pt x="30" y="96"/>
                          </a:lnTo>
                          <a:lnTo>
                            <a:pt x="33" y="103"/>
                          </a:lnTo>
                          <a:lnTo>
                            <a:pt x="34" y="118"/>
                          </a:lnTo>
                          <a:lnTo>
                            <a:pt x="31" y="138"/>
                          </a:lnTo>
                        </a:path>
                      </a:pathLst>
                    </a:custGeom>
                    <a:noFill/>
                    <a:ln w="9525">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smtClean="0">
                        <a:solidFill>
                          <a:srgbClr val="1F497D"/>
                        </a:solidFill>
                      </a:endParaRPr>
                    </a:p>
                  </p:txBody>
                </p:sp>
                <p:sp>
                  <p:nvSpPr>
                    <p:cNvPr id="501030" name="Freeform 302"/>
                    <p:cNvSpPr>
                      <a:spLocks/>
                    </p:cNvSpPr>
                    <p:nvPr/>
                  </p:nvSpPr>
                  <p:spPr bwMode="auto">
                    <a:xfrm>
                      <a:off x="4602141" y="2582723"/>
                      <a:ext cx="532553" cy="308176"/>
                    </a:xfrm>
                    <a:custGeom>
                      <a:avLst/>
                      <a:gdLst>
                        <a:gd name="T0" fmla="*/ 2147483647 w 185"/>
                        <a:gd name="T1" fmla="*/ 0 h 133"/>
                        <a:gd name="T2" fmla="*/ 2147483647 w 185"/>
                        <a:gd name="T3" fmla="*/ 0 h 133"/>
                        <a:gd name="T4" fmla="*/ 2147483647 w 185"/>
                        <a:gd name="T5" fmla="*/ 0 h 133"/>
                        <a:gd name="T6" fmla="*/ 2147483647 w 185"/>
                        <a:gd name="T7" fmla="*/ 2147483647 h 133"/>
                        <a:gd name="T8" fmla="*/ 2147483647 w 185"/>
                        <a:gd name="T9" fmla="*/ 2147483647 h 133"/>
                        <a:gd name="T10" fmla="*/ 2147483647 w 185"/>
                        <a:gd name="T11" fmla="*/ 2147483647 h 133"/>
                        <a:gd name="T12" fmla="*/ 2147483647 w 185"/>
                        <a:gd name="T13" fmla="*/ 2147483647 h 133"/>
                        <a:gd name="T14" fmla="*/ 2147483647 w 185"/>
                        <a:gd name="T15" fmla="*/ 2147483647 h 133"/>
                        <a:gd name="T16" fmla="*/ 2147483647 w 185"/>
                        <a:gd name="T17" fmla="*/ 2147483647 h 133"/>
                        <a:gd name="T18" fmla="*/ 2147483647 w 185"/>
                        <a:gd name="T19" fmla="*/ 2147483647 h 133"/>
                        <a:gd name="T20" fmla="*/ 2147483647 w 185"/>
                        <a:gd name="T21" fmla="*/ 2147483647 h 133"/>
                        <a:gd name="T22" fmla="*/ 2147483647 w 185"/>
                        <a:gd name="T23" fmla="*/ 2147483647 h 133"/>
                        <a:gd name="T24" fmla="*/ 2147483647 w 185"/>
                        <a:gd name="T25" fmla="*/ 2147483647 h 133"/>
                        <a:gd name="T26" fmla="*/ 2147483647 w 185"/>
                        <a:gd name="T27" fmla="*/ 2147483647 h 133"/>
                        <a:gd name="T28" fmla="*/ 2147483647 w 185"/>
                        <a:gd name="T29" fmla="*/ 2147483647 h 133"/>
                        <a:gd name="T30" fmla="*/ 2147483647 w 185"/>
                        <a:gd name="T31" fmla="*/ 2147483647 h 133"/>
                        <a:gd name="T32" fmla="*/ 2147483647 w 185"/>
                        <a:gd name="T33" fmla="*/ 2147483647 h 133"/>
                        <a:gd name="T34" fmla="*/ 0 w 185"/>
                        <a:gd name="T35" fmla="*/ 2147483647 h 133"/>
                        <a:gd name="T36" fmla="*/ 2147483647 w 185"/>
                        <a:gd name="T37" fmla="*/ 0 h 13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85"/>
                        <a:gd name="T58" fmla="*/ 0 h 133"/>
                        <a:gd name="T59" fmla="*/ 185 w 185"/>
                        <a:gd name="T60" fmla="*/ 133 h 133"/>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85" h="133">
                          <a:moveTo>
                            <a:pt x="155" y="0"/>
                          </a:moveTo>
                          <a:lnTo>
                            <a:pt x="157" y="0"/>
                          </a:lnTo>
                          <a:lnTo>
                            <a:pt x="161" y="0"/>
                          </a:lnTo>
                          <a:lnTo>
                            <a:pt x="169" y="2"/>
                          </a:lnTo>
                          <a:lnTo>
                            <a:pt x="175" y="6"/>
                          </a:lnTo>
                          <a:lnTo>
                            <a:pt x="181" y="12"/>
                          </a:lnTo>
                          <a:lnTo>
                            <a:pt x="185" y="24"/>
                          </a:lnTo>
                          <a:lnTo>
                            <a:pt x="185" y="41"/>
                          </a:lnTo>
                          <a:lnTo>
                            <a:pt x="30" y="133"/>
                          </a:lnTo>
                          <a:lnTo>
                            <a:pt x="33" y="117"/>
                          </a:lnTo>
                          <a:lnTo>
                            <a:pt x="31" y="103"/>
                          </a:lnTo>
                          <a:lnTo>
                            <a:pt x="28" y="96"/>
                          </a:lnTo>
                          <a:lnTo>
                            <a:pt x="22" y="91"/>
                          </a:lnTo>
                          <a:lnTo>
                            <a:pt x="16" y="90"/>
                          </a:lnTo>
                          <a:lnTo>
                            <a:pt x="10" y="91"/>
                          </a:lnTo>
                          <a:lnTo>
                            <a:pt x="6" y="93"/>
                          </a:lnTo>
                          <a:lnTo>
                            <a:pt x="2" y="93"/>
                          </a:lnTo>
                          <a:lnTo>
                            <a:pt x="0" y="94"/>
                          </a:lnTo>
                          <a:lnTo>
                            <a:pt x="155" y="0"/>
                          </a:lnTo>
                          <a:close/>
                        </a:path>
                      </a:pathLst>
                    </a:custGeom>
                    <a:solidFill>
                      <a:srgbClr val="2424FF"/>
                    </a:solidFill>
                    <a:ln w="0">
                      <a:solidFill>
                        <a:srgbClr val="2424FF"/>
                      </a:solidFill>
                      <a:round/>
                      <a:headEnd/>
                      <a:tailEnd/>
                    </a:ln>
                  </p:spPr>
                  <p:txBody>
                    <a:bodyPr/>
                    <a:lstStyle/>
                    <a:p>
                      <a:endParaRPr lang="en-US" smtClean="0">
                        <a:solidFill>
                          <a:srgbClr val="1F497D"/>
                        </a:solidFill>
                      </a:endParaRPr>
                    </a:p>
                  </p:txBody>
                </p:sp>
                <p:sp>
                  <p:nvSpPr>
                    <p:cNvPr id="501031" name="Freeform 303"/>
                    <p:cNvSpPr>
                      <a:spLocks/>
                    </p:cNvSpPr>
                    <p:nvPr/>
                  </p:nvSpPr>
                  <p:spPr bwMode="auto">
                    <a:xfrm>
                      <a:off x="4613656" y="2587357"/>
                      <a:ext cx="518160" cy="294274"/>
                    </a:xfrm>
                    <a:custGeom>
                      <a:avLst/>
                      <a:gdLst>
                        <a:gd name="T0" fmla="*/ 2147483647 w 180"/>
                        <a:gd name="T1" fmla="*/ 0 h 127"/>
                        <a:gd name="T2" fmla="*/ 2147483647 w 180"/>
                        <a:gd name="T3" fmla="*/ 0 h 127"/>
                        <a:gd name="T4" fmla="*/ 2147483647 w 180"/>
                        <a:gd name="T5" fmla="*/ 0 h 127"/>
                        <a:gd name="T6" fmla="*/ 2147483647 w 180"/>
                        <a:gd name="T7" fmla="*/ 2147483647 h 127"/>
                        <a:gd name="T8" fmla="*/ 2147483647 w 180"/>
                        <a:gd name="T9" fmla="*/ 2147483647 h 127"/>
                        <a:gd name="T10" fmla="*/ 2147483647 w 180"/>
                        <a:gd name="T11" fmla="*/ 2147483647 h 127"/>
                        <a:gd name="T12" fmla="*/ 2147483647 w 180"/>
                        <a:gd name="T13" fmla="*/ 2147483647 h 127"/>
                        <a:gd name="T14" fmla="*/ 2147483647 w 180"/>
                        <a:gd name="T15" fmla="*/ 2147483647 h 127"/>
                        <a:gd name="T16" fmla="*/ 2147483647 w 180"/>
                        <a:gd name="T17" fmla="*/ 2147483647 h 127"/>
                        <a:gd name="T18" fmla="*/ 2147483647 w 180"/>
                        <a:gd name="T19" fmla="*/ 2147483647 h 127"/>
                        <a:gd name="T20" fmla="*/ 2147483647 w 180"/>
                        <a:gd name="T21" fmla="*/ 2147483647 h 127"/>
                        <a:gd name="T22" fmla="*/ 2147483647 w 180"/>
                        <a:gd name="T23" fmla="*/ 2147483647 h 127"/>
                        <a:gd name="T24" fmla="*/ 2147483647 w 180"/>
                        <a:gd name="T25" fmla="*/ 2147483647 h 127"/>
                        <a:gd name="T26" fmla="*/ 2147483647 w 180"/>
                        <a:gd name="T27" fmla="*/ 2147483647 h 127"/>
                        <a:gd name="T28" fmla="*/ 2147483647 w 180"/>
                        <a:gd name="T29" fmla="*/ 2147483647 h 127"/>
                        <a:gd name="T30" fmla="*/ 2147483647 w 180"/>
                        <a:gd name="T31" fmla="*/ 2147483647 h 127"/>
                        <a:gd name="T32" fmla="*/ 0 w 180"/>
                        <a:gd name="T33" fmla="*/ 2147483647 h 127"/>
                        <a:gd name="T34" fmla="*/ 2147483647 w 180"/>
                        <a:gd name="T35" fmla="*/ 0 h 1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80"/>
                        <a:gd name="T55" fmla="*/ 0 h 127"/>
                        <a:gd name="T56" fmla="*/ 180 w 180"/>
                        <a:gd name="T57" fmla="*/ 127 h 12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80" h="127">
                          <a:moveTo>
                            <a:pt x="153" y="0"/>
                          </a:moveTo>
                          <a:lnTo>
                            <a:pt x="154" y="0"/>
                          </a:lnTo>
                          <a:lnTo>
                            <a:pt x="159" y="0"/>
                          </a:lnTo>
                          <a:lnTo>
                            <a:pt x="165" y="1"/>
                          </a:lnTo>
                          <a:lnTo>
                            <a:pt x="171" y="4"/>
                          </a:lnTo>
                          <a:lnTo>
                            <a:pt x="177" y="10"/>
                          </a:lnTo>
                          <a:lnTo>
                            <a:pt x="180" y="21"/>
                          </a:lnTo>
                          <a:lnTo>
                            <a:pt x="180" y="36"/>
                          </a:lnTo>
                          <a:lnTo>
                            <a:pt x="27" y="127"/>
                          </a:lnTo>
                          <a:lnTo>
                            <a:pt x="29" y="110"/>
                          </a:lnTo>
                          <a:lnTo>
                            <a:pt x="27" y="100"/>
                          </a:lnTo>
                          <a:lnTo>
                            <a:pt x="23" y="94"/>
                          </a:lnTo>
                          <a:lnTo>
                            <a:pt x="18" y="91"/>
                          </a:lnTo>
                          <a:lnTo>
                            <a:pt x="12" y="89"/>
                          </a:lnTo>
                          <a:lnTo>
                            <a:pt x="6" y="89"/>
                          </a:lnTo>
                          <a:lnTo>
                            <a:pt x="3" y="91"/>
                          </a:lnTo>
                          <a:lnTo>
                            <a:pt x="0" y="91"/>
                          </a:lnTo>
                          <a:lnTo>
                            <a:pt x="153" y="0"/>
                          </a:lnTo>
                          <a:close/>
                        </a:path>
                      </a:pathLst>
                    </a:custGeom>
                    <a:solidFill>
                      <a:srgbClr val="4949FF"/>
                    </a:solidFill>
                    <a:ln w="0">
                      <a:solidFill>
                        <a:srgbClr val="4949FF"/>
                      </a:solidFill>
                      <a:round/>
                      <a:headEnd/>
                      <a:tailEnd/>
                    </a:ln>
                  </p:spPr>
                  <p:txBody>
                    <a:bodyPr/>
                    <a:lstStyle/>
                    <a:p>
                      <a:endParaRPr lang="en-US" smtClean="0">
                        <a:solidFill>
                          <a:srgbClr val="1F497D"/>
                        </a:solidFill>
                      </a:endParaRPr>
                    </a:p>
                  </p:txBody>
                </p:sp>
                <p:sp>
                  <p:nvSpPr>
                    <p:cNvPr id="501032" name="Freeform 304"/>
                    <p:cNvSpPr>
                      <a:spLocks/>
                    </p:cNvSpPr>
                    <p:nvPr/>
                  </p:nvSpPr>
                  <p:spPr bwMode="auto">
                    <a:xfrm>
                      <a:off x="4628049" y="2587357"/>
                      <a:ext cx="503767" cy="282688"/>
                    </a:xfrm>
                    <a:custGeom>
                      <a:avLst/>
                      <a:gdLst>
                        <a:gd name="T0" fmla="*/ 2147483647 w 175"/>
                        <a:gd name="T1" fmla="*/ 0 h 122"/>
                        <a:gd name="T2" fmla="*/ 2147483647 w 175"/>
                        <a:gd name="T3" fmla="*/ 0 h 122"/>
                        <a:gd name="T4" fmla="*/ 2147483647 w 175"/>
                        <a:gd name="T5" fmla="*/ 2147483647 h 122"/>
                        <a:gd name="T6" fmla="*/ 2147483647 w 175"/>
                        <a:gd name="T7" fmla="*/ 2147483647 h 122"/>
                        <a:gd name="T8" fmla="*/ 2147483647 w 175"/>
                        <a:gd name="T9" fmla="*/ 2147483647 h 122"/>
                        <a:gd name="T10" fmla="*/ 2147483647 w 175"/>
                        <a:gd name="T11" fmla="*/ 2147483647 h 122"/>
                        <a:gd name="T12" fmla="*/ 2147483647 w 175"/>
                        <a:gd name="T13" fmla="*/ 2147483647 h 122"/>
                        <a:gd name="T14" fmla="*/ 2147483647 w 175"/>
                        <a:gd name="T15" fmla="*/ 2147483647 h 122"/>
                        <a:gd name="T16" fmla="*/ 2147483647 w 175"/>
                        <a:gd name="T17" fmla="*/ 2147483647 h 122"/>
                        <a:gd name="T18" fmla="*/ 2147483647 w 175"/>
                        <a:gd name="T19" fmla="*/ 2147483647 h 122"/>
                        <a:gd name="T20" fmla="*/ 2147483647 w 175"/>
                        <a:gd name="T21" fmla="*/ 2147483647 h 122"/>
                        <a:gd name="T22" fmla="*/ 2147483647 w 175"/>
                        <a:gd name="T23" fmla="*/ 2147483647 h 122"/>
                        <a:gd name="T24" fmla="*/ 2147483647 w 175"/>
                        <a:gd name="T25" fmla="*/ 2147483647 h 122"/>
                        <a:gd name="T26" fmla="*/ 2147483647 w 175"/>
                        <a:gd name="T27" fmla="*/ 2147483647 h 122"/>
                        <a:gd name="T28" fmla="*/ 0 w 175"/>
                        <a:gd name="T29" fmla="*/ 2147483647 h 122"/>
                        <a:gd name="T30" fmla="*/ 2147483647 w 175"/>
                        <a:gd name="T31" fmla="*/ 0 h 12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75"/>
                        <a:gd name="T49" fmla="*/ 0 h 122"/>
                        <a:gd name="T50" fmla="*/ 175 w 175"/>
                        <a:gd name="T51" fmla="*/ 122 h 122"/>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75" h="122">
                          <a:moveTo>
                            <a:pt x="149" y="0"/>
                          </a:moveTo>
                          <a:lnTo>
                            <a:pt x="151" y="0"/>
                          </a:lnTo>
                          <a:lnTo>
                            <a:pt x="157" y="1"/>
                          </a:lnTo>
                          <a:lnTo>
                            <a:pt x="163" y="3"/>
                          </a:lnTo>
                          <a:lnTo>
                            <a:pt x="169" y="9"/>
                          </a:lnTo>
                          <a:lnTo>
                            <a:pt x="173" y="18"/>
                          </a:lnTo>
                          <a:lnTo>
                            <a:pt x="175" y="31"/>
                          </a:lnTo>
                          <a:lnTo>
                            <a:pt x="24" y="122"/>
                          </a:lnTo>
                          <a:lnTo>
                            <a:pt x="25" y="107"/>
                          </a:lnTo>
                          <a:lnTo>
                            <a:pt x="22" y="98"/>
                          </a:lnTo>
                          <a:lnTo>
                            <a:pt x="18" y="92"/>
                          </a:lnTo>
                          <a:lnTo>
                            <a:pt x="12" y="91"/>
                          </a:lnTo>
                          <a:lnTo>
                            <a:pt x="6" y="89"/>
                          </a:lnTo>
                          <a:lnTo>
                            <a:pt x="3" y="91"/>
                          </a:lnTo>
                          <a:lnTo>
                            <a:pt x="0" y="91"/>
                          </a:lnTo>
                          <a:lnTo>
                            <a:pt x="149" y="0"/>
                          </a:lnTo>
                          <a:close/>
                        </a:path>
                      </a:pathLst>
                    </a:custGeom>
                    <a:solidFill>
                      <a:srgbClr val="6D6DFF"/>
                    </a:solidFill>
                    <a:ln w="0">
                      <a:solidFill>
                        <a:srgbClr val="6D6DFF"/>
                      </a:solidFill>
                      <a:round/>
                      <a:headEnd/>
                      <a:tailEnd/>
                    </a:ln>
                  </p:spPr>
                  <p:txBody>
                    <a:bodyPr/>
                    <a:lstStyle/>
                    <a:p>
                      <a:endParaRPr lang="en-US" smtClean="0">
                        <a:solidFill>
                          <a:srgbClr val="1F497D"/>
                        </a:solidFill>
                      </a:endParaRPr>
                    </a:p>
                  </p:txBody>
                </p:sp>
                <p:sp>
                  <p:nvSpPr>
                    <p:cNvPr id="501033" name="Freeform 305"/>
                    <p:cNvSpPr>
                      <a:spLocks/>
                    </p:cNvSpPr>
                    <p:nvPr/>
                  </p:nvSpPr>
                  <p:spPr bwMode="auto">
                    <a:xfrm>
                      <a:off x="4639564" y="2587357"/>
                      <a:ext cx="486495" cy="273420"/>
                    </a:xfrm>
                    <a:custGeom>
                      <a:avLst/>
                      <a:gdLst>
                        <a:gd name="T0" fmla="*/ 2147483647 w 169"/>
                        <a:gd name="T1" fmla="*/ 0 h 118"/>
                        <a:gd name="T2" fmla="*/ 2147483647 w 169"/>
                        <a:gd name="T3" fmla="*/ 0 h 118"/>
                        <a:gd name="T4" fmla="*/ 2147483647 w 169"/>
                        <a:gd name="T5" fmla="*/ 2147483647 h 118"/>
                        <a:gd name="T6" fmla="*/ 2147483647 w 169"/>
                        <a:gd name="T7" fmla="*/ 2147483647 h 118"/>
                        <a:gd name="T8" fmla="*/ 2147483647 w 169"/>
                        <a:gd name="T9" fmla="*/ 2147483647 h 118"/>
                        <a:gd name="T10" fmla="*/ 2147483647 w 169"/>
                        <a:gd name="T11" fmla="*/ 2147483647 h 118"/>
                        <a:gd name="T12" fmla="*/ 2147483647 w 169"/>
                        <a:gd name="T13" fmla="*/ 2147483647 h 118"/>
                        <a:gd name="T14" fmla="*/ 2147483647 w 169"/>
                        <a:gd name="T15" fmla="*/ 2147483647 h 118"/>
                        <a:gd name="T16" fmla="*/ 2147483647 w 169"/>
                        <a:gd name="T17" fmla="*/ 2147483647 h 118"/>
                        <a:gd name="T18" fmla="*/ 2147483647 w 169"/>
                        <a:gd name="T19" fmla="*/ 2147483647 h 118"/>
                        <a:gd name="T20" fmla="*/ 2147483647 w 169"/>
                        <a:gd name="T21" fmla="*/ 2147483647 h 118"/>
                        <a:gd name="T22" fmla="*/ 2147483647 w 169"/>
                        <a:gd name="T23" fmla="*/ 2147483647 h 118"/>
                        <a:gd name="T24" fmla="*/ 2147483647 w 169"/>
                        <a:gd name="T25" fmla="*/ 2147483647 h 118"/>
                        <a:gd name="T26" fmla="*/ 0 w 169"/>
                        <a:gd name="T27" fmla="*/ 2147483647 h 118"/>
                        <a:gd name="T28" fmla="*/ 2147483647 w 169"/>
                        <a:gd name="T29" fmla="*/ 0 h 11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69"/>
                        <a:gd name="T46" fmla="*/ 0 h 118"/>
                        <a:gd name="T47" fmla="*/ 169 w 169"/>
                        <a:gd name="T48" fmla="*/ 118 h 118"/>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69" h="118">
                          <a:moveTo>
                            <a:pt x="147" y="0"/>
                          </a:moveTo>
                          <a:lnTo>
                            <a:pt x="150" y="0"/>
                          </a:lnTo>
                          <a:lnTo>
                            <a:pt x="153" y="1"/>
                          </a:lnTo>
                          <a:lnTo>
                            <a:pt x="159" y="4"/>
                          </a:lnTo>
                          <a:lnTo>
                            <a:pt x="165" y="9"/>
                          </a:lnTo>
                          <a:lnTo>
                            <a:pt x="169" y="18"/>
                          </a:lnTo>
                          <a:lnTo>
                            <a:pt x="169" y="28"/>
                          </a:lnTo>
                          <a:lnTo>
                            <a:pt x="21" y="118"/>
                          </a:lnTo>
                          <a:lnTo>
                            <a:pt x="21" y="106"/>
                          </a:lnTo>
                          <a:lnTo>
                            <a:pt x="18" y="97"/>
                          </a:lnTo>
                          <a:lnTo>
                            <a:pt x="14" y="92"/>
                          </a:lnTo>
                          <a:lnTo>
                            <a:pt x="8" y="91"/>
                          </a:lnTo>
                          <a:lnTo>
                            <a:pt x="3" y="89"/>
                          </a:lnTo>
                          <a:lnTo>
                            <a:pt x="0" y="89"/>
                          </a:lnTo>
                          <a:lnTo>
                            <a:pt x="147" y="0"/>
                          </a:lnTo>
                          <a:close/>
                        </a:path>
                      </a:pathLst>
                    </a:custGeom>
                    <a:solidFill>
                      <a:srgbClr val="9292FF"/>
                    </a:solidFill>
                    <a:ln w="0">
                      <a:solidFill>
                        <a:srgbClr val="9292FF"/>
                      </a:solidFill>
                      <a:round/>
                      <a:headEnd/>
                      <a:tailEnd/>
                    </a:ln>
                  </p:spPr>
                  <p:txBody>
                    <a:bodyPr/>
                    <a:lstStyle/>
                    <a:p>
                      <a:endParaRPr lang="en-US" smtClean="0">
                        <a:solidFill>
                          <a:srgbClr val="1F497D"/>
                        </a:solidFill>
                      </a:endParaRPr>
                    </a:p>
                  </p:txBody>
                </p:sp>
                <p:sp>
                  <p:nvSpPr>
                    <p:cNvPr id="501034" name="Freeform 306"/>
                    <p:cNvSpPr>
                      <a:spLocks/>
                    </p:cNvSpPr>
                    <p:nvPr/>
                  </p:nvSpPr>
                  <p:spPr bwMode="auto">
                    <a:xfrm>
                      <a:off x="4653957" y="2587357"/>
                      <a:ext cx="469223" cy="261834"/>
                    </a:xfrm>
                    <a:custGeom>
                      <a:avLst/>
                      <a:gdLst>
                        <a:gd name="T0" fmla="*/ 2147483647 w 163"/>
                        <a:gd name="T1" fmla="*/ 0 h 113"/>
                        <a:gd name="T2" fmla="*/ 2147483647 w 163"/>
                        <a:gd name="T3" fmla="*/ 2147483647 h 113"/>
                        <a:gd name="T4" fmla="*/ 2147483647 w 163"/>
                        <a:gd name="T5" fmla="*/ 2147483647 h 113"/>
                        <a:gd name="T6" fmla="*/ 2147483647 w 163"/>
                        <a:gd name="T7" fmla="*/ 2147483647 h 113"/>
                        <a:gd name="T8" fmla="*/ 2147483647 w 163"/>
                        <a:gd name="T9" fmla="*/ 2147483647 h 113"/>
                        <a:gd name="T10" fmla="*/ 2147483647 w 163"/>
                        <a:gd name="T11" fmla="*/ 2147483647 h 113"/>
                        <a:gd name="T12" fmla="*/ 2147483647 w 163"/>
                        <a:gd name="T13" fmla="*/ 2147483647 h 113"/>
                        <a:gd name="T14" fmla="*/ 2147483647 w 163"/>
                        <a:gd name="T15" fmla="*/ 2147483647 h 113"/>
                        <a:gd name="T16" fmla="*/ 2147483647 w 163"/>
                        <a:gd name="T17" fmla="*/ 2147483647 h 113"/>
                        <a:gd name="T18" fmla="*/ 2147483647 w 163"/>
                        <a:gd name="T19" fmla="*/ 2147483647 h 113"/>
                        <a:gd name="T20" fmla="*/ 2147483647 w 163"/>
                        <a:gd name="T21" fmla="*/ 2147483647 h 113"/>
                        <a:gd name="T22" fmla="*/ 0 w 163"/>
                        <a:gd name="T23" fmla="*/ 2147483647 h 113"/>
                        <a:gd name="T24" fmla="*/ 2147483647 w 163"/>
                        <a:gd name="T25" fmla="*/ 0 h 11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63"/>
                        <a:gd name="T40" fmla="*/ 0 h 113"/>
                        <a:gd name="T41" fmla="*/ 163 w 163"/>
                        <a:gd name="T42" fmla="*/ 113 h 113"/>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63" h="113">
                          <a:moveTo>
                            <a:pt x="143" y="0"/>
                          </a:moveTo>
                          <a:lnTo>
                            <a:pt x="146" y="1"/>
                          </a:lnTo>
                          <a:lnTo>
                            <a:pt x="151" y="3"/>
                          </a:lnTo>
                          <a:lnTo>
                            <a:pt x="157" y="7"/>
                          </a:lnTo>
                          <a:lnTo>
                            <a:pt x="163" y="15"/>
                          </a:lnTo>
                          <a:lnTo>
                            <a:pt x="163" y="25"/>
                          </a:lnTo>
                          <a:lnTo>
                            <a:pt x="18" y="113"/>
                          </a:lnTo>
                          <a:lnTo>
                            <a:pt x="16" y="103"/>
                          </a:lnTo>
                          <a:lnTo>
                            <a:pt x="13" y="97"/>
                          </a:lnTo>
                          <a:lnTo>
                            <a:pt x="7" y="92"/>
                          </a:lnTo>
                          <a:lnTo>
                            <a:pt x="3" y="89"/>
                          </a:lnTo>
                          <a:lnTo>
                            <a:pt x="0" y="89"/>
                          </a:lnTo>
                          <a:lnTo>
                            <a:pt x="143" y="0"/>
                          </a:lnTo>
                          <a:close/>
                        </a:path>
                      </a:pathLst>
                    </a:custGeom>
                    <a:solidFill>
                      <a:srgbClr val="B6B6FF"/>
                    </a:solidFill>
                    <a:ln w="0">
                      <a:solidFill>
                        <a:srgbClr val="B6B6FF"/>
                      </a:solidFill>
                      <a:round/>
                      <a:headEnd/>
                      <a:tailEnd/>
                    </a:ln>
                  </p:spPr>
                  <p:txBody>
                    <a:bodyPr/>
                    <a:lstStyle/>
                    <a:p>
                      <a:endParaRPr lang="en-US" smtClean="0">
                        <a:solidFill>
                          <a:srgbClr val="1F497D"/>
                        </a:solidFill>
                      </a:endParaRPr>
                    </a:p>
                  </p:txBody>
                </p:sp>
                <p:sp>
                  <p:nvSpPr>
                    <p:cNvPr id="501035" name="Freeform 307"/>
                    <p:cNvSpPr>
                      <a:spLocks/>
                    </p:cNvSpPr>
                    <p:nvPr/>
                  </p:nvSpPr>
                  <p:spPr bwMode="auto">
                    <a:xfrm>
                      <a:off x="4665472" y="2589675"/>
                      <a:ext cx="457708" cy="250248"/>
                    </a:xfrm>
                    <a:custGeom>
                      <a:avLst/>
                      <a:gdLst>
                        <a:gd name="T0" fmla="*/ 2147483647 w 159"/>
                        <a:gd name="T1" fmla="*/ 0 h 108"/>
                        <a:gd name="T2" fmla="*/ 2147483647 w 159"/>
                        <a:gd name="T3" fmla="*/ 0 h 108"/>
                        <a:gd name="T4" fmla="*/ 2147483647 w 159"/>
                        <a:gd name="T5" fmla="*/ 2147483647 h 108"/>
                        <a:gd name="T6" fmla="*/ 2147483647 w 159"/>
                        <a:gd name="T7" fmla="*/ 2147483647 h 108"/>
                        <a:gd name="T8" fmla="*/ 2147483647 w 159"/>
                        <a:gd name="T9" fmla="*/ 2147483647 h 108"/>
                        <a:gd name="T10" fmla="*/ 2147483647 w 159"/>
                        <a:gd name="T11" fmla="*/ 2147483647 h 108"/>
                        <a:gd name="T12" fmla="*/ 2147483647 w 159"/>
                        <a:gd name="T13" fmla="*/ 2147483647 h 108"/>
                        <a:gd name="T14" fmla="*/ 2147483647 w 159"/>
                        <a:gd name="T15" fmla="*/ 2147483647 h 108"/>
                        <a:gd name="T16" fmla="*/ 2147483647 w 159"/>
                        <a:gd name="T17" fmla="*/ 2147483647 h 108"/>
                        <a:gd name="T18" fmla="*/ 2147483647 w 159"/>
                        <a:gd name="T19" fmla="*/ 2147483647 h 108"/>
                        <a:gd name="T20" fmla="*/ 2147483647 w 159"/>
                        <a:gd name="T21" fmla="*/ 2147483647 h 108"/>
                        <a:gd name="T22" fmla="*/ 2147483647 w 159"/>
                        <a:gd name="T23" fmla="*/ 2147483647 h 108"/>
                        <a:gd name="T24" fmla="*/ 2147483647 w 159"/>
                        <a:gd name="T25" fmla="*/ 2147483647 h 108"/>
                        <a:gd name="T26" fmla="*/ 2147483647 w 159"/>
                        <a:gd name="T27" fmla="*/ 2147483647 h 108"/>
                        <a:gd name="T28" fmla="*/ 2147483647 w 159"/>
                        <a:gd name="T29" fmla="*/ 2147483647 h 108"/>
                        <a:gd name="T30" fmla="*/ 2147483647 w 159"/>
                        <a:gd name="T31" fmla="*/ 2147483647 h 108"/>
                        <a:gd name="T32" fmla="*/ 2147483647 w 159"/>
                        <a:gd name="T33" fmla="*/ 2147483647 h 108"/>
                        <a:gd name="T34" fmla="*/ 0 w 159"/>
                        <a:gd name="T35" fmla="*/ 2147483647 h 108"/>
                        <a:gd name="T36" fmla="*/ 2147483647 w 159"/>
                        <a:gd name="T37" fmla="*/ 0 h 10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59"/>
                        <a:gd name="T58" fmla="*/ 0 h 108"/>
                        <a:gd name="T59" fmla="*/ 159 w 159"/>
                        <a:gd name="T60" fmla="*/ 108 h 10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59" h="108">
                          <a:moveTo>
                            <a:pt x="142" y="0"/>
                          </a:moveTo>
                          <a:lnTo>
                            <a:pt x="142" y="0"/>
                          </a:lnTo>
                          <a:lnTo>
                            <a:pt x="145" y="2"/>
                          </a:lnTo>
                          <a:lnTo>
                            <a:pt x="147" y="3"/>
                          </a:lnTo>
                          <a:lnTo>
                            <a:pt x="151" y="5"/>
                          </a:lnTo>
                          <a:lnTo>
                            <a:pt x="154" y="8"/>
                          </a:lnTo>
                          <a:lnTo>
                            <a:pt x="156" y="12"/>
                          </a:lnTo>
                          <a:lnTo>
                            <a:pt x="159" y="17"/>
                          </a:lnTo>
                          <a:lnTo>
                            <a:pt x="159" y="21"/>
                          </a:lnTo>
                          <a:lnTo>
                            <a:pt x="14" y="108"/>
                          </a:lnTo>
                          <a:lnTo>
                            <a:pt x="14" y="105"/>
                          </a:lnTo>
                          <a:lnTo>
                            <a:pt x="14" y="100"/>
                          </a:lnTo>
                          <a:lnTo>
                            <a:pt x="11" y="97"/>
                          </a:lnTo>
                          <a:lnTo>
                            <a:pt x="8" y="94"/>
                          </a:lnTo>
                          <a:lnTo>
                            <a:pt x="6" y="91"/>
                          </a:lnTo>
                          <a:lnTo>
                            <a:pt x="3" y="90"/>
                          </a:lnTo>
                          <a:lnTo>
                            <a:pt x="2" y="88"/>
                          </a:lnTo>
                          <a:lnTo>
                            <a:pt x="0" y="87"/>
                          </a:lnTo>
                          <a:lnTo>
                            <a:pt x="142" y="0"/>
                          </a:lnTo>
                          <a:close/>
                        </a:path>
                      </a:pathLst>
                    </a:custGeom>
                    <a:solidFill>
                      <a:srgbClr val="DBDBFF"/>
                    </a:solidFill>
                    <a:ln w="0">
                      <a:solidFill>
                        <a:srgbClr val="DBDBFF"/>
                      </a:solidFill>
                      <a:round/>
                      <a:headEnd/>
                      <a:tailEnd/>
                    </a:ln>
                  </p:spPr>
                  <p:txBody>
                    <a:bodyPr/>
                    <a:lstStyle/>
                    <a:p>
                      <a:endParaRPr lang="en-US" smtClean="0">
                        <a:solidFill>
                          <a:srgbClr val="1F497D"/>
                        </a:solidFill>
                      </a:endParaRPr>
                    </a:p>
                  </p:txBody>
                </p:sp>
                <p:sp>
                  <p:nvSpPr>
                    <p:cNvPr id="501036" name="Freeform 308"/>
                    <p:cNvSpPr>
                      <a:spLocks/>
                    </p:cNvSpPr>
                    <p:nvPr/>
                  </p:nvSpPr>
                  <p:spPr bwMode="auto">
                    <a:xfrm>
                      <a:off x="4679865" y="2589675"/>
                      <a:ext cx="437557" cy="238663"/>
                    </a:xfrm>
                    <a:custGeom>
                      <a:avLst/>
                      <a:gdLst>
                        <a:gd name="T0" fmla="*/ 2147483647 w 152"/>
                        <a:gd name="T1" fmla="*/ 0 h 103"/>
                        <a:gd name="T2" fmla="*/ 2147483647 w 152"/>
                        <a:gd name="T3" fmla="*/ 0 h 103"/>
                        <a:gd name="T4" fmla="*/ 2147483647 w 152"/>
                        <a:gd name="T5" fmla="*/ 2147483647 h 103"/>
                        <a:gd name="T6" fmla="*/ 2147483647 w 152"/>
                        <a:gd name="T7" fmla="*/ 2147483647 h 103"/>
                        <a:gd name="T8" fmla="*/ 2147483647 w 152"/>
                        <a:gd name="T9" fmla="*/ 2147483647 h 103"/>
                        <a:gd name="T10" fmla="*/ 2147483647 w 152"/>
                        <a:gd name="T11" fmla="*/ 2147483647 h 103"/>
                        <a:gd name="T12" fmla="*/ 2147483647 w 152"/>
                        <a:gd name="T13" fmla="*/ 2147483647 h 103"/>
                        <a:gd name="T14" fmla="*/ 2147483647 w 152"/>
                        <a:gd name="T15" fmla="*/ 2147483647 h 103"/>
                        <a:gd name="T16" fmla="*/ 2147483647 w 152"/>
                        <a:gd name="T17" fmla="*/ 2147483647 h 103"/>
                        <a:gd name="T18" fmla="*/ 0 w 152"/>
                        <a:gd name="T19" fmla="*/ 2147483647 h 103"/>
                        <a:gd name="T20" fmla="*/ 2147483647 w 152"/>
                        <a:gd name="T21" fmla="*/ 0 h 10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52"/>
                        <a:gd name="T34" fmla="*/ 0 h 103"/>
                        <a:gd name="T35" fmla="*/ 152 w 152"/>
                        <a:gd name="T36" fmla="*/ 103 h 10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52" h="103">
                          <a:moveTo>
                            <a:pt x="139" y="0"/>
                          </a:moveTo>
                          <a:lnTo>
                            <a:pt x="139" y="0"/>
                          </a:lnTo>
                          <a:lnTo>
                            <a:pt x="142" y="2"/>
                          </a:lnTo>
                          <a:lnTo>
                            <a:pt x="145" y="5"/>
                          </a:lnTo>
                          <a:lnTo>
                            <a:pt x="148" y="8"/>
                          </a:lnTo>
                          <a:lnTo>
                            <a:pt x="151" y="11"/>
                          </a:lnTo>
                          <a:lnTo>
                            <a:pt x="152" y="14"/>
                          </a:lnTo>
                          <a:lnTo>
                            <a:pt x="152" y="18"/>
                          </a:lnTo>
                          <a:lnTo>
                            <a:pt x="10" y="103"/>
                          </a:lnTo>
                          <a:lnTo>
                            <a:pt x="0" y="87"/>
                          </a:lnTo>
                          <a:lnTo>
                            <a:pt x="139" y="0"/>
                          </a:lnTo>
                          <a:close/>
                        </a:path>
                      </a:pathLst>
                    </a:custGeom>
                    <a:solidFill>
                      <a:srgbClr val="FFFFFF"/>
                    </a:solidFill>
                    <a:ln w="0">
                      <a:solidFill>
                        <a:srgbClr val="FFFFFF"/>
                      </a:solidFill>
                      <a:round/>
                      <a:headEnd/>
                      <a:tailEnd/>
                    </a:ln>
                  </p:spPr>
                  <p:txBody>
                    <a:bodyPr/>
                    <a:lstStyle/>
                    <a:p>
                      <a:endParaRPr lang="en-US" smtClean="0">
                        <a:solidFill>
                          <a:srgbClr val="1F497D"/>
                        </a:solidFill>
                      </a:endParaRPr>
                    </a:p>
                  </p:txBody>
                </p:sp>
                <p:sp>
                  <p:nvSpPr>
                    <p:cNvPr id="501037" name="Freeform 309"/>
                    <p:cNvSpPr>
                      <a:spLocks/>
                    </p:cNvSpPr>
                    <p:nvPr/>
                  </p:nvSpPr>
                  <p:spPr bwMode="auto">
                    <a:xfrm>
                      <a:off x="4795012" y="4081897"/>
                      <a:ext cx="146812" cy="127441"/>
                    </a:xfrm>
                    <a:custGeom>
                      <a:avLst/>
                      <a:gdLst>
                        <a:gd name="T0" fmla="*/ 2147483647 w 51"/>
                        <a:gd name="T1" fmla="*/ 2147483647 h 55"/>
                        <a:gd name="T2" fmla="*/ 2147483647 w 51"/>
                        <a:gd name="T3" fmla="*/ 2147483647 h 55"/>
                        <a:gd name="T4" fmla="*/ 2147483647 w 51"/>
                        <a:gd name="T5" fmla="*/ 2147483647 h 55"/>
                        <a:gd name="T6" fmla="*/ 2147483647 w 51"/>
                        <a:gd name="T7" fmla="*/ 2147483647 h 55"/>
                        <a:gd name="T8" fmla="*/ 2147483647 w 51"/>
                        <a:gd name="T9" fmla="*/ 2147483647 h 55"/>
                        <a:gd name="T10" fmla="*/ 2147483647 w 51"/>
                        <a:gd name="T11" fmla="*/ 0 h 55"/>
                        <a:gd name="T12" fmla="*/ 2147483647 w 51"/>
                        <a:gd name="T13" fmla="*/ 2147483647 h 55"/>
                        <a:gd name="T14" fmla="*/ 2147483647 w 51"/>
                        <a:gd name="T15" fmla="*/ 2147483647 h 55"/>
                        <a:gd name="T16" fmla="*/ 0 w 51"/>
                        <a:gd name="T17" fmla="*/ 2147483647 h 55"/>
                        <a:gd name="T18" fmla="*/ 2147483647 w 51"/>
                        <a:gd name="T19" fmla="*/ 2147483647 h 55"/>
                        <a:gd name="T20" fmla="*/ 2147483647 w 51"/>
                        <a:gd name="T21" fmla="*/ 2147483647 h 55"/>
                        <a:gd name="T22" fmla="*/ 2147483647 w 51"/>
                        <a:gd name="T23" fmla="*/ 2147483647 h 55"/>
                        <a:gd name="T24" fmla="*/ 2147483647 w 51"/>
                        <a:gd name="T25" fmla="*/ 2147483647 h 5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51"/>
                        <a:gd name="T40" fmla="*/ 0 h 55"/>
                        <a:gd name="T41" fmla="*/ 51 w 51"/>
                        <a:gd name="T42" fmla="*/ 55 h 5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51" h="55">
                          <a:moveTo>
                            <a:pt x="36" y="52"/>
                          </a:moveTo>
                          <a:lnTo>
                            <a:pt x="46" y="43"/>
                          </a:lnTo>
                          <a:lnTo>
                            <a:pt x="51" y="31"/>
                          </a:lnTo>
                          <a:lnTo>
                            <a:pt x="48" y="17"/>
                          </a:lnTo>
                          <a:lnTo>
                            <a:pt x="39" y="5"/>
                          </a:lnTo>
                          <a:lnTo>
                            <a:pt x="27" y="0"/>
                          </a:lnTo>
                          <a:lnTo>
                            <a:pt x="14" y="2"/>
                          </a:lnTo>
                          <a:lnTo>
                            <a:pt x="5" y="11"/>
                          </a:lnTo>
                          <a:lnTo>
                            <a:pt x="0" y="24"/>
                          </a:lnTo>
                          <a:lnTo>
                            <a:pt x="3" y="37"/>
                          </a:lnTo>
                          <a:lnTo>
                            <a:pt x="11" y="49"/>
                          </a:lnTo>
                          <a:lnTo>
                            <a:pt x="24" y="55"/>
                          </a:lnTo>
                          <a:lnTo>
                            <a:pt x="36" y="52"/>
                          </a:lnTo>
                          <a:close/>
                        </a:path>
                      </a:pathLst>
                    </a:custGeom>
                    <a:solidFill>
                      <a:srgbClr val="0000FF"/>
                    </a:solidFill>
                    <a:ln w="0">
                      <a:solidFill>
                        <a:srgbClr val="0000FF"/>
                      </a:solidFill>
                      <a:round/>
                      <a:headEnd/>
                      <a:tailEnd/>
                    </a:ln>
                  </p:spPr>
                  <p:txBody>
                    <a:bodyPr/>
                    <a:lstStyle/>
                    <a:p>
                      <a:endParaRPr lang="en-US" smtClean="0">
                        <a:solidFill>
                          <a:srgbClr val="1F497D"/>
                        </a:solidFill>
                      </a:endParaRPr>
                    </a:p>
                  </p:txBody>
                </p:sp>
                <p:sp>
                  <p:nvSpPr>
                    <p:cNvPr id="501038" name="Freeform 310"/>
                    <p:cNvSpPr>
                      <a:spLocks/>
                    </p:cNvSpPr>
                    <p:nvPr/>
                  </p:nvSpPr>
                  <p:spPr bwMode="auto">
                    <a:xfrm>
                      <a:off x="4795012" y="4081897"/>
                      <a:ext cx="146812" cy="127441"/>
                    </a:xfrm>
                    <a:custGeom>
                      <a:avLst/>
                      <a:gdLst>
                        <a:gd name="T0" fmla="*/ 2147483647 w 51"/>
                        <a:gd name="T1" fmla="*/ 2147483647 h 55"/>
                        <a:gd name="T2" fmla="*/ 2147483647 w 51"/>
                        <a:gd name="T3" fmla="*/ 2147483647 h 55"/>
                        <a:gd name="T4" fmla="*/ 2147483647 w 51"/>
                        <a:gd name="T5" fmla="*/ 2147483647 h 55"/>
                        <a:gd name="T6" fmla="*/ 2147483647 w 51"/>
                        <a:gd name="T7" fmla="*/ 2147483647 h 55"/>
                        <a:gd name="T8" fmla="*/ 2147483647 w 51"/>
                        <a:gd name="T9" fmla="*/ 2147483647 h 55"/>
                        <a:gd name="T10" fmla="*/ 2147483647 w 51"/>
                        <a:gd name="T11" fmla="*/ 0 h 55"/>
                        <a:gd name="T12" fmla="*/ 2147483647 w 51"/>
                        <a:gd name="T13" fmla="*/ 2147483647 h 55"/>
                        <a:gd name="T14" fmla="*/ 2147483647 w 51"/>
                        <a:gd name="T15" fmla="*/ 2147483647 h 55"/>
                        <a:gd name="T16" fmla="*/ 0 w 51"/>
                        <a:gd name="T17" fmla="*/ 2147483647 h 55"/>
                        <a:gd name="T18" fmla="*/ 2147483647 w 51"/>
                        <a:gd name="T19" fmla="*/ 2147483647 h 55"/>
                        <a:gd name="T20" fmla="*/ 2147483647 w 51"/>
                        <a:gd name="T21" fmla="*/ 2147483647 h 55"/>
                        <a:gd name="T22" fmla="*/ 2147483647 w 51"/>
                        <a:gd name="T23" fmla="*/ 2147483647 h 55"/>
                        <a:gd name="T24" fmla="*/ 2147483647 w 51"/>
                        <a:gd name="T25" fmla="*/ 2147483647 h 5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51"/>
                        <a:gd name="T40" fmla="*/ 0 h 55"/>
                        <a:gd name="T41" fmla="*/ 51 w 51"/>
                        <a:gd name="T42" fmla="*/ 55 h 5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51" h="55">
                          <a:moveTo>
                            <a:pt x="36" y="52"/>
                          </a:moveTo>
                          <a:lnTo>
                            <a:pt x="46" y="43"/>
                          </a:lnTo>
                          <a:lnTo>
                            <a:pt x="51" y="31"/>
                          </a:lnTo>
                          <a:lnTo>
                            <a:pt x="48" y="17"/>
                          </a:lnTo>
                          <a:lnTo>
                            <a:pt x="39" y="5"/>
                          </a:lnTo>
                          <a:lnTo>
                            <a:pt x="27" y="0"/>
                          </a:lnTo>
                          <a:lnTo>
                            <a:pt x="14" y="2"/>
                          </a:lnTo>
                          <a:lnTo>
                            <a:pt x="5" y="11"/>
                          </a:lnTo>
                          <a:lnTo>
                            <a:pt x="0" y="24"/>
                          </a:lnTo>
                          <a:lnTo>
                            <a:pt x="3" y="37"/>
                          </a:lnTo>
                          <a:lnTo>
                            <a:pt x="11" y="49"/>
                          </a:lnTo>
                          <a:lnTo>
                            <a:pt x="24" y="55"/>
                          </a:lnTo>
                          <a:lnTo>
                            <a:pt x="36" y="52"/>
                          </a:lnTo>
                        </a:path>
                      </a:pathLst>
                    </a:custGeom>
                    <a:noFill/>
                    <a:ln w="7938">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smtClean="0">
                        <a:solidFill>
                          <a:srgbClr val="1F497D"/>
                        </a:solidFill>
                      </a:endParaRPr>
                    </a:p>
                  </p:txBody>
                </p:sp>
                <p:sp>
                  <p:nvSpPr>
                    <p:cNvPr id="501039" name="Freeform 311"/>
                    <p:cNvSpPr>
                      <a:spLocks/>
                    </p:cNvSpPr>
                    <p:nvPr/>
                  </p:nvSpPr>
                  <p:spPr bwMode="auto">
                    <a:xfrm>
                      <a:off x="4584869" y="2786629"/>
                      <a:ext cx="103632" cy="115856"/>
                    </a:xfrm>
                    <a:custGeom>
                      <a:avLst/>
                      <a:gdLst>
                        <a:gd name="T0" fmla="*/ 0 w 36"/>
                        <a:gd name="T1" fmla="*/ 2147483647 h 50"/>
                        <a:gd name="T2" fmla="*/ 2147483647 w 36"/>
                        <a:gd name="T3" fmla="*/ 2147483647 h 50"/>
                        <a:gd name="T4" fmla="*/ 2147483647 w 36"/>
                        <a:gd name="T5" fmla="*/ 2147483647 h 50"/>
                        <a:gd name="T6" fmla="*/ 2147483647 w 36"/>
                        <a:gd name="T7" fmla="*/ 2147483647 h 50"/>
                        <a:gd name="T8" fmla="*/ 2147483647 w 36"/>
                        <a:gd name="T9" fmla="*/ 0 h 50"/>
                        <a:gd name="T10" fmla="*/ 2147483647 w 36"/>
                        <a:gd name="T11" fmla="*/ 0 h 50"/>
                        <a:gd name="T12" fmla="*/ 2147483647 w 36"/>
                        <a:gd name="T13" fmla="*/ 2147483647 h 50"/>
                        <a:gd name="T14" fmla="*/ 2147483647 w 36"/>
                        <a:gd name="T15" fmla="*/ 2147483647 h 50"/>
                        <a:gd name="T16" fmla="*/ 2147483647 w 36"/>
                        <a:gd name="T17" fmla="*/ 2147483647 h 50"/>
                        <a:gd name="T18" fmla="*/ 2147483647 w 36"/>
                        <a:gd name="T19" fmla="*/ 2147483647 h 50"/>
                        <a:gd name="T20" fmla="*/ 2147483647 w 36"/>
                        <a:gd name="T21" fmla="*/ 2147483647 h 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6"/>
                        <a:gd name="T34" fmla="*/ 0 h 50"/>
                        <a:gd name="T35" fmla="*/ 36 w 36"/>
                        <a:gd name="T36" fmla="*/ 50 h 5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6" h="50">
                          <a:moveTo>
                            <a:pt x="0" y="6"/>
                          </a:moveTo>
                          <a:lnTo>
                            <a:pt x="2" y="6"/>
                          </a:lnTo>
                          <a:lnTo>
                            <a:pt x="5" y="3"/>
                          </a:lnTo>
                          <a:lnTo>
                            <a:pt x="10" y="2"/>
                          </a:lnTo>
                          <a:lnTo>
                            <a:pt x="15" y="0"/>
                          </a:lnTo>
                          <a:lnTo>
                            <a:pt x="22" y="0"/>
                          </a:lnTo>
                          <a:lnTo>
                            <a:pt x="27" y="2"/>
                          </a:lnTo>
                          <a:lnTo>
                            <a:pt x="33" y="8"/>
                          </a:lnTo>
                          <a:lnTo>
                            <a:pt x="36" y="17"/>
                          </a:lnTo>
                          <a:lnTo>
                            <a:pt x="36" y="30"/>
                          </a:lnTo>
                          <a:lnTo>
                            <a:pt x="34" y="50"/>
                          </a:lnTo>
                        </a:path>
                      </a:pathLst>
                    </a:custGeom>
                    <a:noFill/>
                    <a:ln w="9525">
                      <a:solidFill>
                        <a:srgbClr val="0000FF"/>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smtClean="0">
                        <a:solidFill>
                          <a:srgbClr val="1F497D"/>
                        </a:solidFill>
                      </a:endParaRPr>
                    </a:p>
                  </p:txBody>
                </p:sp>
                <p:sp>
                  <p:nvSpPr>
                    <p:cNvPr id="501040" name="Freeform 312"/>
                    <p:cNvSpPr>
                      <a:spLocks/>
                    </p:cNvSpPr>
                    <p:nvPr/>
                  </p:nvSpPr>
                  <p:spPr bwMode="auto">
                    <a:xfrm>
                      <a:off x="5290143" y="3864088"/>
                      <a:ext cx="97875" cy="99636"/>
                    </a:xfrm>
                    <a:custGeom>
                      <a:avLst/>
                      <a:gdLst>
                        <a:gd name="T0" fmla="*/ 0 w 34"/>
                        <a:gd name="T1" fmla="*/ 2147483647 h 43"/>
                        <a:gd name="T2" fmla="*/ 2147483647 w 34"/>
                        <a:gd name="T3" fmla="*/ 2147483647 h 43"/>
                        <a:gd name="T4" fmla="*/ 2147483647 w 34"/>
                        <a:gd name="T5" fmla="*/ 2147483647 h 43"/>
                        <a:gd name="T6" fmla="*/ 2147483647 w 34"/>
                        <a:gd name="T7" fmla="*/ 0 h 43"/>
                        <a:gd name="T8" fmla="*/ 2147483647 w 34"/>
                        <a:gd name="T9" fmla="*/ 0 h 43"/>
                        <a:gd name="T10" fmla="*/ 2147483647 w 34"/>
                        <a:gd name="T11" fmla="*/ 2147483647 h 43"/>
                        <a:gd name="T12" fmla="*/ 2147483647 w 34"/>
                        <a:gd name="T13" fmla="*/ 2147483647 h 43"/>
                        <a:gd name="T14" fmla="*/ 2147483647 w 34"/>
                        <a:gd name="T15" fmla="*/ 2147483647 h 43"/>
                        <a:gd name="T16" fmla="*/ 2147483647 w 34"/>
                        <a:gd name="T17" fmla="*/ 2147483647 h 4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4"/>
                        <a:gd name="T28" fmla="*/ 0 h 43"/>
                        <a:gd name="T29" fmla="*/ 34 w 34"/>
                        <a:gd name="T30" fmla="*/ 43 h 4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4" h="43">
                          <a:moveTo>
                            <a:pt x="0" y="3"/>
                          </a:moveTo>
                          <a:lnTo>
                            <a:pt x="1" y="3"/>
                          </a:lnTo>
                          <a:lnTo>
                            <a:pt x="6" y="1"/>
                          </a:lnTo>
                          <a:lnTo>
                            <a:pt x="10" y="0"/>
                          </a:lnTo>
                          <a:lnTo>
                            <a:pt x="16" y="0"/>
                          </a:lnTo>
                          <a:lnTo>
                            <a:pt x="22" y="3"/>
                          </a:lnTo>
                          <a:lnTo>
                            <a:pt x="28" y="12"/>
                          </a:lnTo>
                          <a:lnTo>
                            <a:pt x="31" y="24"/>
                          </a:lnTo>
                          <a:lnTo>
                            <a:pt x="34" y="43"/>
                          </a:lnTo>
                        </a:path>
                      </a:pathLst>
                    </a:custGeom>
                    <a:noFill/>
                    <a:ln w="9525">
                      <a:solidFill>
                        <a:srgbClr val="0000FF"/>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smtClean="0">
                        <a:solidFill>
                          <a:srgbClr val="1F497D"/>
                        </a:solidFill>
                      </a:endParaRPr>
                    </a:p>
                  </p:txBody>
                </p:sp>
                <p:sp>
                  <p:nvSpPr>
                    <p:cNvPr id="501041" name="Freeform 313"/>
                    <p:cNvSpPr>
                      <a:spLocks/>
                    </p:cNvSpPr>
                    <p:nvPr/>
                  </p:nvSpPr>
                  <p:spPr bwMode="auto">
                    <a:xfrm>
                      <a:off x="7123853" y="1060378"/>
                      <a:ext cx="204385" cy="243297"/>
                    </a:xfrm>
                    <a:custGeom>
                      <a:avLst/>
                      <a:gdLst>
                        <a:gd name="T0" fmla="*/ 2147483647 w 71"/>
                        <a:gd name="T1" fmla="*/ 2147483647 h 105"/>
                        <a:gd name="T2" fmla="*/ 2147483647 w 71"/>
                        <a:gd name="T3" fmla="*/ 2147483647 h 105"/>
                        <a:gd name="T4" fmla="*/ 0 w 71"/>
                        <a:gd name="T5" fmla="*/ 0 h 105"/>
                        <a:gd name="T6" fmla="*/ 0 w 71"/>
                        <a:gd name="T7" fmla="*/ 2147483647 h 105"/>
                        <a:gd name="T8" fmla="*/ 2147483647 w 71"/>
                        <a:gd name="T9" fmla="*/ 2147483647 h 105"/>
                        <a:gd name="T10" fmla="*/ 0 60000 65536"/>
                        <a:gd name="T11" fmla="*/ 0 60000 65536"/>
                        <a:gd name="T12" fmla="*/ 0 60000 65536"/>
                        <a:gd name="T13" fmla="*/ 0 60000 65536"/>
                        <a:gd name="T14" fmla="*/ 0 60000 65536"/>
                        <a:gd name="T15" fmla="*/ 0 w 71"/>
                        <a:gd name="T16" fmla="*/ 0 h 105"/>
                        <a:gd name="T17" fmla="*/ 71 w 71"/>
                        <a:gd name="T18" fmla="*/ 105 h 105"/>
                      </a:gdLst>
                      <a:ahLst/>
                      <a:cxnLst>
                        <a:cxn ang="T10">
                          <a:pos x="T0" y="T1"/>
                        </a:cxn>
                        <a:cxn ang="T11">
                          <a:pos x="T2" y="T3"/>
                        </a:cxn>
                        <a:cxn ang="T12">
                          <a:pos x="T4" y="T5"/>
                        </a:cxn>
                        <a:cxn ang="T13">
                          <a:pos x="T6" y="T7"/>
                        </a:cxn>
                        <a:cxn ang="T14">
                          <a:pos x="T8" y="T9"/>
                        </a:cxn>
                      </a:cxnLst>
                      <a:rect l="T15" t="T16" r="T17" b="T18"/>
                      <a:pathLst>
                        <a:path w="71" h="105">
                          <a:moveTo>
                            <a:pt x="71" y="105"/>
                          </a:moveTo>
                          <a:lnTo>
                            <a:pt x="71" y="33"/>
                          </a:lnTo>
                          <a:lnTo>
                            <a:pt x="0" y="0"/>
                          </a:lnTo>
                          <a:lnTo>
                            <a:pt x="0" y="72"/>
                          </a:lnTo>
                          <a:lnTo>
                            <a:pt x="71" y="105"/>
                          </a:lnTo>
                          <a:close/>
                        </a:path>
                      </a:pathLst>
                    </a:custGeom>
                    <a:solidFill>
                      <a:srgbClr val="0000FF"/>
                    </a:solidFill>
                    <a:ln w="0">
                      <a:solidFill>
                        <a:srgbClr val="0000FF"/>
                      </a:solidFill>
                      <a:round/>
                      <a:headEnd/>
                      <a:tailEnd/>
                    </a:ln>
                  </p:spPr>
                  <p:txBody>
                    <a:bodyPr/>
                    <a:lstStyle/>
                    <a:p>
                      <a:endParaRPr lang="en-US" smtClean="0">
                        <a:solidFill>
                          <a:srgbClr val="1F497D"/>
                        </a:solidFill>
                      </a:endParaRPr>
                    </a:p>
                  </p:txBody>
                </p:sp>
                <p:sp>
                  <p:nvSpPr>
                    <p:cNvPr id="501042" name="Freeform 314"/>
                    <p:cNvSpPr>
                      <a:spLocks/>
                    </p:cNvSpPr>
                    <p:nvPr/>
                  </p:nvSpPr>
                  <p:spPr bwMode="auto">
                    <a:xfrm>
                      <a:off x="7123853" y="1060378"/>
                      <a:ext cx="204385" cy="243297"/>
                    </a:xfrm>
                    <a:custGeom>
                      <a:avLst/>
                      <a:gdLst>
                        <a:gd name="T0" fmla="*/ 2147483647 w 71"/>
                        <a:gd name="T1" fmla="*/ 2147483647 h 105"/>
                        <a:gd name="T2" fmla="*/ 2147483647 w 71"/>
                        <a:gd name="T3" fmla="*/ 2147483647 h 105"/>
                        <a:gd name="T4" fmla="*/ 0 w 71"/>
                        <a:gd name="T5" fmla="*/ 0 h 105"/>
                        <a:gd name="T6" fmla="*/ 0 w 71"/>
                        <a:gd name="T7" fmla="*/ 2147483647 h 105"/>
                        <a:gd name="T8" fmla="*/ 2147483647 w 71"/>
                        <a:gd name="T9" fmla="*/ 2147483647 h 105"/>
                        <a:gd name="T10" fmla="*/ 0 60000 65536"/>
                        <a:gd name="T11" fmla="*/ 0 60000 65536"/>
                        <a:gd name="T12" fmla="*/ 0 60000 65536"/>
                        <a:gd name="T13" fmla="*/ 0 60000 65536"/>
                        <a:gd name="T14" fmla="*/ 0 60000 65536"/>
                        <a:gd name="T15" fmla="*/ 0 w 71"/>
                        <a:gd name="T16" fmla="*/ 0 h 105"/>
                        <a:gd name="T17" fmla="*/ 71 w 71"/>
                        <a:gd name="T18" fmla="*/ 105 h 105"/>
                      </a:gdLst>
                      <a:ahLst/>
                      <a:cxnLst>
                        <a:cxn ang="T10">
                          <a:pos x="T0" y="T1"/>
                        </a:cxn>
                        <a:cxn ang="T11">
                          <a:pos x="T2" y="T3"/>
                        </a:cxn>
                        <a:cxn ang="T12">
                          <a:pos x="T4" y="T5"/>
                        </a:cxn>
                        <a:cxn ang="T13">
                          <a:pos x="T6" y="T7"/>
                        </a:cxn>
                        <a:cxn ang="T14">
                          <a:pos x="T8" y="T9"/>
                        </a:cxn>
                      </a:cxnLst>
                      <a:rect l="T15" t="T16" r="T17" b="T18"/>
                      <a:pathLst>
                        <a:path w="71" h="105">
                          <a:moveTo>
                            <a:pt x="71" y="105"/>
                          </a:moveTo>
                          <a:lnTo>
                            <a:pt x="71" y="33"/>
                          </a:lnTo>
                          <a:lnTo>
                            <a:pt x="0" y="0"/>
                          </a:lnTo>
                          <a:lnTo>
                            <a:pt x="0" y="72"/>
                          </a:lnTo>
                          <a:lnTo>
                            <a:pt x="71" y="105"/>
                          </a:lnTo>
                        </a:path>
                      </a:pathLst>
                    </a:custGeom>
                    <a:noFill/>
                    <a:ln w="3175">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smtClean="0">
                        <a:solidFill>
                          <a:srgbClr val="1F497D"/>
                        </a:solidFill>
                      </a:endParaRPr>
                    </a:p>
                  </p:txBody>
                </p:sp>
                <p:sp>
                  <p:nvSpPr>
                    <p:cNvPr id="501043" name="Freeform 315"/>
                    <p:cNvSpPr>
                      <a:spLocks/>
                    </p:cNvSpPr>
                    <p:nvPr/>
                  </p:nvSpPr>
                  <p:spPr bwMode="auto">
                    <a:xfrm>
                      <a:off x="7123853" y="919034"/>
                      <a:ext cx="745575" cy="217809"/>
                    </a:xfrm>
                    <a:custGeom>
                      <a:avLst/>
                      <a:gdLst>
                        <a:gd name="T0" fmla="*/ 2147483647 w 259"/>
                        <a:gd name="T1" fmla="*/ 0 h 94"/>
                        <a:gd name="T2" fmla="*/ 0 w 259"/>
                        <a:gd name="T3" fmla="*/ 2147483647 h 94"/>
                        <a:gd name="T4" fmla="*/ 2147483647 w 259"/>
                        <a:gd name="T5" fmla="*/ 2147483647 h 94"/>
                        <a:gd name="T6" fmla="*/ 2147483647 w 259"/>
                        <a:gd name="T7" fmla="*/ 2147483647 h 94"/>
                        <a:gd name="T8" fmla="*/ 2147483647 w 259"/>
                        <a:gd name="T9" fmla="*/ 0 h 94"/>
                        <a:gd name="T10" fmla="*/ 0 60000 65536"/>
                        <a:gd name="T11" fmla="*/ 0 60000 65536"/>
                        <a:gd name="T12" fmla="*/ 0 60000 65536"/>
                        <a:gd name="T13" fmla="*/ 0 60000 65536"/>
                        <a:gd name="T14" fmla="*/ 0 60000 65536"/>
                        <a:gd name="T15" fmla="*/ 0 w 259"/>
                        <a:gd name="T16" fmla="*/ 0 h 94"/>
                        <a:gd name="T17" fmla="*/ 259 w 259"/>
                        <a:gd name="T18" fmla="*/ 94 h 94"/>
                      </a:gdLst>
                      <a:ahLst/>
                      <a:cxnLst>
                        <a:cxn ang="T10">
                          <a:pos x="T0" y="T1"/>
                        </a:cxn>
                        <a:cxn ang="T11">
                          <a:pos x="T2" y="T3"/>
                        </a:cxn>
                        <a:cxn ang="T12">
                          <a:pos x="T4" y="T5"/>
                        </a:cxn>
                        <a:cxn ang="T13">
                          <a:pos x="T6" y="T7"/>
                        </a:cxn>
                        <a:cxn ang="T14">
                          <a:pos x="T8" y="T9"/>
                        </a:cxn>
                      </a:cxnLst>
                      <a:rect l="T15" t="T16" r="T17" b="T18"/>
                      <a:pathLst>
                        <a:path w="259" h="94">
                          <a:moveTo>
                            <a:pt x="192" y="0"/>
                          </a:moveTo>
                          <a:lnTo>
                            <a:pt x="0" y="61"/>
                          </a:lnTo>
                          <a:lnTo>
                            <a:pt x="71" y="94"/>
                          </a:lnTo>
                          <a:lnTo>
                            <a:pt x="259" y="19"/>
                          </a:lnTo>
                          <a:lnTo>
                            <a:pt x="192" y="0"/>
                          </a:lnTo>
                          <a:close/>
                        </a:path>
                      </a:pathLst>
                    </a:custGeom>
                    <a:solidFill>
                      <a:srgbClr val="6666FF"/>
                    </a:solidFill>
                    <a:ln w="0">
                      <a:solidFill>
                        <a:srgbClr val="6666FF"/>
                      </a:solidFill>
                      <a:round/>
                      <a:headEnd/>
                      <a:tailEnd/>
                    </a:ln>
                  </p:spPr>
                  <p:txBody>
                    <a:bodyPr/>
                    <a:lstStyle/>
                    <a:p>
                      <a:endParaRPr lang="en-US" smtClean="0">
                        <a:solidFill>
                          <a:srgbClr val="1F497D"/>
                        </a:solidFill>
                      </a:endParaRPr>
                    </a:p>
                  </p:txBody>
                </p:sp>
                <p:sp>
                  <p:nvSpPr>
                    <p:cNvPr id="501044" name="Freeform 316"/>
                    <p:cNvSpPr>
                      <a:spLocks/>
                    </p:cNvSpPr>
                    <p:nvPr/>
                  </p:nvSpPr>
                  <p:spPr bwMode="auto">
                    <a:xfrm>
                      <a:off x="7123853" y="919034"/>
                      <a:ext cx="745575" cy="217809"/>
                    </a:xfrm>
                    <a:custGeom>
                      <a:avLst/>
                      <a:gdLst>
                        <a:gd name="T0" fmla="*/ 2147483647 w 259"/>
                        <a:gd name="T1" fmla="*/ 0 h 94"/>
                        <a:gd name="T2" fmla="*/ 0 w 259"/>
                        <a:gd name="T3" fmla="*/ 2147483647 h 94"/>
                        <a:gd name="T4" fmla="*/ 2147483647 w 259"/>
                        <a:gd name="T5" fmla="*/ 2147483647 h 94"/>
                        <a:gd name="T6" fmla="*/ 2147483647 w 259"/>
                        <a:gd name="T7" fmla="*/ 2147483647 h 94"/>
                        <a:gd name="T8" fmla="*/ 0 60000 65536"/>
                        <a:gd name="T9" fmla="*/ 0 60000 65536"/>
                        <a:gd name="T10" fmla="*/ 0 60000 65536"/>
                        <a:gd name="T11" fmla="*/ 0 60000 65536"/>
                        <a:gd name="T12" fmla="*/ 0 w 259"/>
                        <a:gd name="T13" fmla="*/ 0 h 94"/>
                        <a:gd name="T14" fmla="*/ 259 w 259"/>
                        <a:gd name="T15" fmla="*/ 94 h 94"/>
                      </a:gdLst>
                      <a:ahLst/>
                      <a:cxnLst>
                        <a:cxn ang="T8">
                          <a:pos x="T0" y="T1"/>
                        </a:cxn>
                        <a:cxn ang="T9">
                          <a:pos x="T2" y="T3"/>
                        </a:cxn>
                        <a:cxn ang="T10">
                          <a:pos x="T4" y="T5"/>
                        </a:cxn>
                        <a:cxn ang="T11">
                          <a:pos x="T6" y="T7"/>
                        </a:cxn>
                      </a:cxnLst>
                      <a:rect l="T12" t="T13" r="T14" b="T15"/>
                      <a:pathLst>
                        <a:path w="259" h="94">
                          <a:moveTo>
                            <a:pt x="192" y="0"/>
                          </a:moveTo>
                          <a:lnTo>
                            <a:pt x="0" y="61"/>
                          </a:lnTo>
                          <a:lnTo>
                            <a:pt x="71" y="94"/>
                          </a:lnTo>
                          <a:lnTo>
                            <a:pt x="259" y="19"/>
                          </a:lnTo>
                        </a:path>
                      </a:pathLst>
                    </a:custGeom>
                    <a:noFill/>
                    <a:ln w="3175">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smtClean="0">
                        <a:solidFill>
                          <a:srgbClr val="1F497D"/>
                        </a:solidFill>
                      </a:endParaRPr>
                    </a:p>
                  </p:txBody>
                </p:sp>
                <p:sp>
                  <p:nvSpPr>
                    <p:cNvPr id="501045" name="Freeform 317"/>
                    <p:cNvSpPr>
                      <a:spLocks/>
                    </p:cNvSpPr>
                    <p:nvPr/>
                  </p:nvSpPr>
                  <p:spPr bwMode="auto">
                    <a:xfrm>
                      <a:off x="7328239" y="967694"/>
                      <a:ext cx="546947" cy="335982"/>
                    </a:xfrm>
                    <a:custGeom>
                      <a:avLst/>
                      <a:gdLst>
                        <a:gd name="T0" fmla="*/ 0 w 190"/>
                        <a:gd name="T1" fmla="*/ 2147483647 h 145"/>
                        <a:gd name="T2" fmla="*/ 0 w 190"/>
                        <a:gd name="T3" fmla="*/ 2147483647 h 145"/>
                        <a:gd name="T4" fmla="*/ 2147483647 w 190"/>
                        <a:gd name="T5" fmla="*/ 0 h 145"/>
                        <a:gd name="T6" fmla="*/ 2147483647 w 190"/>
                        <a:gd name="T7" fmla="*/ 2147483647 h 145"/>
                        <a:gd name="T8" fmla="*/ 0 w 190"/>
                        <a:gd name="T9" fmla="*/ 2147483647 h 145"/>
                        <a:gd name="T10" fmla="*/ 0 60000 65536"/>
                        <a:gd name="T11" fmla="*/ 0 60000 65536"/>
                        <a:gd name="T12" fmla="*/ 0 60000 65536"/>
                        <a:gd name="T13" fmla="*/ 0 60000 65536"/>
                        <a:gd name="T14" fmla="*/ 0 60000 65536"/>
                        <a:gd name="T15" fmla="*/ 0 w 190"/>
                        <a:gd name="T16" fmla="*/ 0 h 145"/>
                        <a:gd name="T17" fmla="*/ 190 w 190"/>
                        <a:gd name="T18" fmla="*/ 145 h 145"/>
                      </a:gdLst>
                      <a:ahLst/>
                      <a:cxnLst>
                        <a:cxn ang="T10">
                          <a:pos x="T0" y="T1"/>
                        </a:cxn>
                        <a:cxn ang="T11">
                          <a:pos x="T2" y="T3"/>
                        </a:cxn>
                        <a:cxn ang="T12">
                          <a:pos x="T4" y="T5"/>
                        </a:cxn>
                        <a:cxn ang="T13">
                          <a:pos x="T6" y="T7"/>
                        </a:cxn>
                        <a:cxn ang="T14">
                          <a:pos x="T8" y="T9"/>
                        </a:cxn>
                      </a:cxnLst>
                      <a:rect l="T15" t="T16" r="T17" b="T18"/>
                      <a:pathLst>
                        <a:path w="190" h="145">
                          <a:moveTo>
                            <a:pt x="0" y="145"/>
                          </a:moveTo>
                          <a:lnTo>
                            <a:pt x="0" y="73"/>
                          </a:lnTo>
                          <a:lnTo>
                            <a:pt x="190" y="0"/>
                          </a:lnTo>
                          <a:lnTo>
                            <a:pt x="188" y="70"/>
                          </a:lnTo>
                          <a:lnTo>
                            <a:pt x="0" y="145"/>
                          </a:lnTo>
                          <a:close/>
                        </a:path>
                      </a:pathLst>
                    </a:custGeom>
                    <a:solidFill>
                      <a:srgbClr val="6666FF"/>
                    </a:solidFill>
                    <a:ln w="0">
                      <a:solidFill>
                        <a:srgbClr val="6666FF"/>
                      </a:solidFill>
                      <a:round/>
                      <a:headEnd/>
                      <a:tailEnd/>
                    </a:ln>
                  </p:spPr>
                  <p:txBody>
                    <a:bodyPr/>
                    <a:lstStyle/>
                    <a:p>
                      <a:endParaRPr lang="en-US" smtClean="0">
                        <a:solidFill>
                          <a:srgbClr val="1F497D"/>
                        </a:solidFill>
                      </a:endParaRPr>
                    </a:p>
                  </p:txBody>
                </p:sp>
                <p:sp>
                  <p:nvSpPr>
                    <p:cNvPr id="501046" name="Freeform 318"/>
                    <p:cNvSpPr>
                      <a:spLocks/>
                    </p:cNvSpPr>
                    <p:nvPr/>
                  </p:nvSpPr>
                  <p:spPr bwMode="auto">
                    <a:xfrm>
                      <a:off x="7328239" y="967694"/>
                      <a:ext cx="546947" cy="335982"/>
                    </a:xfrm>
                    <a:custGeom>
                      <a:avLst/>
                      <a:gdLst>
                        <a:gd name="T0" fmla="*/ 0 w 190"/>
                        <a:gd name="T1" fmla="*/ 2147483647 h 145"/>
                        <a:gd name="T2" fmla="*/ 0 w 190"/>
                        <a:gd name="T3" fmla="*/ 2147483647 h 145"/>
                        <a:gd name="T4" fmla="*/ 2147483647 w 190"/>
                        <a:gd name="T5" fmla="*/ 0 h 145"/>
                        <a:gd name="T6" fmla="*/ 2147483647 w 190"/>
                        <a:gd name="T7" fmla="*/ 2147483647 h 145"/>
                        <a:gd name="T8" fmla="*/ 0 w 190"/>
                        <a:gd name="T9" fmla="*/ 2147483647 h 145"/>
                        <a:gd name="T10" fmla="*/ 0 60000 65536"/>
                        <a:gd name="T11" fmla="*/ 0 60000 65536"/>
                        <a:gd name="T12" fmla="*/ 0 60000 65536"/>
                        <a:gd name="T13" fmla="*/ 0 60000 65536"/>
                        <a:gd name="T14" fmla="*/ 0 60000 65536"/>
                        <a:gd name="T15" fmla="*/ 0 w 190"/>
                        <a:gd name="T16" fmla="*/ 0 h 145"/>
                        <a:gd name="T17" fmla="*/ 190 w 190"/>
                        <a:gd name="T18" fmla="*/ 145 h 145"/>
                      </a:gdLst>
                      <a:ahLst/>
                      <a:cxnLst>
                        <a:cxn ang="T10">
                          <a:pos x="T0" y="T1"/>
                        </a:cxn>
                        <a:cxn ang="T11">
                          <a:pos x="T2" y="T3"/>
                        </a:cxn>
                        <a:cxn ang="T12">
                          <a:pos x="T4" y="T5"/>
                        </a:cxn>
                        <a:cxn ang="T13">
                          <a:pos x="T6" y="T7"/>
                        </a:cxn>
                        <a:cxn ang="T14">
                          <a:pos x="T8" y="T9"/>
                        </a:cxn>
                      </a:cxnLst>
                      <a:rect l="T15" t="T16" r="T17" b="T18"/>
                      <a:pathLst>
                        <a:path w="190" h="145">
                          <a:moveTo>
                            <a:pt x="0" y="145"/>
                          </a:moveTo>
                          <a:lnTo>
                            <a:pt x="0" y="73"/>
                          </a:lnTo>
                          <a:lnTo>
                            <a:pt x="190" y="0"/>
                          </a:lnTo>
                          <a:lnTo>
                            <a:pt x="188" y="70"/>
                          </a:lnTo>
                          <a:lnTo>
                            <a:pt x="0" y="145"/>
                          </a:lnTo>
                        </a:path>
                      </a:pathLst>
                    </a:custGeom>
                    <a:noFill/>
                    <a:ln w="3175">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smtClean="0">
                        <a:solidFill>
                          <a:srgbClr val="1F497D"/>
                        </a:solidFill>
                      </a:endParaRPr>
                    </a:p>
                  </p:txBody>
                </p:sp>
                <p:sp>
                  <p:nvSpPr>
                    <p:cNvPr id="501047" name="Freeform 319"/>
                    <p:cNvSpPr>
                      <a:spLocks noEditPoints="1"/>
                    </p:cNvSpPr>
                    <p:nvPr/>
                  </p:nvSpPr>
                  <p:spPr bwMode="auto">
                    <a:xfrm>
                      <a:off x="7466415" y="1004768"/>
                      <a:ext cx="210143" cy="201589"/>
                    </a:xfrm>
                    <a:custGeom>
                      <a:avLst/>
                      <a:gdLst>
                        <a:gd name="T0" fmla="*/ 2147483647 w 73"/>
                        <a:gd name="T1" fmla="*/ 2147483647 h 87"/>
                        <a:gd name="T2" fmla="*/ 2147483647 w 73"/>
                        <a:gd name="T3" fmla="*/ 2147483647 h 87"/>
                        <a:gd name="T4" fmla="*/ 2147483647 w 73"/>
                        <a:gd name="T5" fmla="*/ 2147483647 h 87"/>
                        <a:gd name="T6" fmla="*/ 2147483647 w 73"/>
                        <a:gd name="T7" fmla="*/ 2147483647 h 87"/>
                        <a:gd name="T8" fmla="*/ 2147483647 w 73"/>
                        <a:gd name="T9" fmla="*/ 2147483647 h 87"/>
                        <a:gd name="T10" fmla="*/ 2147483647 w 73"/>
                        <a:gd name="T11" fmla="*/ 2147483647 h 87"/>
                        <a:gd name="T12" fmla="*/ 2147483647 w 73"/>
                        <a:gd name="T13" fmla="*/ 2147483647 h 87"/>
                        <a:gd name="T14" fmla="*/ 2147483647 w 73"/>
                        <a:gd name="T15" fmla="*/ 2147483647 h 87"/>
                        <a:gd name="T16" fmla="*/ 2147483647 w 73"/>
                        <a:gd name="T17" fmla="*/ 2147483647 h 87"/>
                        <a:gd name="T18" fmla="*/ 2147483647 w 73"/>
                        <a:gd name="T19" fmla="*/ 2147483647 h 87"/>
                        <a:gd name="T20" fmla="*/ 2147483647 w 73"/>
                        <a:gd name="T21" fmla="*/ 2147483647 h 87"/>
                        <a:gd name="T22" fmla="*/ 2147483647 w 73"/>
                        <a:gd name="T23" fmla="*/ 2147483647 h 87"/>
                        <a:gd name="T24" fmla="*/ 2147483647 w 73"/>
                        <a:gd name="T25" fmla="*/ 2147483647 h 87"/>
                        <a:gd name="T26" fmla="*/ 2147483647 w 73"/>
                        <a:gd name="T27" fmla="*/ 2147483647 h 87"/>
                        <a:gd name="T28" fmla="*/ 2147483647 w 73"/>
                        <a:gd name="T29" fmla="*/ 2147483647 h 87"/>
                        <a:gd name="T30" fmla="*/ 2147483647 w 73"/>
                        <a:gd name="T31" fmla="*/ 2147483647 h 87"/>
                        <a:gd name="T32" fmla="*/ 2147483647 w 73"/>
                        <a:gd name="T33" fmla="*/ 2147483647 h 87"/>
                        <a:gd name="T34" fmla="*/ 2147483647 w 73"/>
                        <a:gd name="T35" fmla="*/ 0 h 87"/>
                        <a:gd name="T36" fmla="*/ 0 w 73"/>
                        <a:gd name="T37" fmla="*/ 0 h 87"/>
                        <a:gd name="T38" fmla="*/ 0 w 73"/>
                        <a:gd name="T39" fmla="*/ 2147483647 h 87"/>
                        <a:gd name="T40" fmla="*/ 2147483647 w 73"/>
                        <a:gd name="T41" fmla="*/ 2147483647 h 87"/>
                        <a:gd name="T42" fmla="*/ 2147483647 w 73"/>
                        <a:gd name="T43" fmla="*/ 2147483647 h 87"/>
                        <a:gd name="T44" fmla="*/ 2147483647 w 73"/>
                        <a:gd name="T45" fmla="*/ 2147483647 h 87"/>
                        <a:gd name="T46" fmla="*/ 2147483647 w 73"/>
                        <a:gd name="T47" fmla="*/ 2147483647 h 87"/>
                        <a:gd name="T48" fmla="*/ 2147483647 w 73"/>
                        <a:gd name="T49" fmla="*/ 2147483647 h 87"/>
                        <a:gd name="T50" fmla="*/ 2147483647 w 73"/>
                        <a:gd name="T51" fmla="*/ 2147483647 h 87"/>
                        <a:gd name="T52" fmla="*/ 2147483647 w 73"/>
                        <a:gd name="T53" fmla="*/ 2147483647 h 87"/>
                        <a:gd name="T54" fmla="*/ 2147483647 w 73"/>
                        <a:gd name="T55" fmla="*/ 2147483647 h 87"/>
                        <a:gd name="T56" fmla="*/ 2147483647 w 73"/>
                        <a:gd name="T57" fmla="*/ 2147483647 h 87"/>
                        <a:gd name="T58" fmla="*/ 2147483647 w 73"/>
                        <a:gd name="T59" fmla="*/ 2147483647 h 87"/>
                        <a:gd name="T60" fmla="*/ 2147483647 w 73"/>
                        <a:gd name="T61" fmla="*/ 2147483647 h 87"/>
                        <a:gd name="T62" fmla="*/ 2147483647 w 73"/>
                        <a:gd name="T63" fmla="*/ 2147483647 h 87"/>
                        <a:gd name="T64" fmla="*/ 2147483647 w 73"/>
                        <a:gd name="T65" fmla="*/ 2147483647 h 87"/>
                        <a:gd name="T66" fmla="*/ 2147483647 w 73"/>
                        <a:gd name="T67" fmla="*/ 0 h 87"/>
                        <a:gd name="T68" fmla="*/ 2147483647 w 73"/>
                        <a:gd name="T69" fmla="*/ 0 h 87"/>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73"/>
                        <a:gd name="T106" fmla="*/ 0 h 87"/>
                        <a:gd name="T107" fmla="*/ 73 w 73"/>
                        <a:gd name="T108" fmla="*/ 87 h 87"/>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73" h="87">
                          <a:moveTo>
                            <a:pt x="34" y="15"/>
                          </a:moveTo>
                          <a:lnTo>
                            <a:pt x="39" y="15"/>
                          </a:lnTo>
                          <a:lnTo>
                            <a:pt x="43" y="17"/>
                          </a:lnTo>
                          <a:lnTo>
                            <a:pt x="48" y="18"/>
                          </a:lnTo>
                          <a:lnTo>
                            <a:pt x="51" y="23"/>
                          </a:lnTo>
                          <a:lnTo>
                            <a:pt x="52" y="27"/>
                          </a:lnTo>
                          <a:lnTo>
                            <a:pt x="54" y="35"/>
                          </a:lnTo>
                          <a:lnTo>
                            <a:pt x="54" y="42"/>
                          </a:lnTo>
                          <a:lnTo>
                            <a:pt x="54" y="51"/>
                          </a:lnTo>
                          <a:lnTo>
                            <a:pt x="52" y="58"/>
                          </a:lnTo>
                          <a:lnTo>
                            <a:pt x="49" y="64"/>
                          </a:lnTo>
                          <a:lnTo>
                            <a:pt x="45" y="69"/>
                          </a:lnTo>
                          <a:lnTo>
                            <a:pt x="40" y="70"/>
                          </a:lnTo>
                          <a:lnTo>
                            <a:pt x="34" y="72"/>
                          </a:lnTo>
                          <a:lnTo>
                            <a:pt x="16" y="72"/>
                          </a:lnTo>
                          <a:lnTo>
                            <a:pt x="16" y="15"/>
                          </a:lnTo>
                          <a:lnTo>
                            <a:pt x="34" y="15"/>
                          </a:lnTo>
                          <a:close/>
                          <a:moveTo>
                            <a:pt x="37" y="0"/>
                          </a:moveTo>
                          <a:lnTo>
                            <a:pt x="0" y="0"/>
                          </a:lnTo>
                          <a:lnTo>
                            <a:pt x="0" y="87"/>
                          </a:lnTo>
                          <a:lnTo>
                            <a:pt x="37" y="87"/>
                          </a:lnTo>
                          <a:lnTo>
                            <a:pt x="49" y="84"/>
                          </a:lnTo>
                          <a:lnTo>
                            <a:pt x="58" y="79"/>
                          </a:lnTo>
                          <a:lnTo>
                            <a:pt x="66" y="70"/>
                          </a:lnTo>
                          <a:lnTo>
                            <a:pt x="72" y="57"/>
                          </a:lnTo>
                          <a:lnTo>
                            <a:pt x="73" y="41"/>
                          </a:lnTo>
                          <a:lnTo>
                            <a:pt x="72" y="35"/>
                          </a:lnTo>
                          <a:lnTo>
                            <a:pt x="72" y="27"/>
                          </a:lnTo>
                          <a:lnTo>
                            <a:pt x="69" y="20"/>
                          </a:lnTo>
                          <a:lnTo>
                            <a:pt x="66" y="12"/>
                          </a:lnTo>
                          <a:lnTo>
                            <a:pt x="61" y="8"/>
                          </a:lnTo>
                          <a:lnTo>
                            <a:pt x="55" y="5"/>
                          </a:lnTo>
                          <a:lnTo>
                            <a:pt x="51" y="2"/>
                          </a:lnTo>
                          <a:lnTo>
                            <a:pt x="45" y="0"/>
                          </a:lnTo>
                          <a:lnTo>
                            <a:pt x="37" y="0"/>
                          </a:lnTo>
                          <a:close/>
                        </a:path>
                      </a:pathLst>
                    </a:custGeom>
                    <a:solidFill>
                      <a:srgbClr val="FFFFFF"/>
                    </a:solidFill>
                    <a:ln w="0">
                      <a:solidFill>
                        <a:srgbClr val="FFFFFF"/>
                      </a:solidFill>
                      <a:round/>
                      <a:headEnd/>
                      <a:tailEnd/>
                    </a:ln>
                  </p:spPr>
                  <p:txBody>
                    <a:bodyPr/>
                    <a:lstStyle/>
                    <a:p>
                      <a:endParaRPr lang="en-US" smtClean="0">
                        <a:solidFill>
                          <a:srgbClr val="1F497D"/>
                        </a:solidFill>
                      </a:endParaRPr>
                    </a:p>
                  </p:txBody>
                </p:sp>
                <p:sp>
                  <p:nvSpPr>
                    <p:cNvPr id="501048" name="Freeform 320"/>
                    <p:cNvSpPr>
                      <a:spLocks/>
                    </p:cNvSpPr>
                    <p:nvPr/>
                  </p:nvSpPr>
                  <p:spPr bwMode="auto">
                    <a:xfrm>
                      <a:off x="7512473" y="1039524"/>
                      <a:ext cx="109389" cy="132076"/>
                    </a:xfrm>
                    <a:custGeom>
                      <a:avLst/>
                      <a:gdLst>
                        <a:gd name="T0" fmla="*/ 2147483647 w 38"/>
                        <a:gd name="T1" fmla="*/ 0 h 57"/>
                        <a:gd name="T2" fmla="*/ 2147483647 w 38"/>
                        <a:gd name="T3" fmla="*/ 0 h 57"/>
                        <a:gd name="T4" fmla="*/ 2147483647 w 38"/>
                        <a:gd name="T5" fmla="*/ 2147483647 h 57"/>
                        <a:gd name="T6" fmla="*/ 2147483647 w 38"/>
                        <a:gd name="T7" fmla="*/ 2147483647 h 57"/>
                        <a:gd name="T8" fmla="*/ 2147483647 w 38"/>
                        <a:gd name="T9" fmla="*/ 2147483647 h 57"/>
                        <a:gd name="T10" fmla="*/ 2147483647 w 38"/>
                        <a:gd name="T11" fmla="*/ 2147483647 h 57"/>
                        <a:gd name="T12" fmla="*/ 2147483647 w 38"/>
                        <a:gd name="T13" fmla="*/ 2147483647 h 57"/>
                        <a:gd name="T14" fmla="*/ 2147483647 w 38"/>
                        <a:gd name="T15" fmla="*/ 2147483647 h 57"/>
                        <a:gd name="T16" fmla="*/ 2147483647 w 38"/>
                        <a:gd name="T17" fmla="*/ 2147483647 h 57"/>
                        <a:gd name="T18" fmla="*/ 2147483647 w 38"/>
                        <a:gd name="T19" fmla="*/ 2147483647 h 57"/>
                        <a:gd name="T20" fmla="*/ 2147483647 w 38"/>
                        <a:gd name="T21" fmla="*/ 2147483647 h 57"/>
                        <a:gd name="T22" fmla="*/ 2147483647 w 38"/>
                        <a:gd name="T23" fmla="*/ 2147483647 h 57"/>
                        <a:gd name="T24" fmla="*/ 2147483647 w 38"/>
                        <a:gd name="T25" fmla="*/ 2147483647 h 57"/>
                        <a:gd name="T26" fmla="*/ 2147483647 w 38"/>
                        <a:gd name="T27" fmla="*/ 2147483647 h 57"/>
                        <a:gd name="T28" fmla="*/ 0 w 38"/>
                        <a:gd name="T29" fmla="*/ 2147483647 h 57"/>
                        <a:gd name="T30" fmla="*/ 0 w 38"/>
                        <a:gd name="T31" fmla="*/ 0 h 57"/>
                        <a:gd name="T32" fmla="*/ 2147483647 w 38"/>
                        <a:gd name="T33" fmla="*/ 0 h 5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38"/>
                        <a:gd name="T52" fmla="*/ 0 h 57"/>
                        <a:gd name="T53" fmla="*/ 38 w 38"/>
                        <a:gd name="T54" fmla="*/ 57 h 5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38" h="57">
                          <a:moveTo>
                            <a:pt x="18" y="0"/>
                          </a:moveTo>
                          <a:lnTo>
                            <a:pt x="23" y="0"/>
                          </a:lnTo>
                          <a:lnTo>
                            <a:pt x="27" y="2"/>
                          </a:lnTo>
                          <a:lnTo>
                            <a:pt x="32" y="3"/>
                          </a:lnTo>
                          <a:lnTo>
                            <a:pt x="35" y="8"/>
                          </a:lnTo>
                          <a:lnTo>
                            <a:pt x="36" y="12"/>
                          </a:lnTo>
                          <a:lnTo>
                            <a:pt x="38" y="20"/>
                          </a:lnTo>
                          <a:lnTo>
                            <a:pt x="38" y="27"/>
                          </a:lnTo>
                          <a:lnTo>
                            <a:pt x="38" y="36"/>
                          </a:lnTo>
                          <a:lnTo>
                            <a:pt x="36" y="43"/>
                          </a:lnTo>
                          <a:lnTo>
                            <a:pt x="33" y="49"/>
                          </a:lnTo>
                          <a:lnTo>
                            <a:pt x="29" y="54"/>
                          </a:lnTo>
                          <a:lnTo>
                            <a:pt x="24" y="55"/>
                          </a:lnTo>
                          <a:lnTo>
                            <a:pt x="18" y="57"/>
                          </a:lnTo>
                          <a:lnTo>
                            <a:pt x="0" y="57"/>
                          </a:lnTo>
                          <a:lnTo>
                            <a:pt x="0" y="0"/>
                          </a:lnTo>
                          <a:lnTo>
                            <a:pt x="18" y="0"/>
                          </a:lnTo>
                        </a:path>
                      </a:pathLst>
                    </a:custGeom>
                    <a:noFill/>
                    <a:ln w="4763">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smtClean="0">
                        <a:solidFill>
                          <a:srgbClr val="1F497D"/>
                        </a:solidFill>
                      </a:endParaRPr>
                    </a:p>
                  </p:txBody>
                </p:sp>
                <p:sp>
                  <p:nvSpPr>
                    <p:cNvPr id="501049" name="Freeform 321"/>
                    <p:cNvSpPr>
                      <a:spLocks/>
                    </p:cNvSpPr>
                    <p:nvPr/>
                  </p:nvSpPr>
                  <p:spPr bwMode="auto">
                    <a:xfrm>
                      <a:off x="7466415" y="1004768"/>
                      <a:ext cx="210143" cy="201589"/>
                    </a:xfrm>
                    <a:custGeom>
                      <a:avLst/>
                      <a:gdLst>
                        <a:gd name="T0" fmla="*/ 2147483647 w 73"/>
                        <a:gd name="T1" fmla="*/ 0 h 87"/>
                        <a:gd name="T2" fmla="*/ 0 w 73"/>
                        <a:gd name="T3" fmla="*/ 0 h 87"/>
                        <a:gd name="T4" fmla="*/ 0 w 73"/>
                        <a:gd name="T5" fmla="*/ 2147483647 h 87"/>
                        <a:gd name="T6" fmla="*/ 2147483647 w 73"/>
                        <a:gd name="T7" fmla="*/ 2147483647 h 87"/>
                        <a:gd name="T8" fmla="*/ 2147483647 w 73"/>
                        <a:gd name="T9" fmla="*/ 2147483647 h 87"/>
                        <a:gd name="T10" fmla="*/ 2147483647 w 73"/>
                        <a:gd name="T11" fmla="*/ 2147483647 h 87"/>
                        <a:gd name="T12" fmla="*/ 2147483647 w 73"/>
                        <a:gd name="T13" fmla="*/ 2147483647 h 87"/>
                        <a:gd name="T14" fmla="*/ 2147483647 w 73"/>
                        <a:gd name="T15" fmla="*/ 2147483647 h 87"/>
                        <a:gd name="T16" fmla="*/ 2147483647 w 73"/>
                        <a:gd name="T17" fmla="*/ 2147483647 h 87"/>
                        <a:gd name="T18" fmla="*/ 2147483647 w 73"/>
                        <a:gd name="T19" fmla="*/ 2147483647 h 87"/>
                        <a:gd name="T20" fmla="*/ 2147483647 w 73"/>
                        <a:gd name="T21" fmla="*/ 2147483647 h 87"/>
                        <a:gd name="T22" fmla="*/ 2147483647 w 73"/>
                        <a:gd name="T23" fmla="*/ 2147483647 h 87"/>
                        <a:gd name="T24" fmla="*/ 2147483647 w 73"/>
                        <a:gd name="T25" fmla="*/ 2147483647 h 87"/>
                        <a:gd name="T26" fmla="*/ 2147483647 w 73"/>
                        <a:gd name="T27" fmla="*/ 2147483647 h 87"/>
                        <a:gd name="T28" fmla="*/ 2147483647 w 73"/>
                        <a:gd name="T29" fmla="*/ 2147483647 h 87"/>
                        <a:gd name="T30" fmla="*/ 2147483647 w 73"/>
                        <a:gd name="T31" fmla="*/ 2147483647 h 87"/>
                        <a:gd name="T32" fmla="*/ 2147483647 w 73"/>
                        <a:gd name="T33" fmla="*/ 0 h 87"/>
                        <a:gd name="T34" fmla="*/ 2147483647 w 73"/>
                        <a:gd name="T35" fmla="*/ 0 h 8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73"/>
                        <a:gd name="T55" fmla="*/ 0 h 87"/>
                        <a:gd name="T56" fmla="*/ 73 w 73"/>
                        <a:gd name="T57" fmla="*/ 87 h 8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73" h="87">
                          <a:moveTo>
                            <a:pt x="37" y="0"/>
                          </a:moveTo>
                          <a:lnTo>
                            <a:pt x="0" y="0"/>
                          </a:lnTo>
                          <a:lnTo>
                            <a:pt x="0" y="87"/>
                          </a:lnTo>
                          <a:lnTo>
                            <a:pt x="37" y="87"/>
                          </a:lnTo>
                          <a:lnTo>
                            <a:pt x="49" y="84"/>
                          </a:lnTo>
                          <a:lnTo>
                            <a:pt x="58" y="79"/>
                          </a:lnTo>
                          <a:lnTo>
                            <a:pt x="66" y="70"/>
                          </a:lnTo>
                          <a:lnTo>
                            <a:pt x="72" y="57"/>
                          </a:lnTo>
                          <a:lnTo>
                            <a:pt x="73" y="41"/>
                          </a:lnTo>
                          <a:lnTo>
                            <a:pt x="72" y="35"/>
                          </a:lnTo>
                          <a:lnTo>
                            <a:pt x="72" y="27"/>
                          </a:lnTo>
                          <a:lnTo>
                            <a:pt x="69" y="20"/>
                          </a:lnTo>
                          <a:lnTo>
                            <a:pt x="66" y="12"/>
                          </a:lnTo>
                          <a:lnTo>
                            <a:pt x="61" y="8"/>
                          </a:lnTo>
                          <a:lnTo>
                            <a:pt x="55" y="5"/>
                          </a:lnTo>
                          <a:lnTo>
                            <a:pt x="51" y="2"/>
                          </a:lnTo>
                          <a:lnTo>
                            <a:pt x="45" y="0"/>
                          </a:lnTo>
                          <a:lnTo>
                            <a:pt x="37" y="0"/>
                          </a:lnTo>
                        </a:path>
                      </a:pathLst>
                    </a:custGeom>
                    <a:noFill/>
                    <a:ln w="4763">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smtClean="0">
                        <a:solidFill>
                          <a:srgbClr val="1F497D"/>
                        </a:solidFill>
                      </a:endParaRPr>
                    </a:p>
                  </p:txBody>
                </p:sp>
                <p:sp>
                  <p:nvSpPr>
                    <p:cNvPr id="501050" name="Freeform 322"/>
                    <p:cNvSpPr>
                      <a:spLocks/>
                    </p:cNvSpPr>
                    <p:nvPr/>
                  </p:nvSpPr>
                  <p:spPr bwMode="auto">
                    <a:xfrm>
                      <a:off x="6245860" y="1292090"/>
                      <a:ext cx="207264" cy="243297"/>
                    </a:xfrm>
                    <a:custGeom>
                      <a:avLst/>
                      <a:gdLst>
                        <a:gd name="T0" fmla="*/ 2147483647 w 72"/>
                        <a:gd name="T1" fmla="*/ 2147483647 h 105"/>
                        <a:gd name="T2" fmla="*/ 2147483647 w 72"/>
                        <a:gd name="T3" fmla="*/ 2147483647 h 105"/>
                        <a:gd name="T4" fmla="*/ 0 w 72"/>
                        <a:gd name="T5" fmla="*/ 0 h 105"/>
                        <a:gd name="T6" fmla="*/ 0 w 72"/>
                        <a:gd name="T7" fmla="*/ 2147483647 h 105"/>
                        <a:gd name="T8" fmla="*/ 2147483647 w 72"/>
                        <a:gd name="T9" fmla="*/ 2147483647 h 105"/>
                        <a:gd name="T10" fmla="*/ 0 60000 65536"/>
                        <a:gd name="T11" fmla="*/ 0 60000 65536"/>
                        <a:gd name="T12" fmla="*/ 0 60000 65536"/>
                        <a:gd name="T13" fmla="*/ 0 60000 65536"/>
                        <a:gd name="T14" fmla="*/ 0 60000 65536"/>
                        <a:gd name="T15" fmla="*/ 0 w 72"/>
                        <a:gd name="T16" fmla="*/ 0 h 105"/>
                        <a:gd name="T17" fmla="*/ 72 w 72"/>
                        <a:gd name="T18" fmla="*/ 105 h 105"/>
                      </a:gdLst>
                      <a:ahLst/>
                      <a:cxnLst>
                        <a:cxn ang="T10">
                          <a:pos x="T0" y="T1"/>
                        </a:cxn>
                        <a:cxn ang="T11">
                          <a:pos x="T2" y="T3"/>
                        </a:cxn>
                        <a:cxn ang="T12">
                          <a:pos x="T4" y="T5"/>
                        </a:cxn>
                        <a:cxn ang="T13">
                          <a:pos x="T6" y="T7"/>
                        </a:cxn>
                        <a:cxn ang="T14">
                          <a:pos x="T8" y="T9"/>
                        </a:cxn>
                      </a:cxnLst>
                      <a:rect l="T15" t="T16" r="T17" b="T18"/>
                      <a:pathLst>
                        <a:path w="72" h="105">
                          <a:moveTo>
                            <a:pt x="72" y="105"/>
                          </a:moveTo>
                          <a:lnTo>
                            <a:pt x="72" y="33"/>
                          </a:lnTo>
                          <a:lnTo>
                            <a:pt x="0" y="0"/>
                          </a:lnTo>
                          <a:lnTo>
                            <a:pt x="0" y="72"/>
                          </a:lnTo>
                          <a:lnTo>
                            <a:pt x="72" y="105"/>
                          </a:lnTo>
                          <a:close/>
                        </a:path>
                      </a:pathLst>
                    </a:custGeom>
                    <a:solidFill>
                      <a:srgbClr val="0000FF"/>
                    </a:solidFill>
                    <a:ln w="0">
                      <a:solidFill>
                        <a:srgbClr val="0000FF"/>
                      </a:solidFill>
                      <a:round/>
                      <a:headEnd/>
                      <a:tailEnd/>
                    </a:ln>
                  </p:spPr>
                  <p:txBody>
                    <a:bodyPr/>
                    <a:lstStyle/>
                    <a:p>
                      <a:endParaRPr lang="en-US" smtClean="0">
                        <a:solidFill>
                          <a:srgbClr val="1F497D"/>
                        </a:solidFill>
                      </a:endParaRPr>
                    </a:p>
                  </p:txBody>
                </p:sp>
                <p:sp>
                  <p:nvSpPr>
                    <p:cNvPr id="501051" name="Freeform 323"/>
                    <p:cNvSpPr>
                      <a:spLocks/>
                    </p:cNvSpPr>
                    <p:nvPr/>
                  </p:nvSpPr>
                  <p:spPr bwMode="auto">
                    <a:xfrm>
                      <a:off x="6245860" y="1292090"/>
                      <a:ext cx="207264" cy="243297"/>
                    </a:xfrm>
                    <a:custGeom>
                      <a:avLst/>
                      <a:gdLst>
                        <a:gd name="T0" fmla="*/ 2147483647 w 72"/>
                        <a:gd name="T1" fmla="*/ 2147483647 h 105"/>
                        <a:gd name="T2" fmla="*/ 2147483647 w 72"/>
                        <a:gd name="T3" fmla="*/ 2147483647 h 105"/>
                        <a:gd name="T4" fmla="*/ 0 w 72"/>
                        <a:gd name="T5" fmla="*/ 0 h 105"/>
                        <a:gd name="T6" fmla="*/ 0 w 72"/>
                        <a:gd name="T7" fmla="*/ 2147483647 h 105"/>
                        <a:gd name="T8" fmla="*/ 2147483647 w 72"/>
                        <a:gd name="T9" fmla="*/ 2147483647 h 105"/>
                        <a:gd name="T10" fmla="*/ 0 60000 65536"/>
                        <a:gd name="T11" fmla="*/ 0 60000 65536"/>
                        <a:gd name="T12" fmla="*/ 0 60000 65536"/>
                        <a:gd name="T13" fmla="*/ 0 60000 65536"/>
                        <a:gd name="T14" fmla="*/ 0 60000 65536"/>
                        <a:gd name="T15" fmla="*/ 0 w 72"/>
                        <a:gd name="T16" fmla="*/ 0 h 105"/>
                        <a:gd name="T17" fmla="*/ 72 w 72"/>
                        <a:gd name="T18" fmla="*/ 105 h 105"/>
                      </a:gdLst>
                      <a:ahLst/>
                      <a:cxnLst>
                        <a:cxn ang="T10">
                          <a:pos x="T0" y="T1"/>
                        </a:cxn>
                        <a:cxn ang="T11">
                          <a:pos x="T2" y="T3"/>
                        </a:cxn>
                        <a:cxn ang="T12">
                          <a:pos x="T4" y="T5"/>
                        </a:cxn>
                        <a:cxn ang="T13">
                          <a:pos x="T6" y="T7"/>
                        </a:cxn>
                        <a:cxn ang="T14">
                          <a:pos x="T8" y="T9"/>
                        </a:cxn>
                      </a:cxnLst>
                      <a:rect l="T15" t="T16" r="T17" b="T18"/>
                      <a:pathLst>
                        <a:path w="72" h="105">
                          <a:moveTo>
                            <a:pt x="72" y="105"/>
                          </a:moveTo>
                          <a:lnTo>
                            <a:pt x="72" y="33"/>
                          </a:lnTo>
                          <a:lnTo>
                            <a:pt x="0" y="0"/>
                          </a:lnTo>
                          <a:lnTo>
                            <a:pt x="0" y="72"/>
                          </a:lnTo>
                          <a:lnTo>
                            <a:pt x="72" y="105"/>
                          </a:lnTo>
                        </a:path>
                      </a:pathLst>
                    </a:custGeom>
                    <a:noFill/>
                    <a:ln w="3175">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smtClean="0">
                        <a:solidFill>
                          <a:srgbClr val="1F497D"/>
                        </a:solidFill>
                      </a:endParaRPr>
                    </a:p>
                  </p:txBody>
                </p:sp>
                <p:sp>
                  <p:nvSpPr>
                    <p:cNvPr id="501052" name="Freeform 324"/>
                    <p:cNvSpPr>
                      <a:spLocks/>
                    </p:cNvSpPr>
                    <p:nvPr/>
                  </p:nvSpPr>
                  <p:spPr bwMode="auto">
                    <a:xfrm>
                      <a:off x="6245860" y="1236479"/>
                      <a:ext cx="408771" cy="132076"/>
                    </a:xfrm>
                    <a:custGeom>
                      <a:avLst/>
                      <a:gdLst>
                        <a:gd name="T0" fmla="*/ 2147483647 w 142"/>
                        <a:gd name="T1" fmla="*/ 2147483647 h 57"/>
                        <a:gd name="T2" fmla="*/ 2147483647 w 142"/>
                        <a:gd name="T3" fmla="*/ 2147483647 h 57"/>
                        <a:gd name="T4" fmla="*/ 0 w 142"/>
                        <a:gd name="T5" fmla="*/ 2147483647 h 57"/>
                        <a:gd name="T6" fmla="*/ 2147483647 w 142"/>
                        <a:gd name="T7" fmla="*/ 0 h 57"/>
                        <a:gd name="T8" fmla="*/ 2147483647 w 142"/>
                        <a:gd name="T9" fmla="*/ 2147483647 h 57"/>
                        <a:gd name="T10" fmla="*/ 0 60000 65536"/>
                        <a:gd name="T11" fmla="*/ 0 60000 65536"/>
                        <a:gd name="T12" fmla="*/ 0 60000 65536"/>
                        <a:gd name="T13" fmla="*/ 0 60000 65536"/>
                        <a:gd name="T14" fmla="*/ 0 60000 65536"/>
                        <a:gd name="T15" fmla="*/ 0 w 142"/>
                        <a:gd name="T16" fmla="*/ 0 h 57"/>
                        <a:gd name="T17" fmla="*/ 142 w 142"/>
                        <a:gd name="T18" fmla="*/ 57 h 57"/>
                      </a:gdLst>
                      <a:ahLst/>
                      <a:cxnLst>
                        <a:cxn ang="T10">
                          <a:pos x="T0" y="T1"/>
                        </a:cxn>
                        <a:cxn ang="T11">
                          <a:pos x="T2" y="T3"/>
                        </a:cxn>
                        <a:cxn ang="T12">
                          <a:pos x="T4" y="T5"/>
                        </a:cxn>
                        <a:cxn ang="T13">
                          <a:pos x="T6" y="T7"/>
                        </a:cxn>
                        <a:cxn ang="T14">
                          <a:pos x="T8" y="T9"/>
                        </a:cxn>
                      </a:cxnLst>
                      <a:rect l="T15" t="T16" r="T17" b="T18"/>
                      <a:pathLst>
                        <a:path w="142" h="57">
                          <a:moveTo>
                            <a:pt x="142" y="32"/>
                          </a:moveTo>
                          <a:lnTo>
                            <a:pt x="72" y="57"/>
                          </a:lnTo>
                          <a:lnTo>
                            <a:pt x="0" y="24"/>
                          </a:lnTo>
                          <a:lnTo>
                            <a:pt x="70" y="0"/>
                          </a:lnTo>
                          <a:lnTo>
                            <a:pt x="142" y="32"/>
                          </a:lnTo>
                          <a:close/>
                        </a:path>
                      </a:pathLst>
                    </a:custGeom>
                    <a:solidFill>
                      <a:srgbClr val="6666FF"/>
                    </a:solidFill>
                    <a:ln w="0">
                      <a:solidFill>
                        <a:srgbClr val="6666FF"/>
                      </a:solidFill>
                      <a:round/>
                      <a:headEnd/>
                      <a:tailEnd/>
                    </a:ln>
                  </p:spPr>
                  <p:txBody>
                    <a:bodyPr/>
                    <a:lstStyle/>
                    <a:p>
                      <a:endParaRPr lang="en-US" smtClean="0">
                        <a:solidFill>
                          <a:srgbClr val="1F497D"/>
                        </a:solidFill>
                      </a:endParaRPr>
                    </a:p>
                  </p:txBody>
                </p:sp>
                <p:sp>
                  <p:nvSpPr>
                    <p:cNvPr id="501053" name="Freeform 325"/>
                    <p:cNvSpPr>
                      <a:spLocks/>
                    </p:cNvSpPr>
                    <p:nvPr/>
                  </p:nvSpPr>
                  <p:spPr bwMode="auto">
                    <a:xfrm>
                      <a:off x="6453124" y="1310627"/>
                      <a:ext cx="201507" cy="224760"/>
                    </a:xfrm>
                    <a:custGeom>
                      <a:avLst/>
                      <a:gdLst>
                        <a:gd name="T0" fmla="*/ 0 w 70"/>
                        <a:gd name="T1" fmla="*/ 2147483647 h 97"/>
                        <a:gd name="T2" fmla="*/ 0 w 70"/>
                        <a:gd name="T3" fmla="*/ 2147483647 h 97"/>
                        <a:gd name="T4" fmla="*/ 2147483647 w 70"/>
                        <a:gd name="T5" fmla="*/ 0 h 97"/>
                        <a:gd name="T6" fmla="*/ 2147483647 w 70"/>
                        <a:gd name="T7" fmla="*/ 2147483647 h 97"/>
                        <a:gd name="T8" fmla="*/ 0 w 70"/>
                        <a:gd name="T9" fmla="*/ 2147483647 h 97"/>
                        <a:gd name="T10" fmla="*/ 0 60000 65536"/>
                        <a:gd name="T11" fmla="*/ 0 60000 65536"/>
                        <a:gd name="T12" fmla="*/ 0 60000 65536"/>
                        <a:gd name="T13" fmla="*/ 0 60000 65536"/>
                        <a:gd name="T14" fmla="*/ 0 60000 65536"/>
                        <a:gd name="T15" fmla="*/ 0 w 70"/>
                        <a:gd name="T16" fmla="*/ 0 h 97"/>
                        <a:gd name="T17" fmla="*/ 70 w 70"/>
                        <a:gd name="T18" fmla="*/ 97 h 97"/>
                      </a:gdLst>
                      <a:ahLst/>
                      <a:cxnLst>
                        <a:cxn ang="T10">
                          <a:pos x="T0" y="T1"/>
                        </a:cxn>
                        <a:cxn ang="T11">
                          <a:pos x="T2" y="T3"/>
                        </a:cxn>
                        <a:cxn ang="T12">
                          <a:pos x="T4" y="T5"/>
                        </a:cxn>
                        <a:cxn ang="T13">
                          <a:pos x="T6" y="T7"/>
                        </a:cxn>
                        <a:cxn ang="T14">
                          <a:pos x="T8" y="T9"/>
                        </a:cxn>
                      </a:cxnLst>
                      <a:rect l="T15" t="T16" r="T17" b="T18"/>
                      <a:pathLst>
                        <a:path w="70" h="97">
                          <a:moveTo>
                            <a:pt x="0" y="97"/>
                          </a:moveTo>
                          <a:lnTo>
                            <a:pt x="0" y="25"/>
                          </a:lnTo>
                          <a:lnTo>
                            <a:pt x="70" y="0"/>
                          </a:lnTo>
                          <a:lnTo>
                            <a:pt x="70" y="68"/>
                          </a:lnTo>
                          <a:lnTo>
                            <a:pt x="0" y="97"/>
                          </a:lnTo>
                          <a:close/>
                        </a:path>
                      </a:pathLst>
                    </a:custGeom>
                    <a:solidFill>
                      <a:srgbClr val="6666FF"/>
                    </a:solidFill>
                    <a:ln w="0">
                      <a:solidFill>
                        <a:srgbClr val="6666FF"/>
                      </a:solidFill>
                      <a:round/>
                      <a:headEnd/>
                      <a:tailEnd/>
                    </a:ln>
                  </p:spPr>
                  <p:txBody>
                    <a:bodyPr/>
                    <a:lstStyle/>
                    <a:p>
                      <a:endParaRPr lang="en-US" smtClean="0">
                        <a:solidFill>
                          <a:srgbClr val="1F497D"/>
                        </a:solidFill>
                      </a:endParaRPr>
                    </a:p>
                  </p:txBody>
                </p:sp>
                <p:sp>
                  <p:nvSpPr>
                    <p:cNvPr id="501054" name="Freeform 326"/>
                    <p:cNvSpPr>
                      <a:spLocks/>
                    </p:cNvSpPr>
                    <p:nvPr/>
                  </p:nvSpPr>
                  <p:spPr bwMode="auto">
                    <a:xfrm>
                      <a:off x="5031063" y="1507582"/>
                      <a:ext cx="1105408" cy="1186363"/>
                    </a:xfrm>
                    <a:custGeom>
                      <a:avLst/>
                      <a:gdLst>
                        <a:gd name="T0" fmla="*/ 0 w 384"/>
                        <a:gd name="T1" fmla="*/ 2147483647 h 512"/>
                        <a:gd name="T2" fmla="*/ 2147483647 w 384"/>
                        <a:gd name="T3" fmla="*/ 2147483647 h 512"/>
                        <a:gd name="T4" fmla="*/ 2147483647 w 384"/>
                        <a:gd name="T5" fmla="*/ 0 h 512"/>
                        <a:gd name="T6" fmla="*/ 0 60000 65536"/>
                        <a:gd name="T7" fmla="*/ 0 60000 65536"/>
                        <a:gd name="T8" fmla="*/ 0 60000 65536"/>
                        <a:gd name="T9" fmla="*/ 0 w 384"/>
                        <a:gd name="T10" fmla="*/ 0 h 512"/>
                        <a:gd name="T11" fmla="*/ 384 w 384"/>
                        <a:gd name="T12" fmla="*/ 512 h 512"/>
                      </a:gdLst>
                      <a:ahLst/>
                      <a:cxnLst>
                        <a:cxn ang="T6">
                          <a:pos x="T0" y="T1"/>
                        </a:cxn>
                        <a:cxn ang="T7">
                          <a:pos x="T2" y="T3"/>
                        </a:cxn>
                        <a:cxn ang="T8">
                          <a:pos x="T4" y="T5"/>
                        </a:cxn>
                      </a:cxnLst>
                      <a:rect l="T9" t="T10" r="T11" b="T12"/>
                      <a:pathLst>
                        <a:path w="384" h="512">
                          <a:moveTo>
                            <a:pt x="0" y="512"/>
                          </a:moveTo>
                          <a:lnTo>
                            <a:pt x="199" y="397"/>
                          </a:lnTo>
                          <a:lnTo>
                            <a:pt x="384" y="0"/>
                          </a:lnTo>
                        </a:path>
                      </a:pathLst>
                    </a:custGeom>
                    <a:noFill/>
                    <a:ln w="9525">
                      <a:solidFill>
                        <a:srgbClr val="0000FF"/>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smtClean="0">
                        <a:solidFill>
                          <a:srgbClr val="1F497D"/>
                        </a:solidFill>
                      </a:endParaRPr>
                    </a:p>
                  </p:txBody>
                </p:sp>
                <p:sp>
                  <p:nvSpPr>
                    <p:cNvPr id="501055" name="Freeform 327"/>
                    <p:cNvSpPr>
                      <a:spLocks/>
                    </p:cNvSpPr>
                    <p:nvPr/>
                  </p:nvSpPr>
                  <p:spPr bwMode="auto">
                    <a:xfrm>
                      <a:off x="6651752" y="1199405"/>
                      <a:ext cx="549825" cy="196955"/>
                    </a:xfrm>
                    <a:custGeom>
                      <a:avLst/>
                      <a:gdLst>
                        <a:gd name="T0" fmla="*/ 2147483647 w 191"/>
                        <a:gd name="T1" fmla="*/ 0 h 85"/>
                        <a:gd name="T2" fmla="*/ 2147483647 w 191"/>
                        <a:gd name="T3" fmla="*/ 2147483647 h 85"/>
                        <a:gd name="T4" fmla="*/ 2147483647 w 191"/>
                        <a:gd name="T5" fmla="*/ 2147483647 h 85"/>
                        <a:gd name="T6" fmla="*/ 2147483647 w 191"/>
                        <a:gd name="T7" fmla="*/ 2147483647 h 85"/>
                        <a:gd name="T8" fmla="*/ 2147483647 w 191"/>
                        <a:gd name="T9" fmla="*/ 2147483647 h 85"/>
                        <a:gd name="T10" fmla="*/ 2147483647 w 191"/>
                        <a:gd name="T11" fmla="*/ 2147483647 h 85"/>
                        <a:gd name="T12" fmla="*/ 2147483647 w 191"/>
                        <a:gd name="T13" fmla="*/ 2147483647 h 85"/>
                        <a:gd name="T14" fmla="*/ 2147483647 w 191"/>
                        <a:gd name="T15" fmla="*/ 2147483647 h 85"/>
                        <a:gd name="T16" fmla="*/ 2147483647 w 191"/>
                        <a:gd name="T17" fmla="*/ 2147483647 h 85"/>
                        <a:gd name="T18" fmla="*/ 2147483647 w 191"/>
                        <a:gd name="T19" fmla="*/ 2147483647 h 85"/>
                        <a:gd name="T20" fmla="*/ 2147483647 w 191"/>
                        <a:gd name="T21" fmla="*/ 2147483647 h 85"/>
                        <a:gd name="T22" fmla="*/ 2147483647 w 191"/>
                        <a:gd name="T23" fmla="*/ 2147483647 h 85"/>
                        <a:gd name="T24" fmla="*/ 2147483647 w 191"/>
                        <a:gd name="T25" fmla="*/ 2147483647 h 85"/>
                        <a:gd name="T26" fmla="*/ 0 w 191"/>
                        <a:gd name="T27" fmla="*/ 2147483647 h 8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91"/>
                        <a:gd name="T43" fmla="*/ 0 h 85"/>
                        <a:gd name="T44" fmla="*/ 191 w 191"/>
                        <a:gd name="T45" fmla="*/ 85 h 85"/>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91" h="85">
                          <a:moveTo>
                            <a:pt x="191" y="0"/>
                          </a:moveTo>
                          <a:lnTo>
                            <a:pt x="165" y="24"/>
                          </a:lnTo>
                          <a:lnTo>
                            <a:pt x="147" y="12"/>
                          </a:lnTo>
                          <a:lnTo>
                            <a:pt x="132" y="33"/>
                          </a:lnTo>
                          <a:lnTo>
                            <a:pt x="116" y="21"/>
                          </a:lnTo>
                          <a:lnTo>
                            <a:pt x="106" y="43"/>
                          </a:lnTo>
                          <a:lnTo>
                            <a:pt x="89" y="34"/>
                          </a:lnTo>
                          <a:lnTo>
                            <a:pt x="80" y="57"/>
                          </a:lnTo>
                          <a:lnTo>
                            <a:pt x="62" y="45"/>
                          </a:lnTo>
                          <a:lnTo>
                            <a:pt x="53" y="67"/>
                          </a:lnTo>
                          <a:lnTo>
                            <a:pt x="35" y="55"/>
                          </a:lnTo>
                          <a:lnTo>
                            <a:pt x="25" y="78"/>
                          </a:lnTo>
                          <a:lnTo>
                            <a:pt x="12" y="63"/>
                          </a:lnTo>
                          <a:lnTo>
                            <a:pt x="0" y="85"/>
                          </a:lnTo>
                        </a:path>
                      </a:pathLst>
                    </a:custGeom>
                    <a:noFill/>
                    <a:ln w="9525">
                      <a:solidFill>
                        <a:srgbClr val="0000FF"/>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smtClean="0">
                        <a:solidFill>
                          <a:srgbClr val="1F497D"/>
                        </a:solidFill>
                      </a:endParaRPr>
                    </a:p>
                  </p:txBody>
                </p:sp>
                <p:sp>
                  <p:nvSpPr>
                    <p:cNvPr id="501056" name="Line 330"/>
                    <p:cNvSpPr>
                      <a:spLocks noChangeShapeType="1"/>
                    </p:cNvSpPr>
                    <p:nvPr/>
                  </p:nvSpPr>
                  <p:spPr bwMode="auto">
                    <a:xfrm flipV="1">
                      <a:off x="6136471" y="1431117"/>
                      <a:ext cx="213021" cy="76465"/>
                    </a:xfrm>
                    <a:prstGeom prst="line">
                      <a:avLst/>
                    </a:prstGeom>
                    <a:noFill/>
                    <a:ln w="9525">
                      <a:solidFill>
                        <a:srgbClr val="0000FF"/>
                      </a:solidFill>
                      <a:round/>
                      <a:headEnd/>
                      <a:tailEnd/>
                    </a:ln>
                    <a:extLst>
                      <a:ext uri="{909E8E84-426E-40DD-AFC4-6F175D3DCCD1}">
                        <a14:hiddenFill xmlns="" xmlns:a14="http://schemas.microsoft.com/office/drawing/2010/main">
                          <a:noFill/>
                        </a14:hiddenFill>
                      </a:ext>
                    </a:extLst>
                  </p:spPr>
                  <p:txBody>
                    <a:bodyPr/>
                    <a:lstStyle/>
                    <a:p>
                      <a:endParaRPr lang="en-US" smtClean="0">
                        <a:solidFill>
                          <a:srgbClr val="1F497D"/>
                        </a:solidFill>
                      </a:endParaRPr>
                    </a:p>
                  </p:txBody>
                </p:sp>
                <p:sp>
                  <p:nvSpPr>
                    <p:cNvPr id="501057" name="Freeform 329"/>
                    <p:cNvSpPr>
                      <a:spLocks/>
                    </p:cNvSpPr>
                    <p:nvPr/>
                  </p:nvSpPr>
                  <p:spPr bwMode="auto">
                    <a:xfrm>
                      <a:off x="2356781" y="3599937"/>
                      <a:ext cx="2490047" cy="952334"/>
                    </a:xfrm>
                    <a:custGeom>
                      <a:avLst/>
                      <a:gdLst>
                        <a:gd name="T0" fmla="*/ 2147483647 w 865"/>
                        <a:gd name="T1" fmla="*/ 0 h 411"/>
                        <a:gd name="T2" fmla="*/ 2147483647 w 865"/>
                        <a:gd name="T3" fmla="*/ 2147483647 h 411"/>
                        <a:gd name="T4" fmla="*/ 2147483647 w 865"/>
                        <a:gd name="T5" fmla="*/ 2147483647 h 411"/>
                        <a:gd name="T6" fmla="*/ 2147483647 w 865"/>
                        <a:gd name="T7" fmla="*/ 2147483647 h 411"/>
                        <a:gd name="T8" fmla="*/ 2147483647 w 865"/>
                        <a:gd name="T9" fmla="*/ 2147483647 h 411"/>
                        <a:gd name="T10" fmla="*/ 2147483647 w 865"/>
                        <a:gd name="T11" fmla="*/ 2147483647 h 411"/>
                        <a:gd name="T12" fmla="*/ 2147483647 w 865"/>
                        <a:gd name="T13" fmla="*/ 2147483647 h 411"/>
                        <a:gd name="T14" fmla="*/ 2147483647 w 865"/>
                        <a:gd name="T15" fmla="*/ 2147483647 h 411"/>
                        <a:gd name="T16" fmla="*/ 2147483647 w 865"/>
                        <a:gd name="T17" fmla="*/ 2147483647 h 411"/>
                        <a:gd name="T18" fmla="*/ 2147483647 w 865"/>
                        <a:gd name="T19" fmla="*/ 2147483647 h 411"/>
                        <a:gd name="T20" fmla="*/ 2147483647 w 865"/>
                        <a:gd name="T21" fmla="*/ 2147483647 h 411"/>
                        <a:gd name="T22" fmla="*/ 0 w 865"/>
                        <a:gd name="T23" fmla="*/ 2147483647 h 411"/>
                        <a:gd name="T24" fmla="*/ 2147483647 w 865"/>
                        <a:gd name="T25" fmla="*/ 2147483647 h 411"/>
                        <a:gd name="T26" fmla="*/ 2147483647 w 865"/>
                        <a:gd name="T27" fmla="*/ 2147483647 h 411"/>
                        <a:gd name="T28" fmla="*/ 2147483647 w 865"/>
                        <a:gd name="T29" fmla="*/ 2147483647 h 411"/>
                        <a:gd name="T30" fmla="*/ 2147483647 w 865"/>
                        <a:gd name="T31" fmla="*/ 2147483647 h 411"/>
                        <a:gd name="T32" fmla="*/ 2147483647 w 865"/>
                        <a:gd name="T33" fmla="*/ 2147483647 h 411"/>
                        <a:gd name="T34" fmla="*/ 2147483647 w 865"/>
                        <a:gd name="T35" fmla="*/ 2147483647 h 411"/>
                        <a:gd name="T36" fmla="*/ 2147483647 w 865"/>
                        <a:gd name="T37" fmla="*/ 2147483647 h 411"/>
                        <a:gd name="T38" fmla="*/ 2147483647 w 865"/>
                        <a:gd name="T39" fmla="*/ 2147483647 h 411"/>
                        <a:gd name="T40" fmla="*/ 2147483647 w 865"/>
                        <a:gd name="T41" fmla="*/ 2147483647 h 411"/>
                        <a:gd name="T42" fmla="*/ 2147483647 w 865"/>
                        <a:gd name="T43" fmla="*/ 2147483647 h 411"/>
                        <a:gd name="T44" fmla="*/ 2147483647 w 865"/>
                        <a:gd name="T45" fmla="*/ 2147483647 h 411"/>
                        <a:gd name="T46" fmla="*/ 2147483647 w 865"/>
                        <a:gd name="T47" fmla="*/ 2147483647 h 411"/>
                        <a:gd name="T48" fmla="*/ 2147483647 w 865"/>
                        <a:gd name="T49" fmla="*/ 2147483647 h 411"/>
                        <a:gd name="T50" fmla="*/ 2147483647 w 865"/>
                        <a:gd name="T51" fmla="*/ 2147483647 h 411"/>
                        <a:gd name="T52" fmla="*/ 2147483647 w 865"/>
                        <a:gd name="T53" fmla="*/ 2147483647 h 411"/>
                        <a:gd name="T54" fmla="*/ 2147483647 w 865"/>
                        <a:gd name="T55" fmla="*/ 2147483647 h 411"/>
                        <a:gd name="T56" fmla="*/ 2147483647 w 865"/>
                        <a:gd name="T57" fmla="*/ 2147483647 h 411"/>
                        <a:gd name="T58" fmla="*/ 2147483647 w 865"/>
                        <a:gd name="T59" fmla="*/ 2147483647 h 411"/>
                        <a:gd name="T60" fmla="*/ 2147483647 w 865"/>
                        <a:gd name="T61" fmla="*/ 2147483647 h 411"/>
                        <a:gd name="T62" fmla="*/ 2147483647 w 865"/>
                        <a:gd name="T63" fmla="*/ 2147483647 h 411"/>
                        <a:gd name="T64" fmla="*/ 2147483647 w 865"/>
                        <a:gd name="T65" fmla="*/ 2147483647 h 411"/>
                        <a:gd name="T66" fmla="*/ 2147483647 w 865"/>
                        <a:gd name="T67" fmla="*/ 2147483647 h 411"/>
                        <a:gd name="T68" fmla="*/ 2147483647 w 865"/>
                        <a:gd name="T69" fmla="*/ 2147483647 h 411"/>
                        <a:gd name="T70" fmla="*/ 2147483647 w 865"/>
                        <a:gd name="T71" fmla="*/ 2147483647 h 411"/>
                        <a:gd name="T72" fmla="*/ 2147483647 w 865"/>
                        <a:gd name="T73" fmla="*/ 2147483647 h 411"/>
                        <a:gd name="T74" fmla="*/ 2147483647 w 865"/>
                        <a:gd name="T75" fmla="*/ 2147483647 h 411"/>
                        <a:gd name="T76" fmla="*/ 2147483647 w 865"/>
                        <a:gd name="T77" fmla="*/ 2147483647 h 411"/>
                        <a:gd name="T78" fmla="*/ 2147483647 w 865"/>
                        <a:gd name="T79" fmla="*/ 2147483647 h 411"/>
                        <a:gd name="T80" fmla="*/ 2147483647 w 865"/>
                        <a:gd name="T81" fmla="*/ 2147483647 h 411"/>
                        <a:gd name="T82" fmla="*/ 2147483647 w 865"/>
                        <a:gd name="T83" fmla="*/ 2147483647 h 411"/>
                        <a:gd name="T84" fmla="*/ 2147483647 w 865"/>
                        <a:gd name="T85" fmla="*/ 2147483647 h 411"/>
                        <a:gd name="T86" fmla="*/ 2147483647 w 865"/>
                        <a:gd name="T87" fmla="*/ 2147483647 h 411"/>
                        <a:gd name="T88" fmla="*/ 2147483647 w 865"/>
                        <a:gd name="T89" fmla="*/ 2147483647 h 411"/>
                        <a:gd name="T90" fmla="*/ 2147483647 w 865"/>
                        <a:gd name="T91" fmla="*/ 2147483647 h 411"/>
                        <a:gd name="T92" fmla="*/ 2147483647 w 865"/>
                        <a:gd name="T93" fmla="*/ 2147483647 h 411"/>
                        <a:gd name="T94" fmla="*/ 2147483647 w 865"/>
                        <a:gd name="T95" fmla="*/ 2147483647 h 411"/>
                        <a:gd name="T96" fmla="*/ 2147483647 w 865"/>
                        <a:gd name="T97" fmla="*/ 2147483647 h 411"/>
                        <a:gd name="T98" fmla="*/ 2147483647 w 865"/>
                        <a:gd name="T99" fmla="*/ 2147483647 h 411"/>
                        <a:gd name="T100" fmla="*/ 2147483647 w 865"/>
                        <a:gd name="T101" fmla="*/ 2147483647 h 411"/>
                        <a:gd name="T102" fmla="*/ 2147483647 w 865"/>
                        <a:gd name="T103" fmla="*/ 2147483647 h 411"/>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865"/>
                        <a:gd name="T157" fmla="*/ 0 h 411"/>
                        <a:gd name="T158" fmla="*/ 865 w 865"/>
                        <a:gd name="T159" fmla="*/ 411 h 411"/>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865" h="411">
                          <a:moveTo>
                            <a:pt x="259" y="0"/>
                          </a:moveTo>
                          <a:lnTo>
                            <a:pt x="148" y="32"/>
                          </a:lnTo>
                          <a:lnTo>
                            <a:pt x="116" y="50"/>
                          </a:lnTo>
                          <a:lnTo>
                            <a:pt x="94" y="66"/>
                          </a:lnTo>
                          <a:lnTo>
                            <a:pt x="76" y="80"/>
                          </a:lnTo>
                          <a:lnTo>
                            <a:pt x="64" y="90"/>
                          </a:lnTo>
                          <a:lnTo>
                            <a:pt x="57" y="98"/>
                          </a:lnTo>
                          <a:lnTo>
                            <a:pt x="55" y="99"/>
                          </a:lnTo>
                          <a:lnTo>
                            <a:pt x="30" y="127"/>
                          </a:lnTo>
                          <a:lnTo>
                            <a:pt x="13" y="154"/>
                          </a:lnTo>
                          <a:lnTo>
                            <a:pt x="4" y="181"/>
                          </a:lnTo>
                          <a:lnTo>
                            <a:pt x="0" y="205"/>
                          </a:lnTo>
                          <a:lnTo>
                            <a:pt x="1" y="227"/>
                          </a:lnTo>
                          <a:lnTo>
                            <a:pt x="6" y="248"/>
                          </a:lnTo>
                          <a:lnTo>
                            <a:pt x="12" y="265"/>
                          </a:lnTo>
                          <a:lnTo>
                            <a:pt x="19" y="280"/>
                          </a:lnTo>
                          <a:lnTo>
                            <a:pt x="25" y="290"/>
                          </a:lnTo>
                          <a:lnTo>
                            <a:pt x="30" y="298"/>
                          </a:lnTo>
                          <a:lnTo>
                            <a:pt x="33" y="299"/>
                          </a:lnTo>
                          <a:lnTo>
                            <a:pt x="54" y="325"/>
                          </a:lnTo>
                          <a:lnTo>
                            <a:pt x="79" y="345"/>
                          </a:lnTo>
                          <a:lnTo>
                            <a:pt x="107" y="362"/>
                          </a:lnTo>
                          <a:lnTo>
                            <a:pt x="139" y="377"/>
                          </a:lnTo>
                          <a:lnTo>
                            <a:pt x="171" y="387"/>
                          </a:lnTo>
                          <a:lnTo>
                            <a:pt x="201" y="395"/>
                          </a:lnTo>
                          <a:lnTo>
                            <a:pt x="230" y="401"/>
                          </a:lnTo>
                          <a:lnTo>
                            <a:pt x="255" y="405"/>
                          </a:lnTo>
                          <a:lnTo>
                            <a:pt x="274" y="407"/>
                          </a:lnTo>
                          <a:lnTo>
                            <a:pt x="286" y="408"/>
                          </a:lnTo>
                          <a:lnTo>
                            <a:pt x="291" y="408"/>
                          </a:lnTo>
                          <a:lnTo>
                            <a:pt x="318" y="411"/>
                          </a:lnTo>
                          <a:lnTo>
                            <a:pt x="347" y="411"/>
                          </a:lnTo>
                          <a:lnTo>
                            <a:pt x="380" y="410"/>
                          </a:lnTo>
                          <a:lnTo>
                            <a:pt x="413" y="407"/>
                          </a:lnTo>
                          <a:lnTo>
                            <a:pt x="444" y="404"/>
                          </a:lnTo>
                          <a:lnTo>
                            <a:pt x="473" y="401"/>
                          </a:lnTo>
                          <a:lnTo>
                            <a:pt x="498" y="398"/>
                          </a:lnTo>
                          <a:lnTo>
                            <a:pt x="517" y="396"/>
                          </a:lnTo>
                          <a:lnTo>
                            <a:pt x="531" y="393"/>
                          </a:lnTo>
                          <a:lnTo>
                            <a:pt x="535" y="393"/>
                          </a:lnTo>
                          <a:lnTo>
                            <a:pt x="570" y="383"/>
                          </a:lnTo>
                          <a:lnTo>
                            <a:pt x="604" y="369"/>
                          </a:lnTo>
                          <a:lnTo>
                            <a:pt x="637" y="356"/>
                          </a:lnTo>
                          <a:lnTo>
                            <a:pt x="668" y="341"/>
                          </a:lnTo>
                          <a:lnTo>
                            <a:pt x="696" y="326"/>
                          </a:lnTo>
                          <a:lnTo>
                            <a:pt x="722" y="311"/>
                          </a:lnTo>
                          <a:lnTo>
                            <a:pt x="746" y="298"/>
                          </a:lnTo>
                          <a:lnTo>
                            <a:pt x="764" y="286"/>
                          </a:lnTo>
                          <a:lnTo>
                            <a:pt x="777" y="277"/>
                          </a:lnTo>
                          <a:lnTo>
                            <a:pt x="786" y="271"/>
                          </a:lnTo>
                          <a:lnTo>
                            <a:pt x="789" y="268"/>
                          </a:lnTo>
                          <a:lnTo>
                            <a:pt x="865" y="256"/>
                          </a:lnTo>
                        </a:path>
                      </a:pathLst>
                    </a:custGeom>
                    <a:noFill/>
                    <a:ln w="9525">
                      <a:solidFill>
                        <a:srgbClr val="0000FF"/>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smtClean="0">
                        <a:solidFill>
                          <a:srgbClr val="1F497D"/>
                        </a:solidFill>
                      </a:endParaRPr>
                    </a:p>
                  </p:txBody>
                </p:sp>
                <p:sp>
                  <p:nvSpPr>
                    <p:cNvPr id="501058" name="Freeform 366"/>
                    <p:cNvSpPr>
                      <a:spLocks/>
                    </p:cNvSpPr>
                    <p:nvPr/>
                  </p:nvSpPr>
                  <p:spPr bwMode="auto">
                    <a:xfrm>
                      <a:off x="5160603" y="4244095"/>
                      <a:ext cx="408771" cy="273420"/>
                    </a:xfrm>
                    <a:custGeom>
                      <a:avLst/>
                      <a:gdLst>
                        <a:gd name="T0" fmla="*/ 2147483647 w 142"/>
                        <a:gd name="T1" fmla="*/ 2147483647 h 118"/>
                        <a:gd name="T2" fmla="*/ 2147483647 w 142"/>
                        <a:gd name="T3" fmla="*/ 2147483647 h 118"/>
                        <a:gd name="T4" fmla="*/ 2147483647 w 142"/>
                        <a:gd name="T5" fmla="*/ 2147483647 h 118"/>
                        <a:gd name="T6" fmla="*/ 2147483647 w 142"/>
                        <a:gd name="T7" fmla="*/ 2147483647 h 118"/>
                        <a:gd name="T8" fmla="*/ 2147483647 w 142"/>
                        <a:gd name="T9" fmla="*/ 2147483647 h 118"/>
                        <a:gd name="T10" fmla="*/ 2147483647 w 142"/>
                        <a:gd name="T11" fmla="*/ 2147483647 h 118"/>
                        <a:gd name="T12" fmla="*/ 2147483647 w 142"/>
                        <a:gd name="T13" fmla="*/ 2147483647 h 118"/>
                        <a:gd name="T14" fmla="*/ 2147483647 w 142"/>
                        <a:gd name="T15" fmla="*/ 2147483647 h 118"/>
                        <a:gd name="T16" fmla="*/ 2147483647 w 142"/>
                        <a:gd name="T17" fmla="*/ 2147483647 h 118"/>
                        <a:gd name="T18" fmla="*/ 2147483647 w 142"/>
                        <a:gd name="T19" fmla="*/ 2147483647 h 118"/>
                        <a:gd name="T20" fmla="*/ 2147483647 w 142"/>
                        <a:gd name="T21" fmla="*/ 2147483647 h 118"/>
                        <a:gd name="T22" fmla="*/ 0 w 142"/>
                        <a:gd name="T23" fmla="*/ 0 h 118"/>
                        <a:gd name="T24" fmla="*/ 2147483647 w 142"/>
                        <a:gd name="T25" fmla="*/ 2147483647 h 118"/>
                        <a:gd name="T26" fmla="*/ 2147483647 w 142"/>
                        <a:gd name="T27" fmla="*/ 2147483647 h 118"/>
                        <a:gd name="T28" fmla="*/ 2147483647 w 142"/>
                        <a:gd name="T29" fmla="*/ 2147483647 h 118"/>
                        <a:gd name="T30" fmla="*/ 2147483647 w 142"/>
                        <a:gd name="T31" fmla="*/ 2147483647 h 118"/>
                        <a:gd name="T32" fmla="*/ 2147483647 w 142"/>
                        <a:gd name="T33" fmla="*/ 2147483647 h 118"/>
                        <a:gd name="T34" fmla="*/ 2147483647 w 142"/>
                        <a:gd name="T35" fmla="*/ 2147483647 h 118"/>
                        <a:gd name="T36" fmla="*/ 2147483647 w 142"/>
                        <a:gd name="T37" fmla="*/ 2147483647 h 118"/>
                        <a:gd name="T38" fmla="*/ 2147483647 w 142"/>
                        <a:gd name="T39" fmla="*/ 2147483647 h 118"/>
                        <a:gd name="T40" fmla="*/ 2147483647 w 142"/>
                        <a:gd name="T41" fmla="*/ 2147483647 h 118"/>
                        <a:gd name="T42" fmla="*/ 2147483647 w 142"/>
                        <a:gd name="T43" fmla="*/ 2147483647 h 118"/>
                        <a:gd name="T44" fmla="*/ 2147483647 w 142"/>
                        <a:gd name="T45" fmla="*/ 2147483647 h 118"/>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42"/>
                        <a:gd name="T70" fmla="*/ 0 h 118"/>
                        <a:gd name="T71" fmla="*/ 142 w 142"/>
                        <a:gd name="T72" fmla="*/ 118 h 118"/>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42" h="118">
                          <a:moveTo>
                            <a:pt x="142" y="117"/>
                          </a:moveTo>
                          <a:lnTo>
                            <a:pt x="139" y="118"/>
                          </a:lnTo>
                          <a:lnTo>
                            <a:pt x="128" y="117"/>
                          </a:lnTo>
                          <a:lnTo>
                            <a:pt x="115" y="117"/>
                          </a:lnTo>
                          <a:lnTo>
                            <a:pt x="98" y="114"/>
                          </a:lnTo>
                          <a:lnTo>
                            <a:pt x="79" y="109"/>
                          </a:lnTo>
                          <a:lnTo>
                            <a:pt x="60" y="102"/>
                          </a:lnTo>
                          <a:lnTo>
                            <a:pt x="43" y="90"/>
                          </a:lnTo>
                          <a:lnTo>
                            <a:pt x="27" y="75"/>
                          </a:lnTo>
                          <a:lnTo>
                            <a:pt x="16" y="54"/>
                          </a:lnTo>
                          <a:lnTo>
                            <a:pt x="6" y="60"/>
                          </a:lnTo>
                          <a:lnTo>
                            <a:pt x="0" y="0"/>
                          </a:lnTo>
                          <a:lnTo>
                            <a:pt x="58" y="21"/>
                          </a:lnTo>
                          <a:lnTo>
                            <a:pt x="45" y="29"/>
                          </a:lnTo>
                          <a:lnTo>
                            <a:pt x="45" y="32"/>
                          </a:lnTo>
                          <a:lnTo>
                            <a:pt x="45" y="36"/>
                          </a:lnTo>
                          <a:lnTo>
                            <a:pt x="45" y="44"/>
                          </a:lnTo>
                          <a:lnTo>
                            <a:pt x="49" y="54"/>
                          </a:lnTo>
                          <a:lnTo>
                            <a:pt x="55" y="66"/>
                          </a:lnTo>
                          <a:lnTo>
                            <a:pt x="67" y="78"/>
                          </a:lnTo>
                          <a:lnTo>
                            <a:pt x="85" y="91"/>
                          </a:lnTo>
                          <a:lnTo>
                            <a:pt x="109" y="105"/>
                          </a:lnTo>
                          <a:lnTo>
                            <a:pt x="142" y="117"/>
                          </a:lnTo>
                          <a:close/>
                        </a:path>
                      </a:pathLst>
                    </a:custGeom>
                    <a:solidFill>
                      <a:srgbClr val="00FFFF"/>
                    </a:solidFill>
                    <a:ln w="0">
                      <a:solidFill>
                        <a:srgbClr val="00FFFF"/>
                      </a:solidFill>
                      <a:round/>
                      <a:headEnd/>
                      <a:tailEnd/>
                    </a:ln>
                  </p:spPr>
                  <p:txBody>
                    <a:bodyPr/>
                    <a:lstStyle/>
                    <a:p>
                      <a:endParaRPr lang="en-US" smtClean="0">
                        <a:solidFill>
                          <a:srgbClr val="1F497D"/>
                        </a:solidFill>
                      </a:endParaRPr>
                    </a:p>
                  </p:txBody>
                </p:sp>
                <p:sp>
                  <p:nvSpPr>
                    <p:cNvPr id="501059" name="Freeform 367"/>
                    <p:cNvSpPr>
                      <a:spLocks/>
                    </p:cNvSpPr>
                    <p:nvPr/>
                  </p:nvSpPr>
                  <p:spPr bwMode="auto">
                    <a:xfrm>
                      <a:off x="5134695" y="4251046"/>
                      <a:ext cx="420285" cy="259517"/>
                    </a:xfrm>
                    <a:custGeom>
                      <a:avLst/>
                      <a:gdLst>
                        <a:gd name="T0" fmla="*/ 2147483647 w 146"/>
                        <a:gd name="T1" fmla="*/ 2147483647 h 112"/>
                        <a:gd name="T2" fmla="*/ 2147483647 w 146"/>
                        <a:gd name="T3" fmla="*/ 2147483647 h 112"/>
                        <a:gd name="T4" fmla="*/ 2147483647 w 146"/>
                        <a:gd name="T5" fmla="*/ 2147483647 h 112"/>
                        <a:gd name="T6" fmla="*/ 2147483647 w 146"/>
                        <a:gd name="T7" fmla="*/ 2147483647 h 112"/>
                        <a:gd name="T8" fmla="*/ 2147483647 w 146"/>
                        <a:gd name="T9" fmla="*/ 2147483647 h 112"/>
                        <a:gd name="T10" fmla="*/ 2147483647 w 146"/>
                        <a:gd name="T11" fmla="*/ 2147483647 h 112"/>
                        <a:gd name="T12" fmla="*/ 2147483647 w 146"/>
                        <a:gd name="T13" fmla="*/ 2147483647 h 112"/>
                        <a:gd name="T14" fmla="*/ 2147483647 w 146"/>
                        <a:gd name="T15" fmla="*/ 2147483647 h 112"/>
                        <a:gd name="T16" fmla="*/ 2147483647 w 146"/>
                        <a:gd name="T17" fmla="*/ 2147483647 h 112"/>
                        <a:gd name="T18" fmla="*/ 2147483647 w 146"/>
                        <a:gd name="T19" fmla="*/ 2147483647 h 112"/>
                        <a:gd name="T20" fmla="*/ 2147483647 w 146"/>
                        <a:gd name="T21" fmla="*/ 2147483647 h 112"/>
                        <a:gd name="T22" fmla="*/ 0 w 146"/>
                        <a:gd name="T23" fmla="*/ 0 h 112"/>
                        <a:gd name="T24" fmla="*/ 2147483647 w 146"/>
                        <a:gd name="T25" fmla="*/ 2147483647 h 112"/>
                        <a:gd name="T26" fmla="*/ 2147483647 w 146"/>
                        <a:gd name="T27" fmla="*/ 2147483647 h 112"/>
                        <a:gd name="T28" fmla="*/ 2147483647 w 146"/>
                        <a:gd name="T29" fmla="*/ 2147483647 h 112"/>
                        <a:gd name="T30" fmla="*/ 2147483647 w 146"/>
                        <a:gd name="T31" fmla="*/ 2147483647 h 112"/>
                        <a:gd name="T32" fmla="*/ 2147483647 w 146"/>
                        <a:gd name="T33" fmla="*/ 2147483647 h 112"/>
                        <a:gd name="T34" fmla="*/ 2147483647 w 146"/>
                        <a:gd name="T35" fmla="*/ 2147483647 h 112"/>
                        <a:gd name="T36" fmla="*/ 2147483647 w 146"/>
                        <a:gd name="T37" fmla="*/ 2147483647 h 112"/>
                        <a:gd name="T38" fmla="*/ 2147483647 w 146"/>
                        <a:gd name="T39" fmla="*/ 2147483647 h 112"/>
                        <a:gd name="T40" fmla="*/ 2147483647 w 146"/>
                        <a:gd name="T41" fmla="*/ 2147483647 h 112"/>
                        <a:gd name="T42" fmla="*/ 2147483647 w 146"/>
                        <a:gd name="T43" fmla="*/ 2147483647 h 112"/>
                        <a:gd name="T44" fmla="*/ 2147483647 w 146"/>
                        <a:gd name="T45" fmla="*/ 2147483647 h 112"/>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46"/>
                        <a:gd name="T70" fmla="*/ 0 h 112"/>
                        <a:gd name="T71" fmla="*/ 146 w 146"/>
                        <a:gd name="T72" fmla="*/ 112 h 112"/>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46" h="112">
                          <a:moveTo>
                            <a:pt x="146" y="112"/>
                          </a:moveTo>
                          <a:lnTo>
                            <a:pt x="143" y="112"/>
                          </a:lnTo>
                          <a:lnTo>
                            <a:pt x="133" y="112"/>
                          </a:lnTo>
                          <a:lnTo>
                            <a:pt x="119" y="112"/>
                          </a:lnTo>
                          <a:lnTo>
                            <a:pt x="103" y="111"/>
                          </a:lnTo>
                          <a:lnTo>
                            <a:pt x="84" y="106"/>
                          </a:lnTo>
                          <a:lnTo>
                            <a:pt x="64" y="99"/>
                          </a:lnTo>
                          <a:lnTo>
                            <a:pt x="46" y="88"/>
                          </a:lnTo>
                          <a:lnTo>
                            <a:pt x="30" y="73"/>
                          </a:lnTo>
                          <a:lnTo>
                            <a:pt x="19" y="53"/>
                          </a:lnTo>
                          <a:lnTo>
                            <a:pt x="9" y="60"/>
                          </a:lnTo>
                          <a:lnTo>
                            <a:pt x="0" y="0"/>
                          </a:lnTo>
                          <a:lnTo>
                            <a:pt x="60" y="20"/>
                          </a:lnTo>
                          <a:lnTo>
                            <a:pt x="46" y="27"/>
                          </a:lnTo>
                          <a:lnTo>
                            <a:pt x="45" y="30"/>
                          </a:lnTo>
                          <a:lnTo>
                            <a:pt x="45" y="35"/>
                          </a:lnTo>
                          <a:lnTo>
                            <a:pt x="46" y="42"/>
                          </a:lnTo>
                          <a:lnTo>
                            <a:pt x="51" y="53"/>
                          </a:lnTo>
                          <a:lnTo>
                            <a:pt x="58" y="63"/>
                          </a:lnTo>
                          <a:lnTo>
                            <a:pt x="70" y="76"/>
                          </a:lnTo>
                          <a:lnTo>
                            <a:pt x="88" y="88"/>
                          </a:lnTo>
                          <a:lnTo>
                            <a:pt x="113" y="100"/>
                          </a:lnTo>
                          <a:lnTo>
                            <a:pt x="146" y="112"/>
                          </a:lnTo>
                          <a:close/>
                        </a:path>
                      </a:pathLst>
                    </a:custGeom>
                    <a:solidFill>
                      <a:srgbClr val="0000FF"/>
                    </a:solidFill>
                    <a:ln w="0">
                      <a:solidFill>
                        <a:srgbClr val="0000FF"/>
                      </a:solidFill>
                      <a:round/>
                      <a:headEnd/>
                      <a:tailEnd/>
                    </a:ln>
                  </p:spPr>
                  <p:txBody>
                    <a:bodyPr/>
                    <a:lstStyle/>
                    <a:p>
                      <a:endParaRPr lang="en-US" smtClean="0">
                        <a:solidFill>
                          <a:srgbClr val="1F497D"/>
                        </a:solidFill>
                      </a:endParaRPr>
                    </a:p>
                  </p:txBody>
                </p:sp>
                <p:sp>
                  <p:nvSpPr>
                    <p:cNvPr id="501060" name="Freeform 368"/>
                    <p:cNvSpPr>
                      <a:spLocks/>
                    </p:cNvSpPr>
                    <p:nvPr/>
                  </p:nvSpPr>
                  <p:spPr bwMode="auto">
                    <a:xfrm>
                      <a:off x="1605449" y="3912748"/>
                      <a:ext cx="811784" cy="266468"/>
                    </a:xfrm>
                    <a:custGeom>
                      <a:avLst/>
                      <a:gdLst>
                        <a:gd name="T0" fmla="*/ 0 w 282"/>
                        <a:gd name="T1" fmla="*/ 0 h 115"/>
                        <a:gd name="T2" fmla="*/ 2147483647 w 282"/>
                        <a:gd name="T3" fmla="*/ 2147483647 h 115"/>
                        <a:gd name="T4" fmla="*/ 2147483647 w 282"/>
                        <a:gd name="T5" fmla="*/ 2147483647 h 115"/>
                        <a:gd name="T6" fmla="*/ 2147483647 w 282"/>
                        <a:gd name="T7" fmla="*/ 2147483647 h 115"/>
                        <a:gd name="T8" fmla="*/ 2147483647 w 282"/>
                        <a:gd name="T9" fmla="*/ 2147483647 h 115"/>
                        <a:gd name="T10" fmla="*/ 2147483647 w 282"/>
                        <a:gd name="T11" fmla="*/ 2147483647 h 115"/>
                        <a:gd name="T12" fmla="*/ 2147483647 w 282"/>
                        <a:gd name="T13" fmla="*/ 2147483647 h 115"/>
                        <a:gd name="T14" fmla="*/ 2147483647 w 282"/>
                        <a:gd name="T15" fmla="*/ 2147483647 h 115"/>
                        <a:gd name="T16" fmla="*/ 2147483647 w 282"/>
                        <a:gd name="T17" fmla="*/ 2147483647 h 115"/>
                        <a:gd name="T18" fmla="*/ 2147483647 w 282"/>
                        <a:gd name="T19" fmla="*/ 2147483647 h 115"/>
                        <a:gd name="T20" fmla="*/ 2147483647 w 282"/>
                        <a:gd name="T21" fmla="*/ 2147483647 h 115"/>
                        <a:gd name="T22" fmla="*/ 2147483647 w 282"/>
                        <a:gd name="T23" fmla="*/ 2147483647 h 115"/>
                        <a:gd name="T24" fmla="*/ 2147483647 w 282"/>
                        <a:gd name="T25" fmla="*/ 2147483647 h 115"/>
                        <a:gd name="T26" fmla="*/ 2147483647 w 282"/>
                        <a:gd name="T27" fmla="*/ 2147483647 h 115"/>
                        <a:gd name="T28" fmla="*/ 2147483647 w 282"/>
                        <a:gd name="T29" fmla="*/ 2147483647 h 115"/>
                        <a:gd name="T30" fmla="*/ 2147483647 w 282"/>
                        <a:gd name="T31" fmla="*/ 2147483647 h 115"/>
                        <a:gd name="T32" fmla="*/ 2147483647 w 282"/>
                        <a:gd name="T33" fmla="*/ 2147483647 h 115"/>
                        <a:gd name="T34" fmla="*/ 2147483647 w 282"/>
                        <a:gd name="T35" fmla="*/ 2147483647 h 115"/>
                        <a:gd name="T36" fmla="*/ 2147483647 w 282"/>
                        <a:gd name="T37" fmla="*/ 2147483647 h 115"/>
                        <a:gd name="T38" fmla="*/ 2147483647 w 282"/>
                        <a:gd name="T39" fmla="*/ 2147483647 h 115"/>
                        <a:gd name="T40" fmla="*/ 2147483647 w 282"/>
                        <a:gd name="T41" fmla="*/ 2147483647 h 115"/>
                        <a:gd name="T42" fmla="*/ 2147483647 w 282"/>
                        <a:gd name="T43" fmla="*/ 2147483647 h 115"/>
                        <a:gd name="T44" fmla="*/ 2147483647 w 282"/>
                        <a:gd name="T45" fmla="*/ 2147483647 h 115"/>
                        <a:gd name="T46" fmla="*/ 2147483647 w 282"/>
                        <a:gd name="T47" fmla="*/ 2147483647 h 115"/>
                        <a:gd name="T48" fmla="*/ 2147483647 w 282"/>
                        <a:gd name="T49" fmla="*/ 2147483647 h 115"/>
                        <a:gd name="T50" fmla="*/ 0 w 282"/>
                        <a:gd name="T51" fmla="*/ 0 h 115"/>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282"/>
                        <a:gd name="T79" fmla="*/ 0 h 115"/>
                        <a:gd name="T80" fmla="*/ 282 w 282"/>
                        <a:gd name="T81" fmla="*/ 115 h 115"/>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282" h="115">
                          <a:moveTo>
                            <a:pt x="0" y="0"/>
                          </a:moveTo>
                          <a:lnTo>
                            <a:pt x="3" y="3"/>
                          </a:lnTo>
                          <a:lnTo>
                            <a:pt x="12" y="9"/>
                          </a:lnTo>
                          <a:lnTo>
                            <a:pt x="25" y="18"/>
                          </a:lnTo>
                          <a:lnTo>
                            <a:pt x="43" y="30"/>
                          </a:lnTo>
                          <a:lnTo>
                            <a:pt x="64" y="43"/>
                          </a:lnTo>
                          <a:lnTo>
                            <a:pt x="86" y="57"/>
                          </a:lnTo>
                          <a:lnTo>
                            <a:pt x="110" y="70"/>
                          </a:lnTo>
                          <a:lnTo>
                            <a:pt x="136" y="82"/>
                          </a:lnTo>
                          <a:lnTo>
                            <a:pt x="161" y="92"/>
                          </a:lnTo>
                          <a:lnTo>
                            <a:pt x="185" y="98"/>
                          </a:lnTo>
                          <a:lnTo>
                            <a:pt x="207" y="103"/>
                          </a:lnTo>
                          <a:lnTo>
                            <a:pt x="228" y="101"/>
                          </a:lnTo>
                          <a:lnTo>
                            <a:pt x="227" y="115"/>
                          </a:lnTo>
                          <a:lnTo>
                            <a:pt x="282" y="90"/>
                          </a:lnTo>
                          <a:lnTo>
                            <a:pt x="235" y="49"/>
                          </a:lnTo>
                          <a:lnTo>
                            <a:pt x="235" y="66"/>
                          </a:lnTo>
                          <a:lnTo>
                            <a:pt x="229" y="66"/>
                          </a:lnTo>
                          <a:lnTo>
                            <a:pt x="215" y="67"/>
                          </a:lnTo>
                          <a:lnTo>
                            <a:pt x="194" y="66"/>
                          </a:lnTo>
                          <a:lnTo>
                            <a:pt x="165" y="64"/>
                          </a:lnTo>
                          <a:lnTo>
                            <a:pt x="134" y="60"/>
                          </a:lnTo>
                          <a:lnTo>
                            <a:pt x="100" y="52"/>
                          </a:lnTo>
                          <a:lnTo>
                            <a:pt x="64" y="40"/>
                          </a:lnTo>
                          <a:lnTo>
                            <a:pt x="31" y="24"/>
                          </a:lnTo>
                          <a:lnTo>
                            <a:pt x="0" y="0"/>
                          </a:lnTo>
                          <a:close/>
                        </a:path>
                      </a:pathLst>
                    </a:custGeom>
                    <a:solidFill>
                      <a:srgbClr val="00FFFF"/>
                    </a:solidFill>
                    <a:ln w="0">
                      <a:solidFill>
                        <a:srgbClr val="00FFFF"/>
                      </a:solidFill>
                      <a:round/>
                      <a:headEnd/>
                      <a:tailEnd/>
                    </a:ln>
                  </p:spPr>
                  <p:txBody>
                    <a:bodyPr/>
                    <a:lstStyle/>
                    <a:p>
                      <a:endParaRPr lang="en-US" smtClean="0">
                        <a:solidFill>
                          <a:srgbClr val="1F497D"/>
                        </a:solidFill>
                      </a:endParaRPr>
                    </a:p>
                  </p:txBody>
                </p:sp>
                <p:sp>
                  <p:nvSpPr>
                    <p:cNvPr id="501061" name="Freeform 369"/>
                    <p:cNvSpPr>
                      <a:spLocks/>
                    </p:cNvSpPr>
                    <p:nvPr/>
                  </p:nvSpPr>
                  <p:spPr bwMode="auto">
                    <a:xfrm>
                      <a:off x="1622721" y="3926650"/>
                      <a:ext cx="803148" cy="275737"/>
                    </a:xfrm>
                    <a:custGeom>
                      <a:avLst/>
                      <a:gdLst>
                        <a:gd name="T0" fmla="*/ 0 w 279"/>
                        <a:gd name="T1" fmla="*/ 0 h 119"/>
                        <a:gd name="T2" fmla="*/ 2147483647 w 279"/>
                        <a:gd name="T3" fmla="*/ 2147483647 h 119"/>
                        <a:gd name="T4" fmla="*/ 2147483647 w 279"/>
                        <a:gd name="T5" fmla="*/ 2147483647 h 119"/>
                        <a:gd name="T6" fmla="*/ 2147483647 w 279"/>
                        <a:gd name="T7" fmla="*/ 2147483647 h 119"/>
                        <a:gd name="T8" fmla="*/ 2147483647 w 279"/>
                        <a:gd name="T9" fmla="*/ 2147483647 h 119"/>
                        <a:gd name="T10" fmla="*/ 2147483647 w 279"/>
                        <a:gd name="T11" fmla="*/ 2147483647 h 119"/>
                        <a:gd name="T12" fmla="*/ 2147483647 w 279"/>
                        <a:gd name="T13" fmla="*/ 2147483647 h 119"/>
                        <a:gd name="T14" fmla="*/ 2147483647 w 279"/>
                        <a:gd name="T15" fmla="*/ 2147483647 h 119"/>
                        <a:gd name="T16" fmla="*/ 2147483647 w 279"/>
                        <a:gd name="T17" fmla="*/ 2147483647 h 119"/>
                        <a:gd name="T18" fmla="*/ 2147483647 w 279"/>
                        <a:gd name="T19" fmla="*/ 2147483647 h 119"/>
                        <a:gd name="T20" fmla="*/ 2147483647 w 279"/>
                        <a:gd name="T21" fmla="*/ 2147483647 h 119"/>
                        <a:gd name="T22" fmla="*/ 2147483647 w 279"/>
                        <a:gd name="T23" fmla="*/ 2147483647 h 119"/>
                        <a:gd name="T24" fmla="*/ 2147483647 w 279"/>
                        <a:gd name="T25" fmla="*/ 2147483647 h 119"/>
                        <a:gd name="T26" fmla="*/ 2147483647 w 279"/>
                        <a:gd name="T27" fmla="*/ 2147483647 h 119"/>
                        <a:gd name="T28" fmla="*/ 2147483647 w 279"/>
                        <a:gd name="T29" fmla="*/ 2147483647 h 119"/>
                        <a:gd name="T30" fmla="*/ 2147483647 w 279"/>
                        <a:gd name="T31" fmla="*/ 2147483647 h 119"/>
                        <a:gd name="T32" fmla="*/ 2147483647 w 279"/>
                        <a:gd name="T33" fmla="*/ 2147483647 h 119"/>
                        <a:gd name="T34" fmla="*/ 2147483647 w 279"/>
                        <a:gd name="T35" fmla="*/ 2147483647 h 119"/>
                        <a:gd name="T36" fmla="*/ 2147483647 w 279"/>
                        <a:gd name="T37" fmla="*/ 2147483647 h 119"/>
                        <a:gd name="T38" fmla="*/ 2147483647 w 279"/>
                        <a:gd name="T39" fmla="*/ 2147483647 h 119"/>
                        <a:gd name="T40" fmla="*/ 2147483647 w 279"/>
                        <a:gd name="T41" fmla="*/ 2147483647 h 119"/>
                        <a:gd name="T42" fmla="*/ 2147483647 w 279"/>
                        <a:gd name="T43" fmla="*/ 2147483647 h 119"/>
                        <a:gd name="T44" fmla="*/ 2147483647 w 279"/>
                        <a:gd name="T45" fmla="*/ 2147483647 h 119"/>
                        <a:gd name="T46" fmla="*/ 2147483647 w 279"/>
                        <a:gd name="T47" fmla="*/ 2147483647 h 119"/>
                        <a:gd name="T48" fmla="*/ 2147483647 w 279"/>
                        <a:gd name="T49" fmla="*/ 2147483647 h 119"/>
                        <a:gd name="T50" fmla="*/ 0 w 279"/>
                        <a:gd name="T51" fmla="*/ 0 h 119"/>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279"/>
                        <a:gd name="T79" fmla="*/ 0 h 119"/>
                        <a:gd name="T80" fmla="*/ 279 w 279"/>
                        <a:gd name="T81" fmla="*/ 119 h 119"/>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279" h="119">
                          <a:moveTo>
                            <a:pt x="0" y="0"/>
                          </a:moveTo>
                          <a:lnTo>
                            <a:pt x="3" y="3"/>
                          </a:lnTo>
                          <a:lnTo>
                            <a:pt x="12" y="9"/>
                          </a:lnTo>
                          <a:lnTo>
                            <a:pt x="25" y="18"/>
                          </a:lnTo>
                          <a:lnTo>
                            <a:pt x="41" y="30"/>
                          </a:lnTo>
                          <a:lnTo>
                            <a:pt x="62" y="43"/>
                          </a:lnTo>
                          <a:lnTo>
                            <a:pt x="85" y="57"/>
                          </a:lnTo>
                          <a:lnTo>
                            <a:pt x="109" y="72"/>
                          </a:lnTo>
                          <a:lnTo>
                            <a:pt x="134" y="84"/>
                          </a:lnTo>
                          <a:lnTo>
                            <a:pt x="159" y="94"/>
                          </a:lnTo>
                          <a:lnTo>
                            <a:pt x="183" y="101"/>
                          </a:lnTo>
                          <a:lnTo>
                            <a:pt x="206" y="106"/>
                          </a:lnTo>
                          <a:lnTo>
                            <a:pt x="225" y="106"/>
                          </a:lnTo>
                          <a:lnTo>
                            <a:pt x="223" y="119"/>
                          </a:lnTo>
                          <a:lnTo>
                            <a:pt x="279" y="97"/>
                          </a:lnTo>
                          <a:lnTo>
                            <a:pt x="234" y="55"/>
                          </a:lnTo>
                          <a:lnTo>
                            <a:pt x="234" y="70"/>
                          </a:lnTo>
                          <a:lnTo>
                            <a:pt x="228" y="70"/>
                          </a:lnTo>
                          <a:lnTo>
                            <a:pt x="213" y="72"/>
                          </a:lnTo>
                          <a:lnTo>
                            <a:pt x="192" y="70"/>
                          </a:lnTo>
                          <a:lnTo>
                            <a:pt x="164" y="69"/>
                          </a:lnTo>
                          <a:lnTo>
                            <a:pt x="131" y="63"/>
                          </a:lnTo>
                          <a:lnTo>
                            <a:pt x="98" y="55"/>
                          </a:lnTo>
                          <a:lnTo>
                            <a:pt x="62" y="42"/>
                          </a:lnTo>
                          <a:lnTo>
                            <a:pt x="30" y="24"/>
                          </a:lnTo>
                          <a:lnTo>
                            <a:pt x="0" y="0"/>
                          </a:lnTo>
                          <a:close/>
                        </a:path>
                      </a:pathLst>
                    </a:custGeom>
                    <a:solidFill>
                      <a:srgbClr val="0000FF"/>
                    </a:solidFill>
                    <a:ln w="0">
                      <a:solidFill>
                        <a:srgbClr val="0000FF"/>
                      </a:solidFill>
                      <a:round/>
                      <a:headEnd/>
                      <a:tailEnd/>
                    </a:ln>
                  </p:spPr>
                  <p:txBody>
                    <a:bodyPr/>
                    <a:lstStyle/>
                    <a:p>
                      <a:endParaRPr lang="en-US" smtClean="0">
                        <a:solidFill>
                          <a:srgbClr val="1F497D"/>
                        </a:solidFill>
                      </a:endParaRPr>
                    </a:p>
                  </p:txBody>
                </p:sp>
                <p:sp>
                  <p:nvSpPr>
                    <p:cNvPr id="501062" name="Freeform 370"/>
                    <p:cNvSpPr>
                      <a:spLocks/>
                    </p:cNvSpPr>
                    <p:nvPr/>
                  </p:nvSpPr>
                  <p:spPr bwMode="auto">
                    <a:xfrm>
                      <a:off x="4512903" y="2300035"/>
                      <a:ext cx="351197" cy="315128"/>
                    </a:xfrm>
                    <a:custGeom>
                      <a:avLst/>
                      <a:gdLst>
                        <a:gd name="T0" fmla="*/ 0 w 122"/>
                        <a:gd name="T1" fmla="*/ 0 h 136"/>
                        <a:gd name="T2" fmla="*/ 0 w 122"/>
                        <a:gd name="T3" fmla="*/ 2147483647 h 136"/>
                        <a:gd name="T4" fmla="*/ 0 w 122"/>
                        <a:gd name="T5" fmla="*/ 2147483647 h 136"/>
                        <a:gd name="T6" fmla="*/ 2147483647 w 122"/>
                        <a:gd name="T7" fmla="*/ 2147483647 h 136"/>
                        <a:gd name="T8" fmla="*/ 2147483647 w 122"/>
                        <a:gd name="T9" fmla="*/ 2147483647 h 136"/>
                        <a:gd name="T10" fmla="*/ 2147483647 w 122"/>
                        <a:gd name="T11" fmla="*/ 2147483647 h 136"/>
                        <a:gd name="T12" fmla="*/ 2147483647 w 122"/>
                        <a:gd name="T13" fmla="*/ 2147483647 h 136"/>
                        <a:gd name="T14" fmla="*/ 2147483647 w 122"/>
                        <a:gd name="T15" fmla="*/ 2147483647 h 136"/>
                        <a:gd name="T16" fmla="*/ 2147483647 w 122"/>
                        <a:gd name="T17" fmla="*/ 2147483647 h 136"/>
                        <a:gd name="T18" fmla="*/ 2147483647 w 122"/>
                        <a:gd name="T19" fmla="*/ 2147483647 h 136"/>
                        <a:gd name="T20" fmla="*/ 2147483647 w 122"/>
                        <a:gd name="T21" fmla="*/ 2147483647 h 136"/>
                        <a:gd name="T22" fmla="*/ 2147483647 w 122"/>
                        <a:gd name="T23" fmla="*/ 2147483647 h 136"/>
                        <a:gd name="T24" fmla="*/ 2147483647 w 122"/>
                        <a:gd name="T25" fmla="*/ 2147483647 h 136"/>
                        <a:gd name="T26" fmla="*/ 2147483647 w 122"/>
                        <a:gd name="T27" fmla="*/ 2147483647 h 136"/>
                        <a:gd name="T28" fmla="*/ 2147483647 w 122"/>
                        <a:gd name="T29" fmla="*/ 2147483647 h 136"/>
                        <a:gd name="T30" fmla="*/ 2147483647 w 122"/>
                        <a:gd name="T31" fmla="*/ 2147483647 h 136"/>
                        <a:gd name="T32" fmla="*/ 2147483647 w 122"/>
                        <a:gd name="T33" fmla="*/ 2147483647 h 136"/>
                        <a:gd name="T34" fmla="*/ 2147483647 w 122"/>
                        <a:gd name="T35" fmla="*/ 2147483647 h 136"/>
                        <a:gd name="T36" fmla="*/ 2147483647 w 122"/>
                        <a:gd name="T37" fmla="*/ 2147483647 h 136"/>
                        <a:gd name="T38" fmla="*/ 2147483647 w 122"/>
                        <a:gd name="T39" fmla="*/ 2147483647 h 136"/>
                        <a:gd name="T40" fmla="*/ 2147483647 w 122"/>
                        <a:gd name="T41" fmla="*/ 2147483647 h 136"/>
                        <a:gd name="T42" fmla="*/ 2147483647 w 122"/>
                        <a:gd name="T43" fmla="*/ 2147483647 h 136"/>
                        <a:gd name="T44" fmla="*/ 0 w 122"/>
                        <a:gd name="T45" fmla="*/ 0 h 1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22"/>
                        <a:gd name="T70" fmla="*/ 0 h 136"/>
                        <a:gd name="T71" fmla="*/ 122 w 122"/>
                        <a:gd name="T72" fmla="*/ 136 h 1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22" h="136">
                          <a:moveTo>
                            <a:pt x="0" y="0"/>
                          </a:moveTo>
                          <a:lnTo>
                            <a:pt x="0" y="3"/>
                          </a:lnTo>
                          <a:lnTo>
                            <a:pt x="0" y="12"/>
                          </a:lnTo>
                          <a:lnTo>
                            <a:pt x="1" y="27"/>
                          </a:lnTo>
                          <a:lnTo>
                            <a:pt x="4" y="43"/>
                          </a:lnTo>
                          <a:lnTo>
                            <a:pt x="10" y="61"/>
                          </a:lnTo>
                          <a:lnTo>
                            <a:pt x="19" y="81"/>
                          </a:lnTo>
                          <a:lnTo>
                            <a:pt x="31" y="97"/>
                          </a:lnTo>
                          <a:lnTo>
                            <a:pt x="47" y="112"/>
                          </a:lnTo>
                          <a:lnTo>
                            <a:pt x="68" y="121"/>
                          </a:lnTo>
                          <a:lnTo>
                            <a:pt x="62" y="133"/>
                          </a:lnTo>
                          <a:lnTo>
                            <a:pt x="122" y="136"/>
                          </a:lnTo>
                          <a:lnTo>
                            <a:pt x="100" y="79"/>
                          </a:lnTo>
                          <a:lnTo>
                            <a:pt x="92" y="92"/>
                          </a:lnTo>
                          <a:lnTo>
                            <a:pt x="89" y="92"/>
                          </a:lnTo>
                          <a:lnTo>
                            <a:pt x="85" y="94"/>
                          </a:lnTo>
                          <a:lnTo>
                            <a:pt x="77" y="92"/>
                          </a:lnTo>
                          <a:lnTo>
                            <a:pt x="67" y="89"/>
                          </a:lnTo>
                          <a:lnTo>
                            <a:pt x="55" y="83"/>
                          </a:lnTo>
                          <a:lnTo>
                            <a:pt x="41" y="72"/>
                          </a:lnTo>
                          <a:lnTo>
                            <a:pt x="28" y="55"/>
                          </a:lnTo>
                          <a:lnTo>
                            <a:pt x="13" y="31"/>
                          </a:lnTo>
                          <a:lnTo>
                            <a:pt x="0" y="0"/>
                          </a:lnTo>
                          <a:close/>
                        </a:path>
                      </a:pathLst>
                    </a:custGeom>
                    <a:solidFill>
                      <a:srgbClr val="00FFFF"/>
                    </a:solidFill>
                    <a:ln w="0">
                      <a:solidFill>
                        <a:srgbClr val="00FFFF"/>
                      </a:solidFill>
                      <a:round/>
                      <a:headEnd/>
                      <a:tailEnd/>
                    </a:ln>
                  </p:spPr>
                  <p:txBody>
                    <a:bodyPr/>
                    <a:lstStyle/>
                    <a:p>
                      <a:endParaRPr lang="en-US" smtClean="0">
                        <a:solidFill>
                          <a:srgbClr val="1F497D"/>
                        </a:solidFill>
                      </a:endParaRPr>
                    </a:p>
                  </p:txBody>
                </p:sp>
                <p:sp>
                  <p:nvSpPr>
                    <p:cNvPr id="501063" name="Freeform 371"/>
                    <p:cNvSpPr>
                      <a:spLocks/>
                    </p:cNvSpPr>
                    <p:nvPr/>
                  </p:nvSpPr>
                  <p:spPr bwMode="auto">
                    <a:xfrm>
                      <a:off x="4521539" y="2316255"/>
                      <a:ext cx="333925" cy="329030"/>
                    </a:xfrm>
                    <a:custGeom>
                      <a:avLst/>
                      <a:gdLst>
                        <a:gd name="T0" fmla="*/ 0 w 116"/>
                        <a:gd name="T1" fmla="*/ 0 h 142"/>
                        <a:gd name="T2" fmla="*/ 0 w 116"/>
                        <a:gd name="T3" fmla="*/ 2147483647 h 142"/>
                        <a:gd name="T4" fmla="*/ 0 w 116"/>
                        <a:gd name="T5" fmla="*/ 2147483647 h 142"/>
                        <a:gd name="T6" fmla="*/ 0 w 116"/>
                        <a:gd name="T7" fmla="*/ 2147483647 h 142"/>
                        <a:gd name="T8" fmla="*/ 2147483647 w 116"/>
                        <a:gd name="T9" fmla="*/ 2147483647 h 142"/>
                        <a:gd name="T10" fmla="*/ 2147483647 w 116"/>
                        <a:gd name="T11" fmla="*/ 2147483647 h 142"/>
                        <a:gd name="T12" fmla="*/ 2147483647 w 116"/>
                        <a:gd name="T13" fmla="*/ 2147483647 h 142"/>
                        <a:gd name="T14" fmla="*/ 2147483647 w 116"/>
                        <a:gd name="T15" fmla="*/ 2147483647 h 142"/>
                        <a:gd name="T16" fmla="*/ 2147483647 w 116"/>
                        <a:gd name="T17" fmla="*/ 2147483647 h 142"/>
                        <a:gd name="T18" fmla="*/ 2147483647 w 116"/>
                        <a:gd name="T19" fmla="*/ 2147483647 h 142"/>
                        <a:gd name="T20" fmla="*/ 2147483647 w 116"/>
                        <a:gd name="T21" fmla="*/ 2147483647 h 142"/>
                        <a:gd name="T22" fmla="*/ 2147483647 w 116"/>
                        <a:gd name="T23" fmla="*/ 2147483647 h 142"/>
                        <a:gd name="T24" fmla="*/ 2147483647 w 116"/>
                        <a:gd name="T25" fmla="*/ 2147483647 h 142"/>
                        <a:gd name="T26" fmla="*/ 2147483647 w 116"/>
                        <a:gd name="T27" fmla="*/ 2147483647 h 142"/>
                        <a:gd name="T28" fmla="*/ 2147483647 w 116"/>
                        <a:gd name="T29" fmla="*/ 2147483647 h 142"/>
                        <a:gd name="T30" fmla="*/ 2147483647 w 116"/>
                        <a:gd name="T31" fmla="*/ 2147483647 h 142"/>
                        <a:gd name="T32" fmla="*/ 2147483647 w 116"/>
                        <a:gd name="T33" fmla="*/ 2147483647 h 142"/>
                        <a:gd name="T34" fmla="*/ 2147483647 w 116"/>
                        <a:gd name="T35" fmla="*/ 2147483647 h 142"/>
                        <a:gd name="T36" fmla="*/ 2147483647 w 116"/>
                        <a:gd name="T37" fmla="*/ 2147483647 h 142"/>
                        <a:gd name="T38" fmla="*/ 2147483647 w 116"/>
                        <a:gd name="T39" fmla="*/ 2147483647 h 142"/>
                        <a:gd name="T40" fmla="*/ 2147483647 w 116"/>
                        <a:gd name="T41" fmla="*/ 2147483647 h 142"/>
                        <a:gd name="T42" fmla="*/ 2147483647 w 116"/>
                        <a:gd name="T43" fmla="*/ 2147483647 h 142"/>
                        <a:gd name="T44" fmla="*/ 0 w 116"/>
                        <a:gd name="T45" fmla="*/ 0 h 142"/>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16"/>
                        <a:gd name="T70" fmla="*/ 0 h 142"/>
                        <a:gd name="T71" fmla="*/ 116 w 116"/>
                        <a:gd name="T72" fmla="*/ 142 h 142"/>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16" h="142">
                          <a:moveTo>
                            <a:pt x="0" y="0"/>
                          </a:moveTo>
                          <a:lnTo>
                            <a:pt x="0" y="3"/>
                          </a:lnTo>
                          <a:lnTo>
                            <a:pt x="0" y="14"/>
                          </a:lnTo>
                          <a:lnTo>
                            <a:pt x="0" y="27"/>
                          </a:lnTo>
                          <a:lnTo>
                            <a:pt x="3" y="45"/>
                          </a:lnTo>
                          <a:lnTo>
                            <a:pt x="9" y="63"/>
                          </a:lnTo>
                          <a:lnTo>
                            <a:pt x="16" y="82"/>
                          </a:lnTo>
                          <a:lnTo>
                            <a:pt x="28" y="99"/>
                          </a:lnTo>
                          <a:lnTo>
                            <a:pt x="43" y="114"/>
                          </a:lnTo>
                          <a:lnTo>
                            <a:pt x="64" y="126"/>
                          </a:lnTo>
                          <a:lnTo>
                            <a:pt x="58" y="136"/>
                          </a:lnTo>
                          <a:lnTo>
                            <a:pt x="116" y="142"/>
                          </a:lnTo>
                          <a:lnTo>
                            <a:pt x="95" y="82"/>
                          </a:lnTo>
                          <a:lnTo>
                            <a:pt x="88" y="97"/>
                          </a:lnTo>
                          <a:lnTo>
                            <a:pt x="86" y="97"/>
                          </a:lnTo>
                          <a:lnTo>
                            <a:pt x="80" y="97"/>
                          </a:lnTo>
                          <a:lnTo>
                            <a:pt x="73" y="96"/>
                          </a:lnTo>
                          <a:lnTo>
                            <a:pt x="64" y="93"/>
                          </a:lnTo>
                          <a:lnTo>
                            <a:pt x="52" y="85"/>
                          </a:lnTo>
                          <a:lnTo>
                            <a:pt x="38" y="75"/>
                          </a:lnTo>
                          <a:lnTo>
                            <a:pt x="25" y="57"/>
                          </a:lnTo>
                          <a:lnTo>
                            <a:pt x="12" y="33"/>
                          </a:lnTo>
                          <a:lnTo>
                            <a:pt x="0" y="0"/>
                          </a:lnTo>
                          <a:close/>
                        </a:path>
                      </a:pathLst>
                    </a:custGeom>
                    <a:solidFill>
                      <a:srgbClr val="0000FF"/>
                    </a:solidFill>
                    <a:ln w="0">
                      <a:solidFill>
                        <a:srgbClr val="0000FF"/>
                      </a:solidFill>
                      <a:round/>
                      <a:headEnd/>
                      <a:tailEnd/>
                    </a:ln>
                  </p:spPr>
                  <p:txBody>
                    <a:bodyPr/>
                    <a:lstStyle/>
                    <a:p>
                      <a:endParaRPr lang="en-US" smtClean="0">
                        <a:solidFill>
                          <a:srgbClr val="1F497D"/>
                        </a:solidFill>
                      </a:endParaRPr>
                    </a:p>
                  </p:txBody>
                </p:sp>
                <p:sp>
                  <p:nvSpPr>
                    <p:cNvPr id="501064" name="TextBox 372"/>
                    <p:cNvSpPr txBox="1">
                      <a:spLocks noChangeArrowheads="1"/>
                    </p:cNvSpPr>
                    <p:nvPr/>
                  </p:nvSpPr>
                  <p:spPr bwMode="auto">
                    <a:xfrm>
                      <a:off x="6965867" y="1535668"/>
                      <a:ext cx="952238" cy="3692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800" b="1" i="1">
                          <a:solidFill>
                            <a:schemeClr val="tx2"/>
                          </a:solidFill>
                          <a:latin typeface="Times New Roman" pitchFamily="18" charset="0"/>
                        </a:defRPr>
                      </a:lvl1pPr>
                      <a:lvl2pPr marL="742950" indent="-285750">
                        <a:defRPr sz="2800" b="1" i="1">
                          <a:solidFill>
                            <a:schemeClr val="tx2"/>
                          </a:solidFill>
                          <a:latin typeface="Times New Roman" pitchFamily="18" charset="0"/>
                        </a:defRPr>
                      </a:lvl2pPr>
                      <a:lvl3pPr marL="1143000" indent="-228600">
                        <a:defRPr sz="2800" b="1" i="1">
                          <a:solidFill>
                            <a:schemeClr val="tx2"/>
                          </a:solidFill>
                          <a:latin typeface="Times New Roman" pitchFamily="18" charset="0"/>
                        </a:defRPr>
                      </a:lvl3pPr>
                      <a:lvl4pPr marL="1600200" indent="-228600">
                        <a:defRPr sz="2800" b="1" i="1">
                          <a:solidFill>
                            <a:schemeClr val="tx2"/>
                          </a:solidFill>
                          <a:latin typeface="Times New Roman" pitchFamily="18" charset="0"/>
                        </a:defRPr>
                      </a:lvl4pPr>
                      <a:lvl5pPr marL="2057400" indent="-228600">
                        <a:defRPr sz="2800" b="1" i="1">
                          <a:solidFill>
                            <a:schemeClr val="tx2"/>
                          </a:solidFill>
                          <a:latin typeface="Times New Roman" pitchFamily="18" charset="0"/>
                        </a:defRPr>
                      </a:lvl5pPr>
                      <a:lvl6pPr marL="2514600" indent="-228600" eaLnBrk="0" fontAlgn="base" hangingPunct="0">
                        <a:spcBef>
                          <a:spcPct val="0"/>
                        </a:spcBef>
                        <a:spcAft>
                          <a:spcPct val="0"/>
                        </a:spcAft>
                        <a:defRPr sz="2800" b="1" i="1">
                          <a:solidFill>
                            <a:schemeClr val="tx2"/>
                          </a:solidFill>
                          <a:latin typeface="Times New Roman" pitchFamily="18" charset="0"/>
                        </a:defRPr>
                      </a:lvl6pPr>
                      <a:lvl7pPr marL="2971800" indent="-228600" eaLnBrk="0" fontAlgn="base" hangingPunct="0">
                        <a:spcBef>
                          <a:spcPct val="0"/>
                        </a:spcBef>
                        <a:spcAft>
                          <a:spcPct val="0"/>
                        </a:spcAft>
                        <a:defRPr sz="2800" b="1" i="1">
                          <a:solidFill>
                            <a:schemeClr val="tx2"/>
                          </a:solidFill>
                          <a:latin typeface="Times New Roman" pitchFamily="18" charset="0"/>
                        </a:defRPr>
                      </a:lvl7pPr>
                      <a:lvl8pPr marL="3429000" indent="-228600" eaLnBrk="0" fontAlgn="base" hangingPunct="0">
                        <a:spcBef>
                          <a:spcPct val="0"/>
                        </a:spcBef>
                        <a:spcAft>
                          <a:spcPct val="0"/>
                        </a:spcAft>
                        <a:defRPr sz="2800" b="1" i="1">
                          <a:solidFill>
                            <a:schemeClr val="tx2"/>
                          </a:solidFill>
                          <a:latin typeface="Times New Roman" pitchFamily="18" charset="0"/>
                        </a:defRPr>
                      </a:lvl8pPr>
                      <a:lvl9pPr marL="3886200" indent="-228600" eaLnBrk="0" fontAlgn="base" hangingPunct="0">
                        <a:spcBef>
                          <a:spcPct val="0"/>
                        </a:spcBef>
                        <a:spcAft>
                          <a:spcPct val="0"/>
                        </a:spcAft>
                        <a:defRPr sz="2800" b="1" i="1">
                          <a:solidFill>
                            <a:schemeClr val="tx2"/>
                          </a:solidFill>
                          <a:latin typeface="Times New Roman" pitchFamily="18" charset="0"/>
                        </a:defRPr>
                      </a:lvl9pPr>
                    </a:lstStyle>
                    <a:p>
                      <a:pPr eaLnBrk="1" hangingPunct="1"/>
                      <a:r>
                        <a:rPr lang="en-US" altLang="en-US" sz="1800" i="0" smtClean="0">
                          <a:solidFill>
                            <a:srgbClr val="0000FF"/>
                          </a:solidFill>
                          <a:latin typeface="Calibri" pitchFamily="34" charset="0"/>
                        </a:rPr>
                        <a:t>New Hall</a:t>
                      </a:r>
                    </a:p>
                  </p:txBody>
                </p:sp>
                <p:sp>
                  <p:nvSpPr>
                    <p:cNvPr id="501065" name="Freeform 373"/>
                    <p:cNvSpPr>
                      <a:spLocks/>
                    </p:cNvSpPr>
                    <p:nvPr/>
                  </p:nvSpPr>
                  <p:spPr bwMode="auto">
                    <a:xfrm>
                      <a:off x="7383782" y="1345193"/>
                      <a:ext cx="420285" cy="259517"/>
                    </a:xfrm>
                    <a:custGeom>
                      <a:avLst/>
                      <a:gdLst>
                        <a:gd name="T0" fmla="*/ 2147483647 w 146"/>
                        <a:gd name="T1" fmla="*/ 2147483647 h 112"/>
                        <a:gd name="T2" fmla="*/ 2147483647 w 146"/>
                        <a:gd name="T3" fmla="*/ 2147483647 h 112"/>
                        <a:gd name="T4" fmla="*/ 2147483647 w 146"/>
                        <a:gd name="T5" fmla="*/ 2147483647 h 112"/>
                        <a:gd name="T6" fmla="*/ 2147483647 w 146"/>
                        <a:gd name="T7" fmla="*/ 2147483647 h 112"/>
                        <a:gd name="T8" fmla="*/ 2147483647 w 146"/>
                        <a:gd name="T9" fmla="*/ 2147483647 h 112"/>
                        <a:gd name="T10" fmla="*/ 2147483647 w 146"/>
                        <a:gd name="T11" fmla="*/ 2147483647 h 112"/>
                        <a:gd name="T12" fmla="*/ 2147483647 w 146"/>
                        <a:gd name="T13" fmla="*/ 2147483647 h 112"/>
                        <a:gd name="T14" fmla="*/ 2147483647 w 146"/>
                        <a:gd name="T15" fmla="*/ 2147483647 h 112"/>
                        <a:gd name="T16" fmla="*/ 2147483647 w 146"/>
                        <a:gd name="T17" fmla="*/ 2147483647 h 112"/>
                        <a:gd name="T18" fmla="*/ 2147483647 w 146"/>
                        <a:gd name="T19" fmla="*/ 2147483647 h 112"/>
                        <a:gd name="T20" fmla="*/ 2147483647 w 146"/>
                        <a:gd name="T21" fmla="*/ 2147483647 h 112"/>
                        <a:gd name="T22" fmla="*/ 0 w 146"/>
                        <a:gd name="T23" fmla="*/ 0 h 112"/>
                        <a:gd name="T24" fmla="*/ 2147483647 w 146"/>
                        <a:gd name="T25" fmla="*/ 2147483647 h 112"/>
                        <a:gd name="T26" fmla="*/ 2147483647 w 146"/>
                        <a:gd name="T27" fmla="*/ 2147483647 h 112"/>
                        <a:gd name="T28" fmla="*/ 2147483647 w 146"/>
                        <a:gd name="T29" fmla="*/ 2147483647 h 112"/>
                        <a:gd name="T30" fmla="*/ 2147483647 w 146"/>
                        <a:gd name="T31" fmla="*/ 2147483647 h 112"/>
                        <a:gd name="T32" fmla="*/ 2147483647 w 146"/>
                        <a:gd name="T33" fmla="*/ 2147483647 h 112"/>
                        <a:gd name="T34" fmla="*/ 2147483647 w 146"/>
                        <a:gd name="T35" fmla="*/ 2147483647 h 112"/>
                        <a:gd name="T36" fmla="*/ 2147483647 w 146"/>
                        <a:gd name="T37" fmla="*/ 2147483647 h 112"/>
                        <a:gd name="T38" fmla="*/ 2147483647 w 146"/>
                        <a:gd name="T39" fmla="*/ 2147483647 h 112"/>
                        <a:gd name="T40" fmla="*/ 2147483647 w 146"/>
                        <a:gd name="T41" fmla="*/ 2147483647 h 112"/>
                        <a:gd name="T42" fmla="*/ 2147483647 w 146"/>
                        <a:gd name="T43" fmla="*/ 2147483647 h 112"/>
                        <a:gd name="T44" fmla="*/ 2147483647 w 146"/>
                        <a:gd name="T45" fmla="*/ 2147483647 h 112"/>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46"/>
                        <a:gd name="T70" fmla="*/ 0 h 112"/>
                        <a:gd name="T71" fmla="*/ 146 w 146"/>
                        <a:gd name="T72" fmla="*/ 112 h 112"/>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46" h="112">
                          <a:moveTo>
                            <a:pt x="146" y="112"/>
                          </a:moveTo>
                          <a:lnTo>
                            <a:pt x="143" y="112"/>
                          </a:lnTo>
                          <a:lnTo>
                            <a:pt x="133" y="112"/>
                          </a:lnTo>
                          <a:lnTo>
                            <a:pt x="119" y="112"/>
                          </a:lnTo>
                          <a:lnTo>
                            <a:pt x="103" y="111"/>
                          </a:lnTo>
                          <a:lnTo>
                            <a:pt x="84" y="106"/>
                          </a:lnTo>
                          <a:lnTo>
                            <a:pt x="64" y="99"/>
                          </a:lnTo>
                          <a:lnTo>
                            <a:pt x="46" y="88"/>
                          </a:lnTo>
                          <a:lnTo>
                            <a:pt x="30" y="73"/>
                          </a:lnTo>
                          <a:lnTo>
                            <a:pt x="19" y="53"/>
                          </a:lnTo>
                          <a:lnTo>
                            <a:pt x="9" y="60"/>
                          </a:lnTo>
                          <a:lnTo>
                            <a:pt x="0" y="0"/>
                          </a:lnTo>
                          <a:lnTo>
                            <a:pt x="60" y="20"/>
                          </a:lnTo>
                          <a:lnTo>
                            <a:pt x="46" y="27"/>
                          </a:lnTo>
                          <a:lnTo>
                            <a:pt x="45" y="30"/>
                          </a:lnTo>
                          <a:lnTo>
                            <a:pt x="45" y="35"/>
                          </a:lnTo>
                          <a:lnTo>
                            <a:pt x="46" y="42"/>
                          </a:lnTo>
                          <a:lnTo>
                            <a:pt x="51" y="53"/>
                          </a:lnTo>
                          <a:lnTo>
                            <a:pt x="58" y="63"/>
                          </a:lnTo>
                          <a:lnTo>
                            <a:pt x="70" y="76"/>
                          </a:lnTo>
                          <a:lnTo>
                            <a:pt x="88" y="88"/>
                          </a:lnTo>
                          <a:lnTo>
                            <a:pt x="113" y="100"/>
                          </a:lnTo>
                          <a:lnTo>
                            <a:pt x="146" y="112"/>
                          </a:lnTo>
                          <a:close/>
                        </a:path>
                      </a:pathLst>
                    </a:custGeom>
                    <a:solidFill>
                      <a:srgbClr val="0000FF"/>
                    </a:solidFill>
                    <a:ln w="0">
                      <a:solidFill>
                        <a:srgbClr val="0000FF"/>
                      </a:solidFill>
                      <a:round/>
                      <a:headEnd/>
                      <a:tailEnd/>
                    </a:ln>
                  </p:spPr>
                  <p:txBody>
                    <a:bodyPr/>
                    <a:lstStyle/>
                    <a:p>
                      <a:endParaRPr lang="en-US" smtClean="0">
                        <a:solidFill>
                          <a:srgbClr val="1F497D"/>
                        </a:solidFill>
                      </a:endParaRPr>
                    </a:p>
                  </p:txBody>
                </p:sp>
              </p:grpSp>
            </p:grpSp>
          </p:grpSp>
          <p:sp>
            <p:nvSpPr>
              <p:cNvPr id="500757" name="TextBox 378"/>
              <p:cNvSpPr txBox="1">
                <a:spLocks noChangeArrowheads="1"/>
              </p:cNvSpPr>
              <p:nvPr/>
            </p:nvSpPr>
            <p:spPr bwMode="auto">
              <a:xfrm>
                <a:off x="5347319" y="2678668"/>
                <a:ext cx="670594" cy="3692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800" b="1" i="1">
                    <a:solidFill>
                      <a:schemeClr val="tx2"/>
                    </a:solidFill>
                    <a:latin typeface="Times New Roman" pitchFamily="18" charset="0"/>
                  </a:defRPr>
                </a:lvl1pPr>
                <a:lvl2pPr marL="742950" indent="-285750">
                  <a:defRPr sz="2800" b="1" i="1">
                    <a:solidFill>
                      <a:schemeClr val="tx2"/>
                    </a:solidFill>
                    <a:latin typeface="Times New Roman" pitchFamily="18" charset="0"/>
                  </a:defRPr>
                </a:lvl2pPr>
                <a:lvl3pPr marL="1143000" indent="-228600">
                  <a:defRPr sz="2800" b="1" i="1">
                    <a:solidFill>
                      <a:schemeClr val="tx2"/>
                    </a:solidFill>
                    <a:latin typeface="Times New Roman" pitchFamily="18" charset="0"/>
                  </a:defRPr>
                </a:lvl3pPr>
                <a:lvl4pPr marL="1600200" indent="-228600">
                  <a:defRPr sz="2800" b="1" i="1">
                    <a:solidFill>
                      <a:schemeClr val="tx2"/>
                    </a:solidFill>
                    <a:latin typeface="Times New Roman" pitchFamily="18" charset="0"/>
                  </a:defRPr>
                </a:lvl4pPr>
                <a:lvl5pPr marL="2057400" indent="-228600">
                  <a:defRPr sz="2800" b="1" i="1">
                    <a:solidFill>
                      <a:schemeClr val="tx2"/>
                    </a:solidFill>
                    <a:latin typeface="Times New Roman" pitchFamily="18" charset="0"/>
                  </a:defRPr>
                </a:lvl5pPr>
                <a:lvl6pPr marL="2514600" indent="-228600" eaLnBrk="0" fontAlgn="base" hangingPunct="0">
                  <a:spcBef>
                    <a:spcPct val="0"/>
                  </a:spcBef>
                  <a:spcAft>
                    <a:spcPct val="0"/>
                  </a:spcAft>
                  <a:defRPr sz="2800" b="1" i="1">
                    <a:solidFill>
                      <a:schemeClr val="tx2"/>
                    </a:solidFill>
                    <a:latin typeface="Times New Roman" pitchFamily="18" charset="0"/>
                  </a:defRPr>
                </a:lvl6pPr>
                <a:lvl7pPr marL="2971800" indent="-228600" eaLnBrk="0" fontAlgn="base" hangingPunct="0">
                  <a:spcBef>
                    <a:spcPct val="0"/>
                  </a:spcBef>
                  <a:spcAft>
                    <a:spcPct val="0"/>
                  </a:spcAft>
                  <a:defRPr sz="2800" b="1" i="1">
                    <a:solidFill>
                      <a:schemeClr val="tx2"/>
                    </a:solidFill>
                    <a:latin typeface="Times New Roman" pitchFamily="18" charset="0"/>
                  </a:defRPr>
                </a:lvl7pPr>
                <a:lvl8pPr marL="3429000" indent="-228600" eaLnBrk="0" fontAlgn="base" hangingPunct="0">
                  <a:spcBef>
                    <a:spcPct val="0"/>
                  </a:spcBef>
                  <a:spcAft>
                    <a:spcPct val="0"/>
                  </a:spcAft>
                  <a:defRPr sz="2800" b="1" i="1">
                    <a:solidFill>
                      <a:schemeClr val="tx2"/>
                    </a:solidFill>
                    <a:latin typeface="Times New Roman" pitchFamily="18" charset="0"/>
                  </a:defRPr>
                </a:lvl8pPr>
                <a:lvl9pPr marL="3886200" indent="-228600" eaLnBrk="0" fontAlgn="base" hangingPunct="0">
                  <a:spcBef>
                    <a:spcPct val="0"/>
                  </a:spcBef>
                  <a:spcAft>
                    <a:spcPct val="0"/>
                  </a:spcAft>
                  <a:defRPr sz="2800" b="1" i="1">
                    <a:solidFill>
                      <a:schemeClr val="tx2"/>
                    </a:solidFill>
                    <a:latin typeface="Times New Roman" pitchFamily="18" charset="0"/>
                  </a:defRPr>
                </a:lvl9pPr>
              </a:lstStyle>
              <a:p>
                <a:pPr eaLnBrk="1" hangingPunct="1"/>
                <a:r>
                  <a:rPr lang="en-US" altLang="en-US" sz="1800" i="0" smtClean="0">
                    <a:solidFill>
                      <a:srgbClr val="000000"/>
                    </a:solidFill>
                    <a:latin typeface="Calibri" pitchFamily="34" charset="0"/>
                  </a:rPr>
                  <a:t>CHL-2</a:t>
                </a:r>
              </a:p>
            </p:txBody>
          </p:sp>
          <p:sp>
            <p:nvSpPr>
              <p:cNvPr id="500758" name="Freeform 379"/>
              <p:cNvSpPr>
                <a:spLocks/>
              </p:cNvSpPr>
              <p:nvPr/>
            </p:nvSpPr>
            <p:spPr bwMode="auto">
              <a:xfrm rot="-3840000">
                <a:off x="5408805" y="2971800"/>
                <a:ext cx="420285" cy="259517"/>
              </a:xfrm>
              <a:custGeom>
                <a:avLst/>
                <a:gdLst>
                  <a:gd name="T0" fmla="*/ 2147483647 w 146"/>
                  <a:gd name="T1" fmla="*/ 2147483647 h 112"/>
                  <a:gd name="T2" fmla="*/ 2147483647 w 146"/>
                  <a:gd name="T3" fmla="*/ 2147483647 h 112"/>
                  <a:gd name="T4" fmla="*/ 2147483647 w 146"/>
                  <a:gd name="T5" fmla="*/ 2147483647 h 112"/>
                  <a:gd name="T6" fmla="*/ 2147483647 w 146"/>
                  <a:gd name="T7" fmla="*/ 2147483647 h 112"/>
                  <a:gd name="T8" fmla="*/ 2147483647 w 146"/>
                  <a:gd name="T9" fmla="*/ 2147483647 h 112"/>
                  <a:gd name="T10" fmla="*/ 2147483647 w 146"/>
                  <a:gd name="T11" fmla="*/ 2147483647 h 112"/>
                  <a:gd name="T12" fmla="*/ 2147483647 w 146"/>
                  <a:gd name="T13" fmla="*/ 2147483647 h 112"/>
                  <a:gd name="T14" fmla="*/ 2147483647 w 146"/>
                  <a:gd name="T15" fmla="*/ 2147483647 h 112"/>
                  <a:gd name="T16" fmla="*/ 2147483647 w 146"/>
                  <a:gd name="T17" fmla="*/ 2147483647 h 112"/>
                  <a:gd name="T18" fmla="*/ 2147483647 w 146"/>
                  <a:gd name="T19" fmla="*/ 2147483647 h 112"/>
                  <a:gd name="T20" fmla="*/ 2147483647 w 146"/>
                  <a:gd name="T21" fmla="*/ 2147483647 h 112"/>
                  <a:gd name="T22" fmla="*/ 0 w 146"/>
                  <a:gd name="T23" fmla="*/ 0 h 112"/>
                  <a:gd name="T24" fmla="*/ 2147483647 w 146"/>
                  <a:gd name="T25" fmla="*/ 2147483647 h 112"/>
                  <a:gd name="T26" fmla="*/ 2147483647 w 146"/>
                  <a:gd name="T27" fmla="*/ 2147483647 h 112"/>
                  <a:gd name="T28" fmla="*/ 2147483647 w 146"/>
                  <a:gd name="T29" fmla="*/ 2147483647 h 112"/>
                  <a:gd name="T30" fmla="*/ 2147483647 w 146"/>
                  <a:gd name="T31" fmla="*/ 2147483647 h 112"/>
                  <a:gd name="T32" fmla="*/ 2147483647 w 146"/>
                  <a:gd name="T33" fmla="*/ 2147483647 h 112"/>
                  <a:gd name="T34" fmla="*/ 2147483647 w 146"/>
                  <a:gd name="T35" fmla="*/ 2147483647 h 112"/>
                  <a:gd name="T36" fmla="*/ 2147483647 w 146"/>
                  <a:gd name="T37" fmla="*/ 2147483647 h 112"/>
                  <a:gd name="T38" fmla="*/ 2147483647 w 146"/>
                  <a:gd name="T39" fmla="*/ 2147483647 h 112"/>
                  <a:gd name="T40" fmla="*/ 2147483647 w 146"/>
                  <a:gd name="T41" fmla="*/ 2147483647 h 112"/>
                  <a:gd name="T42" fmla="*/ 2147483647 w 146"/>
                  <a:gd name="T43" fmla="*/ 2147483647 h 112"/>
                  <a:gd name="T44" fmla="*/ 2147483647 w 146"/>
                  <a:gd name="T45" fmla="*/ 2147483647 h 112"/>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46"/>
                  <a:gd name="T70" fmla="*/ 0 h 112"/>
                  <a:gd name="T71" fmla="*/ 146 w 146"/>
                  <a:gd name="T72" fmla="*/ 112 h 112"/>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46" h="112">
                    <a:moveTo>
                      <a:pt x="146" y="112"/>
                    </a:moveTo>
                    <a:lnTo>
                      <a:pt x="143" y="112"/>
                    </a:lnTo>
                    <a:lnTo>
                      <a:pt x="133" y="112"/>
                    </a:lnTo>
                    <a:lnTo>
                      <a:pt x="119" y="112"/>
                    </a:lnTo>
                    <a:lnTo>
                      <a:pt x="103" y="111"/>
                    </a:lnTo>
                    <a:lnTo>
                      <a:pt x="84" y="106"/>
                    </a:lnTo>
                    <a:lnTo>
                      <a:pt x="64" y="99"/>
                    </a:lnTo>
                    <a:lnTo>
                      <a:pt x="46" y="88"/>
                    </a:lnTo>
                    <a:lnTo>
                      <a:pt x="30" y="73"/>
                    </a:lnTo>
                    <a:lnTo>
                      <a:pt x="19" y="53"/>
                    </a:lnTo>
                    <a:lnTo>
                      <a:pt x="9" y="60"/>
                    </a:lnTo>
                    <a:lnTo>
                      <a:pt x="0" y="0"/>
                    </a:lnTo>
                    <a:lnTo>
                      <a:pt x="60" y="20"/>
                    </a:lnTo>
                    <a:lnTo>
                      <a:pt x="46" y="27"/>
                    </a:lnTo>
                    <a:lnTo>
                      <a:pt x="45" y="30"/>
                    </a:lnTo>
                    <a:lnTo>
                      <a:pt x="45" y="35"/>
                    </a:lnTo>
                    <a:lnTo>
                      <a:pt x="46" y="42"/>
                    </a:lnTo>
                    <a:lnTo>
                      <a:pt x="51" y="53"/>
                    </a:lnTo>
                    <a:lnTo>
                      <a:pt x="58" y="63"/>
                    </a:lnTo>
                    <a:lnTo>
                      <a:pt x="70" y="76"/>
                    </a:lnTo>
                    <a:lnTo>
                      <a:pt x="88" y="88"/>
                    </a:lnTo>
                    <a:lnTo>
                      <a:pt x="113" y="100"/>
                    </a:lnTo>
                    <a:lnTo>
                      <a:pt x="146" y="112"/>
                    </a:lnTo>
                    <a:close/>
                  </a:path>
                </a:pathLst>
              </a:custGeom>
              <a:solidFill>
                <a:srgbClr val="0000FF"/>
              </a:solidFill>
              <a:ln w="0">
                <a:solidFill>
                  <a:srgbClr val="0000FF"/>
                </a:solidFill>
                <a:round/>
                <a:headEnd/>
                <a:tailEnd/>
              </a:ln>
            </p:spPr>
            <p:txBody>
              <a:bodyPr/>
              <a:lstStyle/>
              <a:p>
                <a:endParaRPr lang="en-US" smtClean="0">
                  <a:solidFill>
                    <a:srgbClr val="1F497D"/>
                  </a:solidFill>
                </a:endParaRPr>
              </a:p>
            </p:txBody>
          </p:sp>
        </p:grpSp>
        <p:sp>
          <p:nvSpPr>
            <p:cNvPr id="500751" name="TextBox 1008"/>
            <p:cNvSpPr txBox="1">
              <a:spLocks noChangeArrowheads="1"/>
            </p:cNvSpPr>
            <p:nvPr/>
          </p:nvSpPr>
          <p:spPr bwMode="auto">
            <a:xfrm>
              <a:off x="5334000" y="3505200"/>
              <a:ext cx="1588734"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800" b="1" i="1">
                  <a:solidFill>
                    <a:schemeClr val="tx2"/>
                  </a:solidFill>
                  <a:latin typeface="Times New Roman" pitchFamily="18" charset="0"/>
                </a:defRPr>
              </a:lvl1pPr>
              <a:lvl2pPr marL="742950" indent="-285750">
                <a:defRPr sz="2800" b="1" i="1">
                  <a:solidFill>
                    <a:schemeClr val="tx2"/>
                  </a:solidFill>
                  <a:latin typeface="Times New Roman" pitchFamily="18" charset="0"/>
                </a:defRPr>
              </a:lvl2pPr>
              <a:lvl3pPr marL="1143000" indent="-228600">
                <a:defRPr sz="2800" b="1" i="1">
                  <a:solidFill>
                    <a:schemeClr val="tx2"/>
                  </a:solidFill>
                  <a:latin typeface="Times New Roman" pitchFamily="18" charset="0"/>
                </a:defRPr>
              </a:lvl3pPr>
              <a:lvl4pPr marL="1600200" indent="-228600">
                <a:defRPr sz="2800" b="1" i="1">
                  <a:solidFill>
                    <a:schemeClr val="tx2"/>
                  </a:solidFill>
                  <a:latin typeface="Times New Roman" pitchFamily="18" charset="0"/>
                </a:defRPr>
              </a:lvl4pPr>
              <a:lvl5pPr marL="2057400" indent="-228600">
                <a:defRPr sz="2800" b="1" i="1">
                  <a:solidFill>
                    <a:schemeClr val="tx2"/>
                  </a:solidFill>
                  <a:latin typeface="Times New Roman" pitchFamily="18" charset="0"/>
                </a:defRPr>
              </a:lvl5pPr>
              <a:lvl6pPr marL="2514600" indent="-228600" eaLnBrk="0" fontAlgn="base" hangingPunct="0">
                <a:spcBef>
                  <a:spcPct val="0"/>
                </a:spcBef>
                <a:spcAft>
                  <a:spcPct val="0"/>
                </a:spcAft>
                <a:defRPr sz="2800" b="1" i="1">
                  <a:solidFill>
                    <a:schemeClr val="tx2"/>
                  </a:solidFill>
                  <a:latin typeface="Times New Roman" pitchFamily="18" charset="0"/>
                </a:defRPr>
              </a:lvl6pPr>
              <a:lvl7pPr marL="2971800" indent="-228600" eaLnBrk="0" fontAlgn="base" hangingPunct="0">
                <a:spcBef>
                  <a:spcPct val="0"/>
                </a:spcBef>
                <a:spcAft>
                  <a:spcPct val="0"/>
                </a:spcAft>
                <a:defRPr sz="2800" b="1" i="1">
                  <a:solidFill>
                    <a:schemeClr val="tx2"/>
                  </a:solidFill>
                  <a:latin typeface="Times New Roman" pitchFamily="18" charset="0"/>
                </a:defRPr>
              </a:lvl7pPr>
              <a:lvl8pPr marL="3429000" indent="-228600" eaLnBrk="0" fontAlgn="base" hangingPunct="0">
                <a:spcBef>
                  <a:spcPct val="0"/>
                </a:spcBef>
                <a:spcAft>
                  <a:spcPct val="0"/>
                </a:spcAft>
                <a:defRPr sz="2800" b="1" i="1">
                  <a:solidFill>
                    <a:schemeClr val="tx2"/>
                  </a:solidFill>
                  <a:latin typeface="Times New Roman" pitchFamily="18" charset="0"/>
                </a:defRPr>
              </a:lvl8pPr>
              <a:lvl9pPr marL="3886200" indent="-228600" eaLnBrk="0" fontAlgn="base" hangingPunct="0">
                <a:spcBef>
                  <a:spcPct val="0"/>
                </a:spcBef>
                <a:spcAft>
                  <a:spcPct val="0"/>
                </a:spcAft>
                <a:defRPr sz="2800" b="1" i="1">
                  <a:solidFill>
                    <a:schemeClr val="tx2"/>
                  </a:solidFill>
                  <a:latin typeface="Times New Roman" pitchFamily="18" charset="0"/>
                </a:defRPr>
              </a:lvl9pPr>
            </a:lstStyle>
            <a:p>
              <a:r>
                <a:rPr lang="en-US" altLang="en-US" sz="1600" i="0" smtClean="0">
                  <a:solidFill>
                    <a:srgbClr val="000000"/>
                  </a:solidFill>
                  <a:latin typeface="Calibri" pitchFamily="34" charset="0"/>
                </a:rPr>
                <a:t> </a:t>
              </a:r>
              <a:r>
                <a:rPr lang="en-US" altLang="en-US" sz="1800" i="0" smtClean="0">
                  <a:solidFill>
                    <a:srgbClr val="000000"/>
                  </a:solidFill>
                  <a:latin typeface="Calibri" pitchFamily="34" charset="0"/>
                </a:rPr>
                <a:t>20 cryomodules</a:t>
              </a:r>
            </a:p>
          </p:txBody>
        </p:sp>
        <p:sp>
          <p:nvSpPr>
            <p:cNvPr id="500752" name="TextBox 1009"/>
            <p:cNvSpPr txBox="1">
              <a:spLocks noChangeArrowheads="1"/>
            </p:cNvSpPr>
            <p:nvPr/>
          </p:nvSpPr>
          <p:spPr bwMode="auto">
            <a:xfrm>
              <a:off x="3041696" y="1513661"/>
              <a:ext cx="1333727" cy="5232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800" b="1" i="1">
                  <a:solidFill>
                    <a:schemeClr val="tx2"/>
                  </a:solidFill>
                  <a:latin typeface="Times New Roman" pitchFamily="18" charset="0"/>
                </a:defRPr>
              </a:lvl1pPr>
              <a:lvl2pPr marL="742950" indent="-285750">
                <a:defRPr sz="2800" b="1" i="1">
                  <a:solidFill>
                    <a:schemeClr val="tx2"/>
                  </a:solidFill>
                  <a:latin typeface="Times New Roman" pitchFamily="18" charset="0"/>
                </a:defRPr>
              </a:lvl2pPr>
              <a:lvl3pPr marL="1143000" indent="-228600">
                <a:defRPr sz="2800" b="1" i="1">
                  <a:solidFill>
                    <a:schemeClr val="tx2"/>
                  </a:solidFill>
                  <a:latin typeface="Times New Roman" pitchFamily="18" charset="0"/>
                </a:defRPr>
              </a:lvl3pPr>
              <a:lvl4pPr marL="1600200" indent="-228600">
                <a:defRPr sz="2800" b="1" i="1">
                  <a:solidFill>
                    <a:schemeClr val="tx2"/>
                  </a:solidFill>
                  <a:latin typeface="Times New Roman" pitchFamily="18" charset="0"/>
                </a:defRPr>
              </a:lvl4pPr>
              <a:lvl5pPr marL="2057400" indent="-228600">
                <a:defRPr sz="2800" b="1" i="1">
                  <a:solidFill>
                    <a:schemeClr val="tx2"/>
                  </a:solidFill>
                  <a:latin typeface="Times New Roman" pitchFamily="18" charset="0"/>
                </a:defRPr>
              </a:lvl5pPr>
              <a:lvl6pPr marL="2514600" indent="-228600" eaLnBrk="0" fontAlgn="base" hangingPunct="0">
                <a:spcBef>
                  <a:spcPct val="0"/>
                </a:spcBef>
                <a:spcAft>
                  <a:spcPct val="0"/>
                </a:spcAft>
                <a:defRPr sz="2800" b="1" i="1">
                  <a:solidFill>
                    <a:schemeClr val="tx2"/>
                  </a:solidFill>
                  <a:latin typeface="Times New Roman" pitchFamily="18" charset="0"/>
                </a:defRPr>
              </a:lvl6pPr>
              <a:lvl7pPr marL="2971800" indent="-228600" eaLnBrk="0" fontAlgn="base" hangingPunct="0">
                <a:spcBef>
                  <a:spcPct val="0"/>
                </a:spcBef>
                <a:spcAft>
                  <a:spcPct val="0"/>
                </a:spcAft>
                <a:defRPr sz="2800" b="1" i="1">
                  <a:solidFill>
                    <a:schemeClr val="tx2"/>
                  </a:solidFill>
                  <a:latin typeface="Times New Roman" pitchFamily="18" charset="0"/>
                </a:defRPr>
              </a:lvl7pPr>
              <a:lvl8pPr marL="3429000" indent="-228600" eaLnBrk="0" fontAlgn="base" hangingPunct="0">
                <a:spcBef>
                  <a:spcPct val="0"/>
                </a:spcBef>
                <a:spcAft>
                  <a:spcPct val="0"/>
                </a:spcAft>
                <a:defRPr sz="2800" b="1" i="1">
                  <a:solidFill>
                    <a:schemeClr val="tx2"/>
                  </a:solidFill>
                  <a:latin typeface="Times New Roman" pitchFamily="18" charset="0"/>
                </a:defRPr>
              </a:lvl8pPr>
              <a:lvl9pPr marL="3886200" indent="-228600" eaLnBrk="0" fontAlgn="base" hangingPunct="0">
                <a:spcBef>
                  <a:spcPct val="0"/>
                </a:spcBef>
                <a:spcAft>
                  <a:spcPct val="0"/>
                </a:spcAft>
                <a:defRPr sz="2800" b="1" i="1">
                  <a:solidFill>
                    <a:schemeClr val="tx2"/>
                  </a:solidFill>
                  <a:latin typeface="Times New Roman" pitchFamily="18" charset="0"/>
                </a:defRPr>
              </a:lvl9pPr>
            </a:lstStyle>
            <a:p>
              <a:pPr algn="ctr"/>
              <a:r>
                <a:rPr lang="en-US" altLang="en-US" sz="1600" i="0" smtClean="0">
                  <a:solidFill>
                    <a:srgbClr val="000000"/>
                  </a:solidFill>
                  <a:latin typeface="Calibri" pitchFamily="34" charset="0"/>
                </a:rPr>
                <a:t> </a:t>
              </a:r>
              <a:r>
                <a:rPr lang="en-US" altLang="en-US" sz="1800" i="0" smtClean="0">
                  <a:solidFill>
                    <a:srgbClr val="000000"/>
                  </a:solidFill>
                  <a:latin typeface="Calibri" pitchFamily="34" charset="0"/>
                </a:rPr>
                <a:t>Add 5</a:t>
              </a:r>
            </a:p>
            <a:p>
              <a:pPr algn="ctr">
                <a:lnSpc>
                  <a:spcPts val="1200"/>
                </a:lnSpc>
              </a:pPr>
              <a:r>
                <a:rPr lang="en-US" altLang="en-US" sz="1800" i="0" smtClean="0">
                  <a:solidFill>
                    <a:srgbClr val="000000"/>
                  </a:solidFill>
                  <a:latin typeface="Calibri" pitchFamily="34" charset="0"/>
                </a:rPr>
                <a:t> cryomodules</a:t>
              </a:r>
            </a:p>
          </p:txBody>
        </p:sp>
        <p:sp>
          <p:nvSpPr>
            <p:cNvPr id="500753" name="TextBox 1010"/>
            <p:cNvSpPr txBox="1">
              <a:spLocks noChangeArrowheads="1"/>
            </p:cNvSpPr>
            <p:nvPr/>
          </p:nvSpPr>
          <p:spPr bwMode="auto">
            <a:xfrm>
              <a:off x="4108499" y="4114800"/>
              <a:ext cx="1333727" cy="5232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800" b="1" i="1">
                  <a:solidFill>
                    <a:schemeClr val="tx2"/>
                  </a:solidFill>
                  <a:latin typeface="Times New Roman" pitchFamily="18" charset="0"/>
                </a:defRPr>
              </a:lvl1pPr>
              <a:lvl2pPr marL="742950" indent="-285750">
                <a:defRPr sz="2800" b="1" i="1">
                  <a:solidFill>
                    <a:schemeClr val="tx2"/>
                  </a:solidFill>
                  <a:latin typeface="Times New Roman" pitchFamily="18" charset="0"/>
                </a:defRPr>
              </a:lvl2pPr>
              <a:lvl3pPr marL="1143000" indent="-228600">
                <a:defRPr sz="2800" b="1" i="1">
                  <a:solidFill>
                    <a:schemeClr val="tx2"/>
                  </a:solidFill>
                  <a:latin typeface="Times New Roman" pitchFamily="18" charset="0"/>
                </a:defRPr>
              </a:lvl3pPr>
              <a:lvl4pPr marL="1600200" indent="-228600">
                <a:defRPr sz="2800" b="1" i="1">
                  <a:solidFill>
                    <a:schemeClr val="tx2"/>
                  </a:solidFill>
                  <a:latin typeface="Times New Roman" pitchFamily="18" charset="0"/>
                </a:defRPr>
              </a:lvl4pPr>
              <a:lvl5pPr marL="2057400" indent="-228600">
                <a:defRPr sz="2800" b="1" i="1">
                  <a:solidFill>
                    <a:schemeClr val="tx2"/>
                  </a:solidFill>
                  <a:latin typeface="Times New Roman" pitchFamily="18" charset="0"/>
                </a:defRPr>
              </a:lvl5pPr>
              <a:lvl6pPr marL="2514600" indent="-228600" eaLnBrk="0" fontAlgn="base" hangingPunct="0">
                <a:spcBef>
                  <a:spcPct val="0"/>
                </a:spcBef>
                <a:spcAft>
                  <a:spcPct val="0"/>
                </a:spcAft>
                <a:defRPr sz="2800" b="1" i="1">
                  <a:solidFill>
                    <a:schemeClr val="tx2"/>
                  </a:solidFill>
                  <a:latin typeface="Times New Roman" pitchFamily="18" charset="0"/>
                </a:defRPr>
              </a:lvl6pPr>
              <a:lvl7pPr marL="2971800" indent="-228600" eaLnBrk="0" fontAlgn="base" hangingPunct="0">
                <a:spcBef>
                  <a:spcPct val="0"/>
                </a:spcBef>
                <a:spcAft>
                  <a:spcPct val="0"/>
                </a:spcAft>
                <a:defRPr sz="2800" b="1" i="1">
                  <a:solidFill>
                    <a:schemeClr val="tx2"/>
                  </a:solidFill>
                  <a:latin typeface="Times New Roman" pitchFamily="18" charset="0"/>
                </a:defRPr>
              </a:lvl7pPr>
              <a:lvl8pPr marL="3429000" indent="-228600" eaLnBrk="0" fontAlgn="base" hangingPunct="0">
                <a:spcBef>
                  <a:spcPct val="0"/>
                </a:spcBef>
                <a:spcAft>
                  <a:spcPct val="0"/>
                </a:spcAft>
                <a:defRPr sz="2800" b="1" i="1">
                  <a:solidFill>
                    <a:schemeClr val="tx2"/>
                  </a:solidFill>
                  <a:latin typeface="Times New Roman" pitchFamily="18" charset="0"/>
                </a:defRPr>
              </a:lvl8pPr>
              <a:lvl9pPr marL="3886200" indent="-228600" eaLnBrk="0" fontAlgn="base" hangingPunct="0">
                <a:spcBef>
                  <a:spcPct val="0"/>
                </a:spcBef>
                <a:spcAft>
                  <a:spcPct val="0"/>
                </a:spcAft>
                <a:defRPr sz="2800" b="1" i="1">
                  <a:solidFill>
                    <a:schemeClr val="tx2"/>
                  </a:solidFill>
                  <a:latin typeface="Times New Roman" pitchFamily="18" charset="0"/>
                </a:defRPr>
              </a:lvl9pPr>
            </a:lstStyle>
            <a:p>
              <a:pPr algn="ctr"/>
              <a:r>
                <a:rPr lang="en-US" altLang="en-US" sz="1600" i="0" smtClean="0">
                  <a:solidFill>
                    <a:srgbClr val="000000"/>
                  </a:solidFill>
                  <a:latin typeface="Calibri" pitchFamily="34" charset="0"/>
                </a:rPr>
                <a:t> </a:t>
              </a:r>
              <a:r>
                <a:rPr lang="en-US" altLang="en-US" sz="1800" i="0" smtClean="0">
                  <a:solidFill>
                    <a:srgbClr val="000000"/>
                  </a:solidFill>
                  <a:latin typeface="Calibri" pitchFamily="34" charset="0"/>
                </a:rPr>
                <a:t>Add 5</a:t>
              </a:r>
            </a:p>
            <a:p>
              <a:pPr algn="ctr">
                <a:lnSpc>
                  <a:spcPts val="1200"/>
                </a:lnSpc>
              </a:pPr>
              <a:r>
                <a:rPr lang="en-US" altLang="en-US" sz="1800" i="0" smtClean="0">
                  <a:solidFill>
                    <a:srgbClr val="000000"/>
                  </a:solidFill>
                  <a:latin typeface="Calibri" pitchFamily="34" charset="0"/>
                </a:rPr>
                <a:t> cryomodules</a:t>
              </a:r>
            </a:p>
          </p:txBody>
        </p:sp>
        <p:sp>
          <p:nvSpPr>
            <p:cNvPr id="500754" name="TextBox 1011"/>
            <p:cNvSpPr txBox="1">
              <a:spLocks noChangeArrowheads="1"/>
            </p:cNvSpPr>
            <p:nvPr/>
          </p:nvSpPr>
          <p:spPr bwMode="auto">
            <a:xfrm>
              <a:off x="1751306" y="2362200"/>
              <a:ext cx="1588734"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800" b="1" i="1">
                  <a:solidFill>
                    <a:schemeClr val="tx2"/>
                  </a:solidFill>
                  <a:latin typeface="Times New Roman" pitchFamily="18" charset="0"/>
                </a:defRPr>
              </a:lvl1pPr>
              <a:lvl2pPr marL="742950" indent="-285750">
                <a:defRPr sz="2800" b="1" i="1">
                  <a:solidFill>
                    <a:schemeClr val="tx2"/>
                  </a:solidFill>
                  <a:latin typeface="Times New Roman" pitchFamily="18" charset="0"/>
                </a:defRPr>
              </a:lvl2pPr>
              <a:lvl3pPr marL="1143000" indent="-228600">
                <a:defRPr sz="2800" b="1" i="1">
                  <a:solidFill>
                    <a:schemeClr val="tx2"/>
                  </a:solidFill>
                  <a:latin typeface="Times New Roman" pitchFamily="18" charset="0"/>
                </a:defRPr>
              </a:lvl3pPr>
              <a:lvl4pPr marL="1600200" indent="-228600">
                <a:defRPr sz="2800" b="1" i="1">
                  <a:solidFill>
                    <a:schemeClr val="tx2"/>
                  </a:solidFill>
                  <a:latin typeface="Times New Roman" pitchFamily="18" charset="0"/>
                </a:defRPr>
              </a:lvl4pPr>
              <a:lvl5pPr marL="2057400" indent="-228600">
                <a:defRPr sz="2800" b="1" i="1">
                  <a:solidFill>
                    <a:schemeClr val="tx2"/>
                  </a:solidFill>
                  <a:latin typeface="Times New Roman" pitchFamily="18" charset="0"/>
                </a:defRPr>
              </a:lvl5pPr>
              <a:lvl6pPr marL="2514600" indent="-228600" eaLnBrk="0" fontAlgn="base" hangingPunct="0">
                <a:spcBef>
                  <a:spcPct val="0"/>
                </a:spcBef>
                <a:spcAft>
                  <a:spcPct val="0"/>
                </a:spcAft>
                <a:defRPr sz="2800" b="1" i="1">
                  <a:solidFill>
                    <a:schemeClr val="tx2"/>
                  </a:solidFill>
                  <a:latin typeface="Times New Roman" pitchFamily="18" charset="0"/>
                </a:defRPr>
              </a:lvl6pPr>
              <a:lvl7pPr marL="2971800" indent="-228600" eaLnBrk="0" fontAlgn="base" hangingPunct="0">
                <a:spcBef>
                  <a:spcPct val="0"/>
                </a:spcBef>
                <a:spcAft>
                  <a:spcPct val="0"/>
                </a:spcAft>
                <a:defRPr sz="2800" b="1" i="1">
                  <a:solidFill>
                    <a:schemeClr val="tx2"/>
                  </a:solidFill>
                  <a:latin typeface="Times New Roman" pitchFamily="18" charset="0"/>
                </a:defRPr>
              </a:lvl7pPr>
              <a:lvl8pPr marL="3429000" indent="-228600" eaLnBrk="0" fontAlgn="base" hangingPunct="0">
                <a:spcBef>
                  <a:spcPct val="0"/>
                </a:spcBef>
                <a:spcAft>
                  <a:spcPct val="0"/>
                </a:spcAft>
                <a:defRPr sz="2800" b="1" i="1">
                  <a:solidFill>
                    <a:schemeClr val="tx2"/>
                  </a:solidFill>
                  <a:latin typeface="Times New Roman" pitchFamily="18" charset="0"/>
                </a:defRPr>
              </a:lvl8pPr>
              <a:lvl9pPr marL="3886200" indent="-228600" eaLnBrk="0" fontAlgn="base" hangingPunct="0">
                <a:spcBef>
                  <a:spcPct val="0"/>
                </a:spcBef>
                <a:spcAft>
                  <a:spcPct val="0"/>
                </a:spcAft>
                <a:defRPr sz="2800" b="1" i="1">
                  <a:solidFill>
                    <a:schemeClr val="tx2"/>
                  </a:solidFill>
                  <a:latin typeface="Times New Roman" pitchFamily="18" charset="0"/>
                </a:defRPr>
              </a:lvl9pPr>
            </a:lstStyle>
            <a:p>
              <a:r>
                <a:rPr lang="en-US" altLang="en-US" sz="1600" i="0" smtClean="0">
                  <a:solidFill>
                    <a:srgbClr val="000000"/>
                  </a:solidFill>
                  <a:latin typeface="Calibri" pitchFamily="34" charset="0"/>
                </a:rPr>
                <a:t> </a:t>
              </a:r>
              <a:r>
                <a:rPr lang="en-US" altLang="en-US" sz="1800" i="0" smtClean="0">
                  <a:solidFill>
                    <a:srgbClr val="000000"/>
                  </a:solidFill>
                  <a:latin typeface="Calibri" pitchFamily="34" charset="0"/>
                </a:rPr>
                <a:t>20 cryomodules</a:t>
              </a:r>
            </a:p>
          </p:txBody>
        </p:sp>
        <p:sp>
          <p:nvSpPr>
            <p:cNvPr id="500755" name="TextBox 1012"/>
            <p:cNvSpPr txBox="1">
              <a:spLocks noChangeArrowheads="1"/>
            </p:cNvSpPr>
            <p:nvPr/>
          </p:nvSpPr>
          <p:spPr bwMode="auto">
            <a:xfrm>
              <a:off x="884108" y="3200400"/>
              <a:ext cx="871626"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800" b="1" i="1">
                  <a:solidFill>
                    <a:schemeClr val="tx2"/>
                  </a:solidFill>
                  <a:latin typeface="Times New Roman" pitchFamily="18" charset="0"/>
                </a:defRPr>
              </a:lvl1pPr>
              <a:lvl2pPr marL="742950" indent="-285750">
                <a:defRPr sz="2800" b="1" i="1">
                  <a:solidFill>
                    <a:schemeClr val="tx2"/>
                  </a:solidFill>
                  <a:latin typeface="Times New Roman" pitchFamily="18" charset="0"/>
                </a:defRPr>
              </a:lvl2pPr>
              <a:lvl3pPr marL="1143000" indent="-228600">
                <a:defRPr sz="2800" b="1" i="1">
                  <a:solidFill>
                    <a:schemeClr val="tx2"/>
                  </a:solidFill>
                  <a:latin typeface="Times New Roman" pitchFamily="18" charset="0"/>
                </a:defRPr>
              </a:lvl3pPr>
              <a:lvl4pPr marL="1600200" indent="-228600">
                <a:defRPr sz="2800" b="1" i="1">
                  <a:solidFill>
                    <a:schemeClr val="tx2"/>
                  </a:solidFill>
                  <a:latin typeface="Times New Roman" pitchFamily="18" charset="0"/>
                </a:defRPr>
              </a:lvl4pPr>
              <a:lvl5pPr marL="2057400" indent="-228600">
                <a:defRPr sz="2800" b="1" i="1">
                  <a:solidFill>
                    <a:schemeClr val="tx2"/>
                  </a:solidFill>
                  <a:latin typeface="Times New Roman" pitchFamily="18" charset="0"/>
                </a:defRPr>
              </a:lvl5pPr>
              <a:lvl6pPr marL="2514600" indent="-228600" eaLnBrk="0" fontAlgn="base" hangingPunct="0">
                <a:spcBef>
                  <a:spcPct val="0"/>
                </a:spcBef>
                <a:spcAft>
                  <a:spcPct val="0"/>
                </a:spcAft>
                <a:defRPr sz="2800" b="1" i="1">
                  <a:solidFill>
                    <a:schemeClr val="tx2"/>
                  </a:solidFill>
                  <a:latin typeface="Times New Roman" pitchFamily="18" charset="0"/>
                </a:defRPr>
              </a:lvl6pPr>
              <a:lvl7pPr marL="2971800" indent="-228600" eaLnBrk="0" fontAlgn="base" hangingPunct="0">
                <a:spcBef>
                  <a:spcPct val="0"/>
                </a:spcBef>
                <a:spcAft>
                  <a:spcPct val="0"/>
                </a:spcAft>
                <a:defRPr sz="2800" b="1" i="1">
                  <a:solidFill>
                    <a:schemeClr val="tx2"/>
                  </a:solidFill>
                  <a:latin typeface="Times New Roman" pitchFamily="18" charset="0"/>
                </a:defRPr>
              </a:lvl7pPr>
              <a:lvl8pPr marL="3429000" indent="-228600" eaLnBrk="0" fontAlgn="base" hangingPunct="0">
                <a:spcBef>
                  <a:spcPct val="0"/>
                </a:spcBef>
                <a:spcAft>
                  <a:spcPct val="0"/>
                </a:spcAft>
                <a:defRPr sz="2800" b="1" i="1">
                  <a:solidFill>
                    <a:schemeClr val="tx2"/>
                  </a:solidFill>
                  <a:latin typeface="Times New Roman" pitchFamily="18" charset="0"/>
                </a:defRPr>
              </a:lvl8pPr>
              <a:lvl9pPr marL="3886200" indent="-228600" eaLnBrk="0" fontAlgn="base" hangingPunct="0">
                <a:spcBef>
                  <a:spcPct val="0"/>
                </a:spcBef>
                <a:spcAft>
                  <a:spcPct val="0"/>
                </a:spcAft>
                <a:defRPr sz="2800" b="1" i="1">
                  <a:solidFill>
                    <a:schemeClr val="tx2"/>
                  </a:solidFill>
                  <a:latin typeface="Times New Roman" pitchFamily="18" charset="0"/>
                </a:defRPr>
              </a:lvl9pPr>
            </a:lstStyle>
            <a:p>
              <a:pPr algn="ctr"/>
              <a:r>
                <a:rPr lang="en-US" altLang="en-US" sz="1600" i="0" smtClean="0">
                  <a:solidFill>
                    <a:srgbClr val="000000"/>
                  </a:solidFill>
                  <a:latin typeface="Calibri" pitchFamily="34" charset="0"/>
                </a:rPr>
                <a:t> </a:t>
              </a:r>
              <a:r>
                <a:rPr lang="en-US" altLang="en-US" sz="1800" i="0" smtClean="0">
                  <a:solidFill>
                    <a:srgbClr val="000000"/>
                  </a:solidFill>
                  <a:latin typeface="Calibri" pitchFamily="34" charset="0"/>
                </a:rPr>
                <a:t>Add arc</a:t>
              </a:r>
            </a:p>
          </p:txBody>
        </p:sp>
      </p:grpSp>
    </p:spTree>
    <p:extLst>
      <p:ext uri="{BB962C8B-B14F-4D97-AF65-F5344CB8AC3E}">
        <p14:creationId xmlns="" xmlns:p14="http://schemas.microsoft.com/office/powerpoint/2010/main" val="177594823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9050" y="4787"/>
            <a:ext cx="10058400" cy="833437"/>
          </a:xfrm>
        </p:spPr>
        <p:txBody>
          <a:bodyPr vert="horz" wrap="square" lIns="91440" tIns="45720" rIns="91440" bIns="45720" numCol="1" anchor="t" anchorCtr="0" compatLnSpc="1">
            <a:prstTxWarp prst="textNoShape">
              <a:avLst/>
            </a:prstTxWarp>
          </a:bodyPr>
          <a:lstStyle/>
          <a:p>
            <a:pPr>
              <a:defRPr/>
            </a:pPr>
            <a:r>
              <a:rPr lang="en-US" smtClean="0">
                <a:ln>
                  <a:noFill/>
                </a:ln>
                <a:effectLst>
                  <a:outerShdw blurRad="38100" dist="38100" dir="2700000" algn="tl">
                    <a:srgbClr val="C0C0C0"/>
                  </a:outerShdw>
                </a:effectLst>
                <a:latin typeface="Arial" pitchFamily="34" charset="0"/>
                <a:cs typeface="Arial" pitchFamily="34" charset="0"/>
              </a:rPr>
              <a:t>JLab Physics Program at 12 GeV</a:t>
            </a:r>
          </a:p>
        </p:txBody>
      </p:sp>
      <p:sp>
        <p:nvSpPr>
          <p:cNvPr id="501763" name="Slide Number Placeholder 3"/>
          <p:cNvSpPr>
            <a:spLocks noGrp="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800" b="1" i="1">
                <a:solidFill>
                  <a:schemeClr val="tx2"/>
                </a:solidFill>
                <a:latin typeface="Times New Roman" pitchFamily="18" charset="0"/>
              </a:defRPr>
            </a:lvl1pPr>
            <a:lvl2pPr marL="742950" indent="-285750">
              <a:defRPr sz="2800" b="1" i="1">
                <a:solidFill>
                  <a:schemeClr val="tx2"/>
                </a:solidFill>
                <a:latin typeface="Times New Roman" pitchFamily="18" charset="0"/>
              </a:defRPr>
            </a:lvl2pPr>
            <a:lvl3pPr marL="1143000" indent="-228600">
              <a:defRPr sz="2800" b="1" i="1">
                <a:solidFill>
                  <a:schemeClr val="tx2"/>
                </a:solidFill>
                <a:latin typeface="Times New Roman" pitchFamily="18" charset="0"/>
              </a:defRPr>
            </a:lvl3pPr>
            <a:lvl4pPr marL="1600200" indent="-228600">
              <a:defRPr sz="2800" b="1" i="1">
                <a:solidFill>
                  <a:schemeClr val="tx2"/>
                </a:solidFill>
                <a:latin typeface="Times New Roman" pitchFamily="18" charset="0"/>
              </a:defRPr>
            </a:lvl4pPr>
            <a:lvl5pPr marL="2057400" indent="-228600">
              <a:defRPr sz="2800" b="1" i="1">
                <a:solidFill>
                  <a:schemeClr val="tx2"/>
                </a:solidFill>
                <a:latin typeface="Times New Roman" pitchFamily="18" charset="0"/>
              </a:defRPr>
            </a:lvl5pPr>
            <a:lvl6pPr marL="2514600" indent="-228600" eaLnBrk="0" fontAlgn="base" hangingPunct="0">
              <a:spcBef>
                <a:spcPct val="0"/>
              </a:spcBef>
              <a:spcAft>
                <a:spcPct val="0"/>
              </a:spcAft>
              <a:defRPr sz="2800" b="1" i="1">
                <a:solidFill>
                  <a:schemeClr val="tx2"/>
                </a:solidFill>
                <a:latin typeface="Times New Roman" pitchFamily="18" charset="0"/>
              </a:defRPr>
            </a:lvl6pPr>
            <a:lvl7pPr marL="2971800" indent="-228600" eaLnBrk="0" fontAlgn="base" hangingPunct="0">
              <a:spcBef>
                <a:spcPct val="0"/>
              </a:spcBef>
              <a:spcAft>
                <a:spcPct val="0"/>
              </a:spcAft>
              <a:defRPr sz="2800" b="1" i="1">
                <a:solidFill>
                  <a:schemeClr val="tx2"/>
                </a:solidFill>
                <a:latin typeface="Times New Roman" pitchFamily="18" charset="0"/>
              </a:defRPr>
            </a:lvl7pPr>
            <a:lvl8pPr marL="3429000" indent="-228600" eaLnBrk="0" fontAlgn="base" hangingPunct="0">
              <a:spcBef>
                <a:spcPct val="0"/>
              </a:spcBef>
              <a:spcAft>
                <a:spcPct val="0"/>
              </a:spcAft>
              <a:defRPr sz="2800" b="1" i="1">
                <a:solidFill>
                  <a:schemeClr val="tx2"/>
                </a:solidFill>
                <a:latin typeface="Times New Roman" pitchFamily="18" charset="0"/>
              </a:defRPr>
            </a:lvl8pPr>
            <a:lvl9pPr marL="3886200" indent="-228600" eaLnBrk="0" fontAlgn="base" hangingPunct="0">
              <a:spcBef>
                <a:spcPct val="0"/>
              </a:spcBef>
              <a:spcAft>
                <a:spcPct val="0"/>
              </a:spcAft>
              <a:defRPr sz="2800" b="1" i="1">
                <a:solidFill>
                  <a:schemeClr val="tx2"/>
                </a:solidFill>
                <a:latin typeface="Times New Roman" pitchFamily="18" charset="0"/>
              </a:defRPr>
            </a:lvl9pPr>
          </a:lstStyle>
          <a:p>
            <a:fld id="{94BE1E79-321C-4E83-98A1-04ED45C21285}" type="slidenum">
              <a:rPr lang="en-US" altLang="en-US" sz="1200" smtClean="0">
                <a:solidFill>
                  <a:srgbClr val="FF0000"/>
                </a:solidFill>
                <a:latin typeface="Times" pitchFamily="18" charset="0"/>
              </a:rPr>
              <a:pPr/>
              <a:t>43</a:t>
            </a:fld>
            <a:endParaRPr lang="en-US" altLang="en-US" sz="1200" smtClean="0">
              <a:solidFill>
                <a:srgbClr val="FF0000"/>
              </a:solidFill>
              <a:latin typeface="Times" pitchFamily="18" charset="0"/>
            </a:endParaRPr>
          </a:p>
        </p:txBody>
      </p:sp>
      <p:sp>
        <p:nvSpPr>
          <p:cNvPr id="501764" name="Rectangle 2"/>
          <p:cNvSpPr>
            <a:spLocks noChangeArrowheads="1"/>
          </p:cNvSpPr>
          <p:nvPr/>
        </p:nvSpPr>
        <p:spPr bwMode="auto">
          <a:xfrm>
            <a:off x="2414603" y="1290017"/>
            <a:ext cx="184731"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a:defRPr sz="2800" b="1" i="1">
                <a:solidFill>
                  <a:schemeClr val="tx2"/>
                </a:solidFill>
                <a:latin typeface="Times New Roman" pitchFamily="18" charset="0"/>
              </a:defRPr>
            </a:lvl1pPr>
            <a:lvl2pPr marL="742950" indent="-285750">
              <a:defRPr sz="2800" b="1" i="1">
                <a:solidFill>
                  <a:schemeClr val="tx2"/>
                </a:solidFill>
                <a:latin typeface="Times New Roman" pitchFamily="18" charset="0"/>
              </a:defRPr>
            </a:lvl2pPr>
            <a:lvl3pPr marL="1143000" indent="-228600">
              <a:defRPr sz="2800" b="1" i="1">
                <a:solidFill>
                  <a:schemeClr val="tx2"/>
                </a:solidFill>
                <a:latin typeface="Times New Roman" pitchFamily="18" charset="0"/>
              </a:defRPr>
            </a:lvl3pPr>
            <a:lvl4pPr marL="1600200" indent="-228600">
              <a:defRPr sz="2800" b="1" i="1">
                <a:solidFill>
                  <a:schemeClr val="tx2"/>
                </a:solidFill>
                <a:latin typeface="Times New Roman" pitchFamily="18" charset="0"/>
              </a:defRPr>
            </a:lvl4pPr>
            <a:lvl5pPr marL="2057400" indent="-228600">
              <a:defRPr sz="2800" b="1" i="1">
                <a:solidFill>
                  <a:schemeClr val="tx2"/>
                </a:solidFill>
                <a:latin typeface="Times New Roman" pitchFamily="18" charset="0"/>
              </a:defRPr>
            </a:lvl5pPr>
            <a:lvl6pPr marL="2514600" indent="-228600" eaLnBrk="0" fontAlgn="base" hangingPunct="0">
              <a:spcBef>
                <a:spcPct val="0"/>
              </a:spcBef>
              <a:spcAft>
                <a:spcPct val="0"/>
              </a:spcAft>
              <a:defRPr sz="2800" b="1" i="1">
                <a:solidFill>
                  <a:schemeClr val="tx2"/>
                </a:solidFill>
                <a:latin typeface="Times New Roman" pitchFamily="18" charset="0"/>
              </a:defRPr>
            </a:lvl6pPr>
            <a:lvl7pPr marL="2971800" indent="-228600" eaLnBrk="0" fontAlgn="base" hangingPunct="0">
              <a:spcBef>
                <a:spcPct val="0"/>
              </a:spcBef>
              <a:spcAft>
                <a:spcPct val="0"/>
              </a:spcAft>
              <a:defRPr sz="2800" b="1" i="1">
                <a:solidFill>
                  <a:schemeClr val="tx2"/>
                </a:solidFill>
                <a:latin typeface="Times New Roman" pitchFamily="18" charset="0"/>
              </a:defRPr>
            </a:lvl7pPr>
            <a:lvl8pPr marL="3429000" indent="-228600" eaLnBrk="0" fontAlgn="base" hangingPunct="0">
              <a:spcBef>
                <a:spcPct val="0"/>
              </a:spcBef>
              <a:spcAft>
                <a:spcPct val="0"/>
              </a:spcAft>
              <a:defRPr sz="2800" b="1" i="1">
                <a:solidFill>
                  <a:schemeClr val="tx2"/>
                </a:solidFill>
                <a:latin typeface="Times New Roman" pitchFamily="18" charset="0"/>
              </a:defRPr>
            </a:lvl8pPr>
            <a:lvl9pPr marL="3886200" indent="-228600" eaLnBrk="0" fontAlgn="base" hangingPunct="0">
              <a:spcBef>
                <a:spcPct val="0"/>
              </a:spcBef>
              <a:spcAft>
                <a:spcPct val="0"/>
              </a:spcAft>
              <a:defRPr sz="2800" b="1" i="1">
                <a:solidFill>
                  <a:schemeClr val="tx2"/>
                </a:solidFill>
                <a:latin typeface="Times New Roman" pitchFamily="18" charset="0"/>
              </a:defRPr>
            </a:lvl9pPr>
          </a:lstStyle>
          <a:p>
            <a:endParaRPr lang="en-US" altLang="en-US" sz="2400" b="0" i="0" smtClean="0">
              <a:solidFill>
                <a:srgbClr val="000000"/>
              </a:solidFill>
              <a:latin typeface="Calibri" pitchFamily="34" charset="0"/>
            </a:endParaRPr>
          </a:p>
        </p:txBody>
      </p:sp>
      <p:sp>
        <p:nvSpPr>
          <p:cNvPr id="6" name="Rectangle 3"/>
          <p:cNvSpPr>
            <a:spLocks noChangeArrowheads="1"/>
          </p:cNvSpPr>
          <p:nvPr/>
        </p:nvSpPr>
        <p:spPr bwMode="auto">
          <a:xfrm>
            <a:off x="0" y="566738"/>
            <a:ext cx="10058400" cy="990600"/>
          </a:xfrm>
          <a:prstGeom prst="rect">
            <a:avLst/>
          </a:prstGeom>
          <a:noFill/>
          <a:ln w="9525">
            <a:noFill/>
            <a:miter lim="800000"/>
            <a:headEnd/>
            <a:tailEnd/>
          </a:ln>
          <a:effectLst/>
        </p:spPr>
        <p:txBody>
          <a:bodyPr anchor="ctr"/>
          <a:lstStyle/>
          <a:p>
            <a:pPr algn="ctr">
              <a:defRPr/>
            </a:pPr>
            <a:r>
              <a:rPr lang="en-US" sz="4000" b="0" i="0">
                <a:solidFill>
                  <a:prstClr val="black"/>
                </a:solidFill>
                <a:effectLst>
                  <a:outerShdw blurRad="38100" dist="38100" dir="2700000" algn="tl">
                    <a:srgbClr val="FFFFFF"/>
                  </a:outerShdw>
                </a:effectLst>
                <a:latin typeface="Calibri" charset="0"/>
                <a:cs typeface="ＭＳ Ｐゴシック" charset="0"/>
              </a:rPr>
              <a:t> </a:t>
            </a:r>
            <a:endParaRPr lang="en-GB" sz="4000" b="0" i="0">
              <a:solidFill>
                <a:prstClr val="black"/>
              </a:solidFill>
              <a:effectLst>
                <a:outerShdw blurRad="38100" dist="38100" dir="2700000" algn="tl">
                  <a:srgbClr val="FFFFFF"/>
                </a:outerShdw>
              </a:effectLst>
              <a:latin typeface="Calibri" charset="0"/>
              <a:cs typeface="ＭＳ Ｐゴシック" charset="0"/>
            </a:endParaRPr>
          </a:p>
        </p:txBody>
      </p:sp>
      <p:sp>
        <p:nvSpPr>
          <p:cNvPr id="501766" name="Text Box 5"/>
          <p:cNvSpPr txBox="1">
            <a:spLocks noChangeArrowheads="1"/>
          </p:cNvSpPr>
          <p:nvPr/>
        </p:nvSpPr>
        <p:spPr bwMode="auto">
          <a:xfrm>
            <a:off x="414352" y="6608764"/>
            <a:ext cx="184731" cy="3385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800" b="1" i="1">
                <a:solidFill>
                  <a:schemeClr val="tx2"/>
                </a:solidFill>
                <a:latin typeface="Times New Roman" pitchFamily="18" charset="0"/>
              </a:defRPr>
            </a:lvl1pPr>
            <a:lvl2pPr marL="742950" indent="-285750">
              <a:defRPr sz="2800" b="1" i="1">
                <a:solidFill>
                  <a:schemeClr val="tx2"/>
                </a:solidFill>
                <a:latin typeface="Times New Roman" pitchFamily="18" charset="0"/>
              </a:defRPr>
            </a:lvl2pPr>
            <a:lvl3pPr marL="1143000" indent="-228600">
              <a:defRPr sz="2800" b="1" i="1">
                <a:solidFill>
                  <a:schemeClr val="tx2"/>
                </a:solidFill>
                <a:latin typeface="Times New Roman" pitchFamily="18" charset="0"/>
              </a:defRPr>
            </a:lvl3pPr>
            <a:lvl4pPr marL="1600200" indent="-228600">
              <a:defRPr sz="2800" b="1" i="1">
                <a:solidFill>
                  <a:schemeClr val="tx2"/>
                </a:solidFill>
                <a:latin typeface="Times New Roman" pitchFamily="18" charset="0"/>
              </a:defRPr>
            </a:lvl4pPr>
            <a:lvl5pPr marL="2057400" indent="-228600">
              <a:defRPr sz="2800" b="1" i="1">
                <a:solidFill>
                  <a:schemeClr val="tx2"/>
                </a:solidFill>
                <a:latin typeface="Times New Roman" pitchFamily="18" charset="0"/>
              </a:defRPr>
            </a:lvl5pPr>
            <a:lvl6pPr marL="2514600" indent="-228600" eaLnBrk="0" fontAlgn="base" hangingPunct="0">
              <a:spcBef>
                <a:spcPct val="0"/>
              </a:spcBef>
              <a:spcAft>
                <a:spcPct val="0"/>
              </a:spcAft>
              <a:defRPr sz="2800" b="1" i="1">
                <a:solidFill>
                  <a:schemeClr val="tx2"/>
                </a:solidFill>
                <a:latin typeface="Times New Roman" pitchFamily="18" charset="0"/>
              </a:defRPr>
            </a:lvl6pPr>
            <a:lvl7pPr marL="2971800" indent="-228600" eaLnBrk="0" fontAlgn="base" hangingPunct="0">
              <a:spcBef>
                <a:spcPct val="0"/>
              </a:spcBef>
              <a:spcAft>
                <a:spcPct val="0"/>
              </a:spcAft>
              <a:defRPr sz="2800" b="1" i="1">
                <a:solidFill>
                  <a:schemeClr val="tx2"/>
                </a:solidFill>
                <a:latin typeface="Times New Roman" pitchFamily="18" charset="0"/>
              </a:defRPr>
            </a:lvl7pPr>
            <a:lvl8pPr marL="3429000" indent="-228600" eaLnBrk="0" fontAlgn="base" hangingPunct="0">
              <a:spcBef>
                <a:spcPct val="0"/>
              </a:spcBef>
              <a:spcAft>
                <a:spcPct val="0"/>
              </a:spcAft>
              <a:defRPr sz="2800" b="1" i="1">
                <a:solidFill>
                  <a:schemeClr val="tx2"/>
                </a:solidFill>
                <a:latin typeface="Times New Roman" pitchFamily="18" charset="0"/>
              </a:defRPr>
            </a:lvl8pPr>
            <a:lvl9pPr marL="3886200" indent="-228600" eaLnBrk="0" fontAlgn="base" hangingPunct="0">
              <a:spcBef>
                <a:spcPct val="0"/>
              </a:spcBef>
              <a:spcAft>
                <a:spcPct val="0"/>
              </a:spcAft>
              <a:defRPr sz="2800" b="1" i="1">
                <a:solidFill>
                  <a:schemeClr val="tx2"/>
                </a:solidFill>
                <a:latin typeface="Times New Roman" pitchFamily="18" charset="0"/>
              </a:defRPr>
            </a:lvl9pPr>
          </a:lstStyle>
          <a:p>
            <a:pPr eaLnBrk="1" hangingPunct="1"/>
            <a:endParaRPr lang="en-US" altLang="en-US" sz="1600" b="0" i="0" smtClean="0">
              <a:solidFill>
                <a:srgbClr val="000000"/>
              </a:solidFill>
              <a:latin typeface="Calibri" pitchFamily="34" charset="0"/>
            </a:endParaRPr>
          </a:p>
        </p:txBody>
      </p:sp>
      <p:sp>
        <p:nvSpPr>
          <p:cNvPr id="501767" name="Rectangle 2"/>
          <p:cNvSpPr>
            <a:spLocks noChangeArrowheads="1"/>
          </p:cNvSpPr>
          <p:nvPr/>
        </p:nvSpPr>
        <p:spPr bwMode="auto">
          <a:xfrm>
            <a:off x="2414603" y="1290017"/>
            <a:ext cx="184731"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a:defRPr sz="2800" b="1" i="1">
                <a:solidFill>
                  <a:schemeClr val="tx2"/>
                </a:solidFill>
                <a:latin typeface="Times New Roman" pitchFamily="18" charset="0"/>
              </a:defRPr>
            </a:lvl1pPr>
            <a:lvl2pPr marL="742950" indent="-285750">
              <a:defRPr sz="2800" b="1" i="1">
                <a:solidFill>
                  <a:schemeClr val="tx2"/>
                </a:solidFill>
                <a:latin typeface="Times New Roman" pitchFamily="18" charset="0"/>
              </a:defRPr>
            </a:lvl2pPr>
            <a:lvl3pPr marL="1143000" indent="-228600">
              <a:defRPr sz="2800" b="1" i="1">
                <a:solidFill>
                  <a:schemeClr val="tx2"/>
                </a:solidFill>
                <a:latin typeface="Times New Roman" pitchFamily="18" charset="0"/>
              </a:defRPr>
            </a:lvl3pPr>
            <a:lvl4pPr marL="1600200" indent="-228600">
              <a:defRPr sz="2800" b="1" i="1">
                <a:solidFill>
                  <a:schemeClr val="tx2"/>
                </a:solidFill>
                <a:latin typeface="Times New Roman" pitchFamily="18" charset="0"/>
              </a:defRPr>
            </a:lvl4pPr>
            <a:lvl5pPr marL="2057400" indent="-228600">
              <a:defRPr sz="2800" b="1" i="1">
                <a:solidFill>
                  <a:schemeClr val="tx2"/>
                </a:solidFill>
                <a:latin typeface="Times New Roman" pitchFamily="18" charset="0"/>
              </a:defRPr>
            </a:lvl5pPr>
            <a:lvl6pPr marL="2514600" indent="-228600" eaLnBrk="0" fontAlgn="base" hangingPunct="0">
              <a:spcBef>
                <a:spcPct val="0"/>
              </a:spcBef>
              <a:spcAft>
                <a:spcPct val="0"/>
              </a:spcAft>
              <a:defRPr sz="2800" b="1" i="1">
                <a:solidFill>
                  <a:schemeClr val="tx2"/>
                </a:solidFill>
                <a:latin typeface="Times New Roman" pitchFamily="18" charset="0"/>
              </a:defRPr>
            </a:lvl6pPr>
            <a:lvl7pPr marL="2971800" indent="-228600" eaLnBrk="0" fontAlgn="base" hangingPunct="0">
              <a:spcBef>
                <a:spcPct val="0"/>
              </a:spcBef>
              <a:spcAft>
                <a:spcPct val="0"/>
              </a:spcAft>
              <a:defRPr sz="2800" b="1" i="1">
                <a:solidFill>
                  <a:schemeClr val="tx2"/>
                </a:solidFill>
                <a:latin typeface="Times New Roman" pitchFamily="18" charset="0"/>
              </a:defRPr>
            </a:lvl7pPr>
            <a:lvl8pPr marL="3429000" indent="-228600" eaLnBrk="0" fontAlgn="base" hangingPunct="0">
              <a:spcBef>
                <a:spcPct val="0"/>
              </a:spcBef>
              <a:spcAft>
                <a:spcPct val="0"/>
              </a:spcAft>
              <a:defRPr sz="2800" b="1" i="1">
                <a:solidFill>
                  <a:schemeClr val="tx2"/>
                </a:solidFill>
                <a:latin typeface="Times New Roman" pitchFamily="18" charset="0"/>
              </a:defRPr>
            </a:lvl8pPr>
            <a:lvl9pPr marL="3886200" indent="-228600" eaLnBrk="0" fontAlgn="base" hangingPunct="0">
              <a:spcBef>
                <a:spcPct val="0"/>
              </a:spcBef>
              <a:spcAft>
                <a:spcPct val="0"/>
              </a:spcAft>
              <a:defRPr sz="2800" b="1" i="1">
                <a:solidFill>
                  <a:schemeClr val="tx2"/>
                </a:solidFill>
                <a:latin typeface="Times New Roman" pitchFamily="18" charset="0"/>
              </a:defRPr>
            </a:lvl9pPr>
          </a:lstStyle>
          <a:p>
            <a:endParaRPr lang="en-US" altLang="en-US" sz="2400" b="0" i="0" smtClean="0">
              <a:solidFill>
                <a:srgbClr val="000000"/>
              </a:solidFill>
              <a:latin typeface="Calibri" pitchFamily="34" charset="0"/>
            </a:endParaRPr>
          </a:p>
        </p:txBody>
      </p:sp>
      <p:sp>
        <p:nvSpPr>
          <p:cNvPr id="9" name="Rectangle 3"/>
          <p:cNvSpPr>
            <a:spLocks noChangeArrowheads="1"/>
          </p:cNvSpPr>
          <p:nvPr/>
        </p:nvSpPr>
        <p:spPr bwMode="auto">
          <a:xfrm>
            <a:off x="0" y="566738"/>
            <a:ext cx="10058400" cy="990600"/>
          </a:xfrm>
          <a:prstGeom prst="rect">
            <a:avLst/>
          </a:prstGeom>
          <a:noFill/>
          <a:ln w="9525">
            <a:noFill/>
            <a:miter lim="800000"/>
            <a:headEnd/>
            <a:tailEnd/>
          </a:ln>
          <a:effectLst/>
        </p:spPr>
        <p:txBody>
          <a:bodyPr anchor="ctr"/>
          <a:lstStyle/>
          <a:p>
            <a:pPr algn="ctr">
              <a:defRPr/>
            </a:pPr>
            <a:r>
              <a:rPr lang="en-US" sz="4000" b="0" i="0" dirty="0">
                <a:solidFill>
                  <a:prstClr val="black"/>
                </a:solidFill>
                <a:effectLst>
                  <a:outerShdw blurRad="38100" dist="38100" dir="2700000" algn="tl">
                    <a:srgbClr val="FFFFFF"/>
                  </a:outerShdw>
                </a:effectLst>
                <a:latin typeface="Calibri" charset="0"/>
                <a:cs typeface="ＭＳ Ｐゴシック" charset="0"/>
              </a:rPr>
              <a:t> </a:t>
            </a:r>
            <a:endParaRPr lang="en-GB" sz="4000" b="0" i="0" dirty="0">
              <a:solidFill>
                <a:prstClr val="black"/>
              </a:solidFill>
              <a:effectLst>
                <a:outerShdw blurRad="38100" dist="38100" dir="2700000" algn="tl">
                  <a:srgbClr val="FFFFFF"/>
                </a:outerShdw>
              </a:effectLst>
              <a:latin typeface="Calibri" charset="0"/>
              <a:cs typeface="ＭＳ Ｐゴシック" charset="0"/>
            </a:endParaRPr>
          </a:p>
        </p:txBody>
      </p:sp>
      <p:sp>
        <p:nvSpPr>
          <p:cNvPr id="501769" name="Text Box 5"/>
          <p:cNvSpPr txBox="1">
            <a:spLocks noChangeArrowheads="1"/>
          </p:cNvSpPr>
          <p:nvPr/>
        </p:nvSpPr>
        <p:spPr bwMode="auto">
          <a:xfrm>
            <a:off x="414352" y="6608764"/>
            <a:ext cx="184731" cy="3385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800" b="1" i="1">
                <a:solidFill>
                  <a:schemeClr val="tx2"/>
                </a:solidFill>
                <a:latin typeface="Times New Roman" pitchFamily="18" charset="0"/>
              </a:defRPr>
            </a:lvl1pPr>
            <a:lvl2pPr marL="742950" indent="-285750">
              <a:defRPr sz="2800" b="1" i="1">
                <a:solidFill>
                  <a:schemeClr val="tx2"/>
                </a:solidFill>
                <a:latin typeface="Times New Roman" pitchFamily="18" charset="0"/>
              </a:defRPr>
            </a:lvl2pPr>
            <a:lvl3pPr marL="1143000" indent="-228600">
              <a:defRPr sz="2800" b="1" i="1">
                <a:solidFill>
                  <a:schemeClr val="tx2"/>
                </a:solidFill>
                <a:latin typeface="Times New Roman" pitchFamily="18" charset="0"/>
              </a:defRPr>
            </a:lvl3pPr>
            <a:lvl4pPr marL="1600200" indent="-228600">
              <a:defRPr sz="2800" b="1" i="1">
                <a:solidFill>
                  <a:schemeClr val="tx2"/>
                </a:solidFill>
                <a:latin typeface="Times New Roman" pitchFamily="18" charset="0"/>
              </a:defRPr>
            </a:lvl4pPr>
            <a:lvl5pPr marL="2057400" indent="-228600">
              <a:defRPr sz="2800" b="1" i="1">
                <a:solidFill>
                  <a:schemeClr val="tx2"/>
                </a:solidFill>
                <a:latin typeface="Times New Roman" pitchFamily="18" charset="0"/>
              </a:defRPr>
            </a:lvl5pPr>
            <a:lvl6pPr marL="2514600" indent="-228600" eaLnBrk="0" fontAlgn="base" hangingPunct="0">
              <a:spcBef>
                <a:spcPct val="0"/>
              </a:spcBef>
              <a:spcAft>
                <a:spcPct val="0"/>
              </a:spcAft>
              <a:defRPr sz="2800" b="1" i="1">
                <a:solidFill>
                  <a:schemeClr val="tx2"/>
                </a:solidFill>
                <a:latin typeface="Times New Roman" pitchFamily="18" charset="0"/>
              </a:defRPr>
            </a:lvl6pPr>
            <a:lvl7pPr marL="2971800" indent="-228600" eaLnBrk="0" fontAlgn="base" hangingPunct="0">
              <a:spcBef>
                <a:spcPct val="0"/>
              </a:spcBef>
              <a:spcAft>
                <a:spcPct val="0"/>
              </a:spcAft>
              <a:defRPr sz="2800" b="1" i="1">
                <a:solidFill>
                  <a:schemeClr val="tx2"/>
                </a:solidFill>
                <a:latin typeface="Times New Roman" pitchFamily="18" charset="0"/>
              </a:defRPr>
            </a:lvl7pPr>
            <a:lvl8pPr marL="3429000" indent="-228600" eaLnBrk="0" fontAlgn="base" hangingPunct="0">
              <a:spcBef>
                <a:spcPct val="0"/>
              </a:spcBef>
              <a:spcAft>
                <a:spcPct val="0"/>
              </a:spcAft>
              <a:defRPr sz="2800" b="1" i="1">
                <a:solidFill>
                  <a:schemeClr val="tx2"/>
                </a:solidFill>
                <a:latin typeface="Times New Roman" pitchFamily="18" charset="0"/>
              </a:defRPr>
            </a:lvl8pPr>
            <a:lvl9pPr marL="3886200" indent="-228600" eaLnBrk="0" fontAlgn="base" hangingPunct="0">
              <a:spcBef>
                <a:spcPct val="0"/>
              </a:spcBef>
              <a:spcAft>
                <a:spcPct val="0"/>
              </a:spcAft>
              <a:defRPr sz="2800" b="1" i="1">
                <a:solidFill>
                  <a:schemeClr val="tx2"/>
                </a:solidFill>
                <a:latin typeface="Times New Roman" pitchFamily="18" charset="0"/>
              </a:defRPr>
            </a:lvl9pPr>
          </a:lstStyle>
          <a:p>
            <a:pPr eaLnBrk="1" hangingPunct="1"/>
            <a:endParaRPr lang="en-US" altLang="en-US" sz="1600" b="0" i="0" smtClean="0">
              <a:solidFill>
                <a:srgbClr val="000000"/>
              </a:solidFill>
              <a:latin typeface="Calibri" pitchFamily="34" charset="0"/>
            </a:endParaRPr>
          </a:p>
        </p:txBody>
      </p:sp>
      <p:sp>
        <p:nvSpPr>
          <p:cNvPr id="501770" name="Rectangle 28"/>
          <p:cNvSpPr>
            <a:spLocks noChangeArrowheads="1"/>
          </p:cNvSpPr>
          <p:nvPr/>
        </p:nvSpPr>
        <p:spPr bwMode="auto">
          <a:xfrm>
            <a:off x="503238" y="4005287"/>
            <a:ext cx="5918200" cy="5429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800" b="1" i="1">
                <a:solidFill>
                  <a:schemeClr val="tx2"/>
                </a:solidFill>
                <a:latin typeface="Times New Roman" pitchFamily="18" charset="0"/>
              </a:defRPr>
            </a:lvl1pPr>
            <a:lvl2pPr marL="742950" indent="-285750">
              <a:defRPr sz="2800" b="1" i="1">
                <a:solidFill>
                  <a:schemeClr val="tx2"/>
                </a:solidFill>
                <a:latin typeface="Times New Roman" pitchFamily="18" charset="0"/>
              </a:defRPr>
            </a:lvl2pPr>
            <a:lvl3pPr marL="1143000" indent="-228600">
              <a:defRPr sz="2800" b="1" i="1">
                <a:solidFill>
                  <a:schemeClr val="tx2"/>
                </a:solidFill>
                <a:latin typeface="Times New Roman" pitchFamily="18" charset="0"/>
              </a:defRPr>
            </a:lvl3pPr>
            <a:lvl4pPr marL="1600200" indent="-228600">
              <a:defRPr sz="2800" b="1" i="1">
                <a:solidFill>
                  <a:schemeClr val="tx2"/>
                </a:solidFill>
                <a:latin typeface="Times New Roman" pitchFamily="18" charset="0"/>
              </a:defRPr>
            </a:lvl4pPr>
            <a:lvl5pPr marL="2057400" indent="-228600">
              <a:defRPr sz="2800" b="1" i="1">
                <a:solidFill>
                  <a:schemeClr val="tx2"/>
                </a:solidFill>
                <a:latin typeface="Times New Roman" pitchFamily="18" charset="0"/>
              </a:defRPr>
            </a:lvl5pPr>
            <a:lvl6pPr marL="2514600" indent="-228600" eaLnBrk="0" fontAlgn="base" hangingPunct="0">
              <a:spcBef>
                <a:spcPct val="0"/>
              </a:spcBef>
              <a:spcAft>
                <a:spcPct val="0"/>
              </a:spcAft>
              <a:defRPr sz="2800" b="1" i="1">
                <a:solidFill>
                  <a:schemeClr val="tx2"/>
                </a:solidFill>
                <a:latin typeface="Times New Roman" pitchFamily="18" charset="0"/>
              </a:defRPr>
            </a:lvl6pPr>
            <a:lvl7pPr marL="2971800" indent="-228600" eaLnBrk="0" fontAlgn="base" hangingPunct="0">
              <a:spcBef>
                <a:spcPct val="0"/>
              </a:spcBef>
              <a:spcAft>
                <a:spcPct val="0"/>
              </a:spcAft>
              <a:defRPr sz="2800" b="1" i="1">
                <a:solidFill>
                  <a:schemeClr val="tx2"/>
                </a:solidFill>
                <a:latin typeface="Times New Roman" pitchFamily="18" charset="0"/>
              </a:defRPr>
            </a:lvl7pPr>
            <a:lvl8pPr marL="3429000" indent="-228600" eaLnBrk="0" fontAlgn="base" hangingPunct="0">
              <a:spcBef>
                <a:spcPct val="0"/>
              </a:spcBef>
              <a:spcAft>
                <a:spcPct val="0"/>
              </a:spcAft>
              <a:defRPr sz="2800" b="1" i="1">
                <a:solidFill>
                  <a:schemeClr val="tx2"/>
                </a:solidFill>
                <a:latin typeface="Times New Roman" pitchFamily="18" charset="0"/>
              </a:defRPr>
            </a:lvl8pPr>
            <a:lvl9pPr marL="3886200" indent="-228600" eaLnBrk="0" fontAlgn="base" hangingPunct="0">
              <a:spcBef>
                <a:spcPct val="0"/>
              </a:spcBef>
              <a:spcAft>
                <a:spcPct val="0"/>
              </a:spcAft>
              <a:defRPr sz="2800" b="1" i="1">
                <a:solidFill>
                  <a:schemeClr val="tx2"/>
                </a:solidFill>
                <a:latin typeface="Times New Roman" pitchFamily="18" charset="0"/>
              </a:defRPr>
            </a:lvl9pPr>
          </a:lstStyle>
          <a:p>
            <a:pPr>
              <a:lnSpc>
                <a:spcPts val="1700"/>
              </a:lnSpc>
            </a:pPr>
            <a:r>
              <a:rPr lang="en-US" altLang="en-US" sz="2000" smtClean="0">
                <a:solidFill>
                  <a:srgbClr val="000000"/>
                </a:solidFill>
                <a:latin typeface="Arial" charset="0"/>
                <a:cs typeface="Arial" charset="0"/>
              </a:rPr>
              <a:t>Hall C</a:t>
            </a:r>
            <a:r>
              <a:rPr lang="en-US" altLang="en-US" sz="2000" b="0" smtClean="0">
                <a:solidFill>
                  <a:srgbClr val="000000"/>
                </a:solidFill>
                <a:latin typeface="Arial" charset="0"/>
                <a:cs typeface="Arial" charset="0"/>
              </a:rPr>
              <a:t> </a:t>
            </a:r>
            <a:r>
              <a:rPr lang="en-US" altLang="en-US" sz="1800" b="0" smtClean="0">
                <a:solidFill>
                  <a:srgbClr val="000000"/>
                </a:solidFill>
                <a:latin typeface="Arial" charset="0"/>
                <a:cs typeface="Arial" charset="0"/>
              </a:rPr>
              <a:t>– precision determination of </a:t>
            </a:r>
            <a:r>
              <a:rPr lang="en-US" altLang="en-US" sz="1800" b="0" smtClean="0">
                <a:solidFill>
                  <a:srgbClr val="0000FF"/>
                </a:solidFill>
                <a:latin typeface="Arial" charset="0"/>
                <a:cs typeface="Arial" charset="0"/>
              </a:rPr>
              <a:t>valence quark properties</a:t>
            </a:r>
            <a:r>
              <a:rPr lang="en-US" altLang="en-US" sz="1800" b="0" smtClean="0">
                <a:solidFill>
                  <a:srgbClr val="000000"/>
                </a:solidFill>
                <a:latin typeface="Arial" charset="0"/>
                <a:cs typeface="Arial" charset="0"/>
              </a:rPr>
              <a:t> in nucleons and nuclei</a:t>
            </a:r>
          </a:p>
        </p:txBody>
      </p:sp>
      <p:pic>
        <p:nvPicPr>
          <p:cNvPr id="16" name="Picture 40" descr="HallC.jpg"/>
          <p:cNvPicPr>
            <a:picLocks noChangeAspect="1"/>
          </p:cNvPicPr>
          <p:nvPr/>
        </p:nvPicPr>
        <p:blipFill>
          <a:blip r:embed="rId3" cstate="print"/>
          <a:srcRect/>
          <a:stretch>
            <a:fillRect/>
          </a:stretch>
        </p:blipFill>
        <p:spPr bwMode="auto">
          <a:xfrm>
            <a:off x="6508756" y="3867174"/>
            <a:ext cx="3446463" cy="2270125"/>
          </a:xfrm>
          <a:prstGeom prst="rect">
            <a:avLst/>
          </a:prstGeom>
          <a:noFill/>
          <a:ln>
            <a:noFill/>
          </a:ln>
          <a:effectLst>
            <a:outerShdw blurRad="292100" dist="139700" dir="2700000" algn="tl" rotWithShape="0">
              <a:srgbClr val="333333">
                <a:alpha val="64999"/>
              </a:srgbClr>
            </a:outerShdw>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01772" name="TextBox 30"/>
          <p:cNvSpPr txBox="1">
            <a:spLocks noChangeArrowheads="1"/>
          </p:cNvSpPr>
          <p:nvPr/>
        </p:nvSpPr>
        <p:spPr bwMode="auto">
          <a:xfrm>
            <a:off x="6454775" y="5562600"/>
            <a:ext cx="3416300" cy="584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800" b="1" i="1">
                <a:solidFill>
                  <a:schemeClr val="tx2"/>
                </a:solidFill>
                <a:latin typeface="Times New Roman" pitchFamily="18" charset="0"/>
              </a:defRPr>
            </a:lvl1pPr>
            <a:lvl2pPr marL="742950" indent="-285750">
              <a:defRPr sz="2800" b="1" i="1">
                <a:solidFill>
                  <a:schemeClr val="tx2"/>
                </a:solidFill>
                <a:latin typeface="Times New Roman" pitchFamily="18" charset="0"/>
              </a:defRPr>
            </a:lvl2pPr>
            <a:lvl3pPr marL="1143000" indent="-228600">
              <a:defRPr sz="2800" b="1" i="1">
                <a:solidFill>
                  <a:schemeClr val="tx2"/>
                </a:solidFill>
                <a:latin typeface="Times New Roman" pitchFamily="18" charset="0"/>
              </a:defRPr>
            </a:lvl3pPr>
            <a:lvl4pPr marL="1600200" indent="-228600">
              <a:defRPr sz="2800" b="1" i="1">
                <a:solidFill>
                  <a:schemeClr val="tx2"/>
                </a:solidFill>
                <a:latin typeface="Times New Roman" pitchFamily="18" charset="0"/>
              </a:defRPr>
            </a:lvl4pPr>
            <a:lvl5pPr marL="2057400" indent="-228600">
              <a:defRPr sz="2800" b="1" i="1">
                <a:solidFill>
                  <a:schemeClr val="tx2"/>
                </a:solidFill>
                <a:latin typeface="Times New Roman" pitchFamily="18" charset="0"/>
              </a:defRPr>
            </a:lvl5pPr>
            <a:lvl6pPr marL="2514600" indent="-228600" eaLnBrk="0" fontAlgn="base" hangingPunct="0">
              <a:spcBef>
                <a:spcPct val="0"/>
              </a:spcBef>
              <a:spcAft>
                <a:spcPct val="0"/>
              </a:spcAft>
              <a:defRPr sz="2800" b="1" i="1">
                <a:solidFill>
                  <a:schemeClr val="tx2"/>
                </a:solidFill>
                <a:latin typeface="Times New Roman" pitchFamily="18" charset="0"/>
              </a:defRPr>
            </a:lvl6pPr>
            <a:lvl7pPr marL="2971800" indent="-228600" eaLnBrk="0" fontAlgn="base" hangingPunct="0">
              <a:spcBef>
                <a:spcPct val="0"/>
              </a:spcBef>
              <a:spcAft>
                <a:spcPct val="0"/>
              </a:spcAft>
              <a:defRPr sz="2800" b="1" i="1">
                <a:solidFill>
                  <a:schemeClr val="tx2"/>
                </a:solidFill>
                <a:latin typeface="Times New Roman" pitchFamily="18" charset="0"/>
              </a:defRPr>
            </a:lvl7pPr>
            <a:lvl8pPr marL="3429000" indent="-228600" eaLnBrk="0" fontAlgn="base" hangingPunct="0">
              <a:spcBef>
                <a:spcPct val="0"/>
              </a:spcBef>
              <a:spcAft>
                <a:spcPct val="0"/>
              </a:spcAft>
              <a:defRPr sz="2800" b="1" i="1">
                <a:solidFill>
                  <a:schemeClr val="tx2"/>
                </a:solidFill>
                <a:latin typeface="Times New Roman" pitchFamily="18" charset="0"/>
              </a:defRPr>
            </a:lvl8pPr>
            <a:lvl9pPr marL="3886200" indent="-228600" eaLnBrk="0" fontAlgn="base" hangingPunct="0">
              <a:spcBef>
                <a:spcPct val="0"/>
              </a:spcBef>
              <a:spcAft>
                <a:spcPct val="0"/>
              </a:spcAft>
              <a:defRPr sz="2800" b="1" i="1">
                <a:solidFill>
                  <a:schemeClr val="tx2"/>
                </a:solidFill>
                <a:latin typeface="Times New Roman" pitchFamily="18" charset="0"/>
              </a:defRPr>
            </a:lvl9pPr>
          </a:lstStyle>
          <a:p>
            <a:pPr eaLnBrk="1" hangingPunct="1"/>
            <a:r>
              <a:rPr lang="en-US" altLang="en-US" sz="1600" i="0" smtClean="0">
                <a:solidFill>
                  <a:srgbClr val="FFFF00"/>
                </a:solidFill>
                <a:latin typeface="Calibri" pitchFamily="34" charset="0"/>
              </a:rPr>
              <a:t>high momentum spectrometers &amp; dedicated equipments</a:t>
            </a:r>
          </a:p>
        </p:txBody>
      </p:sp>
      <p:pic>
        <p:nvPicPr>
          <p:cNvPr id="21" name="Picture 26" descr="hallB.jpg"/>
          <p:cNvPicPr>
            <a:picLocks noChangeAspect="1"/>
          </p:cNvPicPr>
          <p:nvPr/>
        </p:nvPicPr>
        <p:blipFill>
          <a:blip r:embed="rId4" cstate="print"/>
          <a:srcRect/>
          <a:stretch>
            <a:fillRect/>
          </a:stretch>
        </p:blipFill>
        <p:spPr bwMode="auto">
          <a:xfrm>
            <a:off x="84138" y="1524024"/>
            <a:ext cx="3262312" cy="2379663"/>
          </a:xfrm>
          <a:prstGeom prst="rect">
            <a:avLst/>
          </a:prstGeom>
          <a:noFill/>
          <a:ln>
            <a:noFill/>
          </a:ln>
          <a:effectLst>
            <a:outerShdw blurRad="292100" dist="139700" dir="2700000" algn="tl" rotWithShape="0">
              <a:srgbClr val="333333">
                <a:alpha val="64999"/>
              </a:srgbClr>
            </a:outerShdw>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01774" name="Rectangle 34"/>
          <p:cNvSpPr>
            <a:spLocks noChangeArrowheads="1"/>
          </p:cNvSpPr>
          <p:nvPr/>
        </p:nvSpPr>
        <p:spPr bwMode="auto">
          <a:xfrm>
            <a:off x="3352800" y="3124224"/>
            <a:ext cx="6286500" cy="5429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800" b="1" i="1">
                <a:solidFill>
                  <a:schemeClr val="tx2"/>
                </a:solidFill>
                <a:latin typeface="Times New Roman" pitchFamily="18" charset="0"/>
              </a:defRPr>
            </a:lvl1pPr>
            <a:lvl2pPr marL="742950" indent="-285750">
              <a:defRPr sz="2800" b="1" i="1">
                <a:solidFill>
                  <a:schemeClr val="tx2"/>
                </a:solidFill>
                <a:latin typeface="Times New Roman" pitchFamily="18" charset="0"/>
              </a:defRPr>
            </a:lvl2pPr>
            <a:lvl3pPr marL="1143000" indent="-228600">
              <a:defRPr sz="2800" b="1" i="1">
                <a:solidFill>
                  <a:schemeClr val="tx2"/>
                </a:solidFill>
                <a:latin typeface="Times New Roman" pitchFamily="18" charset="0"/>
              </a:defRPr>
            </a:lvl3pPr>
            <a:lvl4pPr marL="1600200" indent="-228600">
              <a:defRPr sz="2800" b="1" i="1">
                <a:solidFill>
                  <a:schemeClr val="tx2"/>
                </a:solidFill>
                <a:latin typeface="Times New Roman" pitchFamily="18" charset="0"/>
              </a:defRPr>
            </a:lvl4pPr>
            <a:lvl5pPr marL="2057400" indent="-228600">
              <a:defRPr sz="2800" b="1" i="1">
                <a:solidFill>
                  <a:schemeClr val="tx2"/>
                </a:solidFill>
                <a:latin typeface="Times New Roman" pitchFamily="18" charset="0"/>
              </a:defRPr>
            </a:lvl5pPr>
            <a:lvl6pPr marL="2514600" indent="-228600" eaLnBrk="0" fontAlgn="base" hangingPunct="0">
              <a:spcBef>
                <a:spcPct val="0"/>
              </a:spcBef>
              <a:spcAft>
                <a:spcPct val="0"/>
              </a:spcAft>
              <a:defRPr sz="2800" b="1" i="1">
                <a:solidFill>
                  <a:schemeClr val="tx2"/>
                </a:solidFill>
                <a:latin typeface="Times New Roman" pitchFamily="18" charset="0"/>
              </a:defRPr>
            </a:lvl6pPr>
            <a:lvl7pPr marL="2971800" indent="-228600" eaLnBrk="0" fontAlgn="base" hangingPunct="0">
              <a:spcBef>
                <a:spcPct val="0"/>
              </a:spcBef>
              <a:spcAft>
                <a:spcPct val="0"/>
              </a:spcAft>
              <a:defRPr sz="2800" b="1" i="1">
                <a:solidFill>
                  <a:schemeClr val="tx2"/>
                </a:solidFill>
                <a:latin typeface="Times New Roman" pitchFamily="18" charset="0"/>
              </a:defRPr>
            </a:lvl7pPr>
            <a:lvl8pPr marL="3429000" indent="-228600" eaLnBrk="0" fontAlgn="base" hangingPunct="0">
              <a:spcBef>
                <a:spcPct val="0"/>
              </a:spcBef>
              <a:spcAft>
                <a:spcPct val="0"/>
              </a:spcAft>
              <a:defRPr sz="2800" b="1" i="1">
                <a:solidFill>
                  <a:schemeClr val="tx2"/>
                </a:solidFill>
                <a:latin typeface="Times New Roman" pitchFamily="18" charset="0"/>
              </a:defRPr>
            </a:lvl8pPr>
            <a:lvl9pPr marL="3886200" indent="-228600" eaLnBrk="0" fontAlgn="base" hangingPunct="0">
              <a:spcBef>
                <a:spcPct val="0"/>
              </a:spcBef>
              <a:spcAft>
                <a:spcPct val="0"/>
              </a:spcAft>
              <a:defRPr sz="2800" b="1" i="1">
                <a:solidFill>
                  <a:schemeClr val="tx2"/>
                </a:solidFill>
                <a:latin typeface="Times New Roman" pitchFamily="18" charset="0"/>
              </a:defRPr>
            </a:lvl9pPr>
          </a:lstStyle>
          <a:p>
            <a:pPr>
              <a:lnSpc>
                <a:spcPts val="1700"/>
              </a:lnSpc>
            </a:pPr>
            <a:r>
              <a:rPr lang="en-US" altLang="en-US" sz="2000" smtClean="0">
                <a:solidFill>
                  <a:srgbClr val="000000"/>
                </a:solidFill>
                <a:latin typeface="Arial" charset="0"/>
                <a:cs typeface="Arial" charset="0"/>
              </a:rPr>
              <a:t>Hall B - </a:t>
            </a:r>
            <a:r>
              <a:rPr lang="en-US" altLang="en-US" sz="1800" b="0" smtClean="0">
                <a:solidFill>
                  <a:srgbClr val="0000FF"/>
                </a:solidFill>
                <a:latin typeface="Arial" charset="0"/>
                <a:cs typeface="Arial" charset="0"/>
              </a:rPr>
              <a:t>3-D nucleon structure via GPDs  &amp; TMDs </a:t>
            </a:r>
            <a:r>
              <a:rPr lang="en-US" altLang="en-US" sz="1800" b="0" smtClean="0">
                <a:solidFill>
                  <a:srgbClr val="000000"/>
                </a:solidFill>
                <a:latin typeface="Arial" charset="0"/>
                <a:cs typeface="Arial" charset="0"/>
              </a:rPr>
              <a:t> </a:t>
            </a:r>
          </a:p>
          <a:p>
            <a:pPr>
              <a:lnSpc>
                <a:spcPts val="1700"/>
              </a:lnSpc>
            </a:pPr>
            <a:r>
              <a:rPr lang="en-US" altLang="en-US" sz="1800" b="0" smtClean="0">
                <a:solidFill>
                  <a:srgbClr val="000000"/>
                </a:solidFill>
                <a:latin typeface="Arial" charset="0"/>
                <a:cs typeface="Arial" charset="0"/>
              </a:rPr>
              <a:t>Search new form of hadron. matter via Meson Spectr</a:t>
            </a:r>
            <a:r>
              <a:rPr lang="en-US" altLang="en-US" sz="2000" b="0" smtClean="0">
                <a:solidFill>
                  <a:srgbClr val="000000"/>
                </a:solidFill>
                <a:latin typeface="Arial" charset="0"/>
                <a:cs typeface="Arial" charset="0"/>
              </a:rPr>
              <a:t>.</a:t>
            </a:r>
          </a:p>
        </p:txBody>
      </p:sp>
      <p:sp>
        <p:nvSpPr>
          <p:cNvPr id="501775" name="TextBox 31"/>
          <p:cNvSpPr txBox="1">
            <a:spLocks noChangeArrowheads="1"/>
          </p:cNvSpPr>
          <p:nvPr/>
        </p:nvSpPr>
        <p:spPr bwMode="auto">
          <a:xfrm>
            <a:off x="2011363" y="3581401"/>
            <a:ext cx="1676400" cy="3397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800" b="1" i="1">
                <a:solidFill>
                  <a:schemeClr val="tx2"/>
                </a:solidFill>
                <a:latin typeface="Times New Roman" pitchFamily="18" charset="0"/>
              </a:defRPr>
            </a:lvl1pPr>
            <a:lvl2pPr marL="742950" indent="-285750">
              <a:defRPr sz="2800" b="1" i="1">
                <a:solidFill>
                  <a:schemeClr val="tx2"/>
                </a:solidFill>
                <a:latin typeface="Times New Roman" pitchFamily="18" charset="0"/>
              </a:defRPr>
            </a:lvl2pPr>
            <a:lvl3pPr marL="1143000" indent="-228600">
              <a:defRPr sz="2800" b="1" i="1">
                <a:solidFill>
                  <a:schemeClr val="tx2"/>
                </a:solidFill>
                <a:latin typeface="Times New Roman" pitchFamily="18" charset="0"/>
              </a:defRPr>
            </a:lvl3pPr>
            <a:lvl4pPr marL="1600200" indent="-228600">
              <a:defRPr sz="2800" b="1" i="1">
                <a:solidFill>
                  <a:schemeClr val="tx2"/>
                </a:solidFill>
                <a:latin typeface="Times New Roman" pitchFamily="18" charset="0"/>
              </a:defRPr>
            </a:lvl4pPr>
            <a:lvl5pPr marL="2057400" indent="-228600">
              <a:defRPr sz="2800" b="1" i="1">
                <a:solidFill>
                  <a:schemeClr val="tx2"/>
                </a:solidFill>
                <a:latin typeface="Times New Roman" pitchFamily="18" charset="0"/>
              </a:defRPr>
            </a:lvl5pPr>
            <a:lvl6pPr marL="2514600" indent="-228600" eaLnBrk="0" fontAlgn="base" hangingPunct="0">
              <a:spcBef>
                <a:spcPct val="0"/>
              </a:spcBef>
              <a:spcAft>
                <a:spcPct val="0"/>
              </a:spcAft>
              <a:defRPr sz="2800" b="1" i="1">
                <a:solidFill>
                  <a:schemeClr val="tx2"/>
                </a:solidFill>
                <a:latin typeface="Times New Roman" pitchFamily="18" charset="0"/>
              </a:defRPr>
            </a:lvl6pPr>
            <a:lvl7pPr marL="2971800" indent="-228600" eaLnBrk="0" fontAlgn="base" hangingPunct="0">
              <a:spcBef>
                <a:spcPct val="0"/>
              </a:spcBef>
              <a:spcAft>
                <a:spcPct val="0"/>
              </a:spcAft>
              <a:defRPr sz="2800" b="1" i="1">
                <a:solidFill>
                  <a:schemeClr val="tx2"/>
                </a:solidFill>
                <a:latin typeface="Times New Roman" pitchFamily="18" charset="0"/>
              </a:defRPr>
            </a:lvl7pPr>
            <a:lvl8pPr marL="3429000" indent="-228600" eaLnBrk="0" fontAlgn="base" hangingPunct="0">
              <a:spcBef>
                <a:spcPct val="0"/>
              </a:spcBef>
              <a:spcAft>
                <a:spcPct val="0"/>
              </a:spcAft>
              <a:defRPr sz="2800" b="1" i="1">
                <a:solidFill>
                  <a:schemeClr val="tx2"/>
                </a:solidFill>
                <a:latin typeface="Times New Roman" pitchFamily="18" charset="0"/>
              </a:defRPr>
            </a:lvl8pPr>
            <a:lvl9pPr marL="3886200" indent="-228600" eaLnBrk="0" fontAlgn="base" hangingPunct="0">
              <a:spcBef>
                <a:spcPct val="0"/>
              </a:spcBef>
              <a:spcAft>
                <a:spcPct val="0"/>
              </a:spcAft>
              <a:defRPr sz="2800" b="1" i="1">
                <a:solidFill>
                  <a:schemeClr val="tx2"/>
                </a:solidFill>
                <a:latin typeface="Times New Roman" pitchFamily="18" charset="0"/>
              </a:defRPr>
            </a:lvl9pPr>
          </a:lstStyle>
          <a:p>
            <a:pPr eaLnBrk="1" hangingPunct="1"/>
            <a:r>
              <a:rPr lang="en-US" altLang="en-US" sz="1600" i="0" smtClean="0">
                <a:solidFill>
                  <a:srgbClr val="FFFF00"/>
                </a:solidFill>
                <a:latin typeface="Calibri" pitchFamily="34" charset="0"/>
              </a:rPr>
              <a:t>4</a:t>
            </a:r>
            <a:r>
              <a:rPr lang="en-US" altLang="en-US" sz="1600" i="0" smtClean="0">
                <a:solidFill>
                  <a:srgbClr val="FFFF00"/>
                </a:solidFill>
                <a:latin typeface="Symbol" pitchFamily="18" charset="2"/>
              </a:rPr>
              <a:t>p</a:t>
            </a:r>
            <a:r>
              <a:rPr lang="en-US" altLang="en-US" sz="1600" i="0" smtClean="0">
                <a:solidFill>
                  <a:srgbClr val="FFFF00"/>
                </a:solidFill>
                <a:latin typeface="Calibri" pitchFamily="34" charset="0"/>
              </a:rPr>
              <a:t> detector</a:t>
            </a:r>
          </a:p>
        </p:txBody>
      </p:sp>
      <p:pic>
        <p:nvPicPr>
          <p:cNvPr id="28" name="Picture 12" descr="hallacombo"/>
          <p:cNvPicPr>
            <a:picLocks noChangeAspect="1" noChangeArrowheads="1"/>
          </p:cNvPicPr>
          <p:nvPr/>
        </p:nvPicPr>
        <p:blipFill>
          <a:blip r:embed="rId5" cstate="print"/>
          <a:srcRect/>
          <a:stretch>
            <a:fillRect/>
          </a:stretch>
        </p:blipFill>
        <p:spPr bwMode="auto">
          <a:xfrm>
            <a:off x="6578600" y="865188"/>
            <a:ext cx="3395663" cy="2030412"/>
          </a:xfrm>
          <a:prstGeom prst="rect">
            <a:avLst/>
          </a:prstGeom>
          <a:noFill/>
          <a:ln>
            <a:noFill/>
          </a:ln>
          <a:effectLst>
            <a:outerShdw blurRad="292100" dist="139700" dir="2700000" algn="tl" rotWithShape="0">
              <a:srgbClr val="333333">
                <a:alpha val="64999"/>
              </a:srgbClr>
            </a:outerShdw>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1" name="Rectangle 32"/>
          <p:cNvSpPr>
            <a:spLocks noChangeArrowheads="1"/>
          </p:cNvSpPr>
          <p:nvPr/>
        </p:nvSpPr>
        <p:spPr bwMode="auto">
          <a:xfrm>
            <a:off x="326548" y="836493"/>
            <a:ext cx="6169502" cy="1054135"/>
          </a:xfrm>
          <a:prstGeom prst="rect">
            <a:avLst/>
          </a:prstGeom>
          <a:noFill/>
          <a:ln w="9525">
            <a:noFill/>
            <a:miter lim="800000"/>
            <a:headEnd/>
            <a:tailEnd/>
          </a:ln>
          <a:effectLst/>
          <a:scene3d>
            <a:camera prst="orthographicFront"/>
            <a:lightRig rig="threePt" dir="t"/>
          </a:scene3d>
          <a:sp3d>
            <a:bevelT w="165100" prst="coolSlant"/>
          </a:sp3d>
          <a:extLst>
            <a:ext uri="{909E8E84-426E-40DD-AFC4-6F175D3DCCD1}">
              <a14:hiddenFill xmlns="" xmlns:a14="http://schemas.microsoft.com/office/drawing/2010/main">
                <a:solidFill>
                  <a:srgbClr val="FFFFFF"/>
                </a:solidFill>
              </a14:hiddenFill>
            </a:ext>
          </a:extLst>
        </p:spPr>
        <p:txBody>
          <a:bodyPr>
            <a:spAutoFit/>
          </a:bodyPr>
          <a:lstStyle>
            <a:lvl1pPr>
              <a:defRPr sz="2400">
                <a:solidFill>
                  <a:schemeClr val="tx1"/>
                </a:solidFill>
                <a:latin typeface="Times" pitchFamily="18" charset="0"/>
                <a:ea typeface="MS PGothic" pitchFamily="34" charset="-128"/>
              </a:defRPr>
            </a:lvl1pPr>
            <a:lvl2pPr marL="742950" indent="-285750">
              <a:defRPr sz="2400">
                <a:solidFill>
                  <a:schemeClr val="tx1"/>
                </a:solidFill>
                <a:latin typeface="Times" pitchFamily="18" charset="0"/>
                <a:ea typeface="MS PGothic" pitchFamily="34" charset="-128"/>
              </a:defRPr>
            </a:lvl2pPr>
            <a:lvl3pPr marL="1143000" indent="-228600">
              <a:defRPr sz="2400">
                <a:solidFill>
                  <a:schemeClr val="tx1"/>
                </a:solidFill>
                <a:latin typeface="Times" pitchFamily="18" charset="0"/>
                <a:ea typeface="MS PGothic" pitchFamily="34" charset="-128"/>
              </a:defRPr>
            </a:lvl3pPr>
            <a:lvl4pPr marL="1600200" indent="-228600">
              <a:defRPr sz="2400">
                <a:solidFill>
                  <a:schemeClr val="tx1"/>
                </a:solidFill>
                <a:latin typeface="Times" pitchFamily="18" charset="0"/>
                <a:ea typeface="MS PGothic" pitchFamily="34" charset="-128"/>
              </a:defRPr>
            </a:lvl4pPr>
            <a:lvl5pPr marL="2057400" indent="-228600">
              <a:defRPr sz="2400">
                <a:solidFill>
                  <a:schemeClr val="tx1"/>
                </a:solidFill>
                <a:latin typeface="Times" pitchFamily="18" charset="0"/>
                <a:ea typeface="MS PGothic" pitchFamily="34" charset="-128"/>
              </a:defRPr>
            </a:lvl5pPr>
            <a:lvl6pPr marL="2514600" indent="-228600" eaLnBrk="0" fontAlgn="base" hangingPunct="0">
              <a:spcBef>
                <a:spcPct val="0"/>
              </a:spcBef>
              <a:spcAft>
                <a:spcPct val="0"/>
              </a:spcAft>
              <a:defRPr sz="2400">
                <a:solidFill>
                  <a:schemeClr val="tx1"/>
                </a:solidFill>
                <a:latin typeface="Times" pitchFamily="18" charset="0"/>
                <a:ea typeface="MS PGothic" pitchFamily="34" charset="-128"/>
              </a:defRPr>
            </a:lvl6pPr>
            <a:lvl7pPr marL="2971800" indent="-228600" eaLnBrk="0" fontAlgn="base" hangingPunct="0">
              <a:spcBef>
                <a:spcPct val="0"/>
              </a:spcBef>
              <a:spcAft>
                <a:spcPct val="0"/>
              </a:spcAft>
              <a:defRPr sz="2400">
                <a:solidFill>
                  <a:schemeClr val="tx1"/>
                </a:solidFill>
                <a:latin typeface="Times" pitchFamily="18" charset="0"/>
                <a:ea typeface="MS PGothic" pitchFamily="34" charset="-128"/>
              </a:defRPr>
            </a:lvl7pPr>
            <a:lvl8pPr marL="3429000" indent="-228600" eaLnBrk="0" fontAlgn="base" hangingPunct="0">
              <a:spcBef>
                <a:spcPct val="0"/>
              </a:spcBef>
              <a:spcAft>
                <a:spcPct val="0"/>
              </a:spcAft>
              <a:defRPr sz="2400">
                <a:solidFill>
                  <a:schemeClr val="tx1"/>
                </a:solidFill>
                <a:latin typeface="Times" pitchFamily="18" charset="0"/>
                <a:ea typeface="MS PGothic" pitchFamily="34" charset="-128"/>
              </a:defRPr>
            </a:lvl8pPr>
            <a:lvl9pPr marL="3886200" indent="-228600" eaLnBrk="0" fontAlgn="base" hangingPunct="0">
              <a:spcBef>
                <a:spcPct val="0"/>
              </a:spcBef>
              <a:spcAft>
                <a:spcPct val="0"/>
              </a:spcAft>
              <a:defRPr sz="2400">
                <a:solidFill>
                  <a:schemeClr val="tx1"/>
                </a:solidFill>
                <a:latin typeface="Times" pitchFamily="18" charset="0"/>
                <a:ea typeface="MS PGothic" pitchFamily="34" charset="-128"/>
              </a:defRPr>
            </a:lvl9pPr>
          </a:lstStyle>
          <a:p>
            <a:pPr>
              <a:defRPr/>
            </a:pPr>
            <a:r>
              <a:rPr lang="en-US" sz="2000" dirty="0" smtClean="0">
                <a:solidFill>
                  <a:srgbClr val="000000"/>
                </a:solidFill>
                <a:latin typeface="Arial" pitchFamily="34" charset="0"/>
                <a:cs typeface="Arial" pitchFamily="34" charset="0"/>
              </a:rPr>
              <a:t>Hall A </a:t>
            </a:r>
            <a:r>
              <a:rPr lang="en-US" sz="2000" b="0" dirty="0" smtClean="0">
                <a:solidFill>
                  <a:srgbClr val="000000"/>
                </a:solidFill>
                <a:latin typeface="Arial" pitchFamily="34" charset="0"/>
                <a:cs typeface="Arial" pitchFamily="34" charset="0"/>
              </a:rPr>
              <a:t>– </a:t>
            </a:r>
            <a:r>
              <a:rPr lang="en-US" sz="1800" b="0" dirty="0" smtClean="0">
                <a:solidFill>
                  <a:prstClr val="black"/>
                </a:solidFill>
                <a:latin typeface="Arial" pitchFamily="34" charset="0"/>
                <a:cs typeface="Arial" pitchFamily="34" charset="0"/>
              </a:rPr>
              <a:t>form factors</a:t>
            </a:r>
            <a:r>
              <a:rPr lang="en-US" sz="1800" b="0" dirty="0" smtClean="0">
                <a:solidFill>
                  <a:srgbClr val="000000"/>
                </a:solidFill>
                <a:latin typeface="Arial" pitchFamily="34" charset="0"/>
                <a:cs typeface="Arial" pitchFamily="34" charset="0"/>
              </a:rPr>
              <a:t>, GPDs  &amp; TMDs , SRC</a:t>
            </a:r>
            <a:endParaRPr lang="en-US" sz="1800" b="0" dirty="0" smtClean="0">
              <a:solidFill>
                <a:srgbClr val="0000FF"/>
              </a:solidFill>
              <a:latin typeface="Arial" pitchFamily="34" charset="0"/>
              <a:cs typeface="Arial" pitchFamily="34" charset="0"/>
            </a:endParaRPr>
          </a:p>
          <a:p>
            <a:pPr>
              <a:lnSpc>
                <a:spcPts val="1700"/>
              </a:lnSpc>
              <a:defRPr/>
            </a:pPr>
            <a:r>
              <a:rPr lang="en-US" sz="1800" b="0" dirty="0" smtClean="0">
                <a:solidFill>
                  <a:srgbClr val="0000FF"/>
                </a:solidFill>
                <a:latin typeface="Arial" pitchFamily="34" charset="0"/>
                <a:cs typeface="Arial" pitchFamily="34" charset="0"/>
              </a:rPr>
              <a:t>Low-energy tests of the SM and Fund. Symmetry </a:t>
            </a:r>
            <a:r>
              <a:rPr lang="en-US" sz="1800" b="0" dirty="0" err="1" smtClean="0">
                <a:solidFill>
                  <a:srgbClr val="0000FF"/>
                </a:solidFill>
                <a:latin typeface="Arial" pitchFamily="34" charset="0"/>
                <a:cs typeface="Arial" pitchFamily="34" charset="0"/>
              </a:rPr>
              <a:t>Exp</a:t>
            </a:r>
            <a:endParaRPr lang="en-US" sz="1800" b="0" dirty="0" smtClean="0">
              <a:solidFill>
                <a:srgbClr val="0000FF"/>
              </a:solidFill>
              <a:latin typeface="Arial" pitchFamily="34" charset="0"/>
              <a:cs typeface="Arial" pitchFamily="34" charset="0"/>
            </a:endParaRPr>
          </a:p>
          <a:p>
            <a:pPr>
              <a:lnSpc>
                <a:spcPts val="1700"/>
              </a:lnSpc>
              <a:defRPr/>
            </a:pPr>
            <a:endParaRPr lang="en-US" sz="1800" b="0" dirty="0" smtClean="0">
              <a:solidFill>
                <a:srgbClr val="0000FF"/>
              </a:solidFill>
              <a:latin typeface="Arial" pitchFamily="34" charset="0"/>
              <a:cs typeface="Arial" pitchFamily="34" charset="0"/>
            </a:endParaRPr>
          </a:p>
          <a:p>
            <a:pPr>
              <a:lnSpc>
                <a:spcPts val="1700"/>
              </a:lnSpc>
              <a:defRPr/>
            </a:pPr>
            <a:r>
              <a:rPr lang="en-US" sz="1800" b="0" dirty="0" smtClean="0">
                <a:solidFill>
                  <a:srgbClr val="0000FF"/>
                </a:solidFill>
                <a:latin typeface="Arial" pitchFamily="34" charset="0"/>
                <a:cs typeface="Arial" pitchFamily="34" charset="0"/>
              </a:rPr>
              <a:t>				  </a:t>
            </a:r>
            <a:r>
              <a:rPr lang="en-US" sz="1800" b="0" dirty="0" smtClean="0">
                <a:solidFill>
                  <a:srgbClr val="FF0000"/>
                </a:solidFill>
                <a:latin typeface="Arial" pitchFamily="34" charset="0"/>
                <a:cs typeface="Arial" pitchFamily="34" charset="0"/>
              </a:rPr>
              <a:t> </a:t>
            </a:r>
            <a:r>
              <a:rPr lang="en-US" sz="1800" b="0" dirty="0" err="1" smtClean="0">
                <a:solidFill>
                  <a:srgbClr val="FF0000"/>
                </a:solidFill>
                <a:latin typeface="Arial" pitchFamily="34" charset="0"/>
                <a:cs typeface="Arial" pitchFamily="34" charset="0"/>
              </a:rPr>
              <a:t>SoLID</a:t>
            </a:r>
            <a:r>
              <a:rPr lang="en-US" sz="1800" b="0" dirty="0" smtClean="0">
                <a:solidFill>
                  <a:srgbClr val="0000FF"/>
                </a:solidFill>
                <a:latin typeface="Arial" pitchFamily="34" charset="0"/>
                <a:cs typeface="Arial" pitchFamily="34" charset="0"/>
              </a:rPr>
              <a:t>,  MOLLER.</a:t>
            </a:r>
            <a:endParaRPr lang="en-US" sz="1800" b="0" i="0" dirty="0" smtClean="0">
              <a:solidFill>
                <a:srgbClr val="0000FF"/>
              </a:solidFill>
              <a:latin typeface="Arial" pitchFamily="34" charset="0"/>
              <a:cs typeface="Arial" pitchFamily="34" charset="0"/>
            </a:endParaRPr>
          </a:p>
        </p:txBody>
      </p:sp>
      <p:sp>
        <p:nvSpPr>
          <p:cNvPr id="501780" name="TextBox 32"/>
          <p:cNvSpPr txBox="1">
            <a:spLocks noChangeArrowheads="1"/>
          </p:cNvSpPr>
          <p:nvPr/>
        </p:nvSpPr>
        <p:spPr bwMode="auto">
          <a:xfrm>
            <a:off x="6738938" y="2311400"/>
            <a:ext cx="3319462" cy="584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800" b="1" i="1">
                <a:solidFill>
                  <a:schemeClr val="tx2"/>
                </a:solidFill>
                <a:latin typeface="Times New Roman" pitchFamily="18" charset="0"/>
              </a:defRPr>
            </a:lvl1pPr>
            <a:lvl2pPr marL="742950" indent="-285750">
              <a:defRPr sz="2800" b="1" i="1">
                <a:solidFill>
                  <a:schemeClr val="tx2"/>
                </a:solidFill>
                <a:latin typeface="Times New Roman" pitchFamily="18" charset="0"/>
              </a:defRPr>
            </a:lvl2pPr>
            <a:lvl3pPr marL="1143000" indent="-228600">
              <a:defRPr sz="2800" b="1" i="1">
                <a:solidFill>
                  <a:schemeClr val="tx2"/>
                </a:solidFill>
                <a:latin typeface="Times New Roman" pitchFamily="18" charset="0"/>
              </a:defRPr>
            </a:lvl3pPr>
            <a:lvl4pPr marL="1600200" indent="-228600">
              <a:defRPr sz="2800" b="1" i="1">
                <a:solidFill>
                  <a:schemeClr val="tx2"/>
                </a:solidFill>
                <a:latin typeface="Times New Roman" pitchFamily="18" charset="0"/>
              </a:defRPr>
            </a:lvl4pPr>
            <a:lvl5pPr marL="2057400" indent="-228600">
              <a:defRPr sz="2800" b="1" i="1">
                <a:solidFill>
                  <a:schemeClr val="tx2"/>
                </a:solidFill>
                <a:latin typeface="Times New Roman" pitchFamily="18" charset="0"/>
              </a:defRPr>
            </a:lvl5pPr>
            <a:lvl6pPr marL="2514600" indent="-228600" eaLnBrk="0" fontAlgn="base" hangingPunct="0">
              <a:spcBef>
                <a:spcPct val="0"/>
              </a:spcBef>
              <a:spcAft>
                <a:spcPct val="0"/>
              </a:spcAft>
              <a:defRPr sz="2800" b="1" i="1">
                <a:solidFill>
                  <a:schemeClr val="tx2"/>
                </a:solidFill>
                <a:latin typeface="Times New Roman" pitchFamily="18" charset="0"/>
              </a:defRPr>
            </a:lvl6pPr>
            <a:lvl7pPr marL="2971800" indent="-228600" eaLnBrk="0" fontAlgn="base" hangingPunct="0">
              <a:spcBef>
                <a:spcPct val="0"/>
              </a:spcBef>
              <a:spcAft>
                <a:spcPct val="0"/>
              </a:spcAft>
              <a:defRPr sz="2800" b="1" i="1">
                <a:solidFill>
                  <a:schemeClr val="tx2"/>
                </a:solidFill>
                <a:latin typeface="Times New Roman" pitchFamily="18" charset="0"/>
              </a:defRPr>
            </a:lvl7pPr>
            <a:lvl8pPr marL="3429000" indent="-228600" eaLnBrk="0" fontAlgn="base" hangingPunct="0">
              <a:spcBef>
                <a:spcPct val="0"/>
              </a:spcBef>
              <a:spcAft>
                <a:spcPct val="0"/>
              </a:spcAft>
              <a:defRPr sz="2800" b="1" i="1">
                <a:solidFill>
                  <a:schemeClr val="tx2"/>
                </a:solidFill>
                <a:latin typeface="Times New Roman" pitchFamily="18" charset="0"/>
              </a:defRPr>
            </a:lvl8pPr>
            <a:lvl9pPr marL="3886200" indent="-228600" eaLnBrk="0" fontAlgn="base" hangingPunct="0">
              <a:spcBef>
                <a:spcPct val="0"/>
              </a:spcBef>
              <a:spcAft>
                <a:spcPct val="0"/>
              </a:spcAft>
              <a:defRPr sz="2800" b="1" i="1">
                <a:solidFill>
                  <a:schemeClr val="tx2"/>
                </a:solidFill>
                <a:latin typeface="Times New Roman" pitchFamily="18" charset="0"/>
              </a:defRPr>
            </a:lvl9pPr>
          </a:lstStyle>
          <a:p>
            <a:pPr eaLnBrk="1" hangingPunct="1"/>
            <a:r>
              <a:rPr lang="en-US" altLang="en-US" sz="1600" i="0" smtClean="0">
                <a:solidFill>
                  <a:srgbClr val="FFFF00"/>
                </a:solidFill>
                <a:latin typeface="Calibri" pitchFamily="34" charset="0"/>
              </a:rPr>
              <a:t>High luminosity, high resolution &amp; dedicated equipments</a:t>
            </a:r>
          </a:p>
        </p:txBody>
      </p:sp>
      <p:sp>
        <p:nvSpPr>
          <p:cNvPr id="501781" name="Rectangle 31"/>
          <p:cNvSpPr>
            <a:spLocks noChangeArrowheads="1"/>
          </p:cNvSpPr>
          <p:nvPr/>
        </p:nvSpPr>
        <p:spPr bwMode="auto">
          <a:xfrm>
            <a:off x="3940189" y="6149999"/>
            <a:ext cx="6118225" cy="677863"/>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800" b="1" i="1">
                <a:solidFill>
                  <a:schemeClr val="tx2"/>
                </a:solidFill>
                <a:latin typeface="Times New Roman" pitchFamily="18" charset="0"/>
              </a:defRPr>
            </a:lvl1pPr>
            <a:lvl2pPr marL="742950" indent="-285750">
              <a:defRPr sz="2800" b="1" i="1">
                <a:solidFill>
                  <a:schemeClr val="tx2"/>
                </a:solidFill>
                <a:latin typeface="Times New Roman" pitchFamily="18" charset="0"/>
              </a:defRPr>
            </a:lvl2pPr>
            <a:lvl3pPr marL="1143000" indent="-228600">
              <a:defRPr sz="2800" b="1" i="1">
                <a:solidFill>
                  <a:schemeClr val="tx2"/>
                </a:solidFill>
                <a:latin typeface="Times New Roman" pitchFamily="18" charset="0"/>
              </a:defRPr>
            </a:lvl3pPr>
            <a:lvl4pPr marL="1600200" indent="-228600">
              <a:defRPr sz="2800" b="1" i="1">
                <a:solidFill>
                  <a:schemeClr val="tx2"/>
                </a:solidFill>
                <a:latin typeface="Times New Roman" pitchFamily="18" charset="0"/>
              </a:defRPr>
            </a:lvl4pPr>
            <a:lvl5pPr marL="2057400" indent="-228600">
              <a:defRPr sz="2800" b="1" i="1">
                <a:solidFill>
                  <a:schemeClr val="tx2"/>
                </a:solidFill>
                <a:latin typeface="Times New Roman" pitchFamily="18" charset="0"/>
              </a:defRPr>
            </a:lvl5pPr>
            <a:lvl6pPr marL="2514600" indent="-228600" eaLnBrk="0" fontAlgn="base" hangingPunct="0">
              <a:spcBef>
                <a:spcPct val="0"/>
              </a:spcBef>
              <a:spcAft>
                <a:spcPct val="0"/>
              </a:spcAft>
              <a:defRPr sz="2800" b="1" i="1">
                <a:solidFill>
                  <a:schemeClr val="tx2"/>
                </a:solidFill>
                <a:latin typeface="Times New Roman" pitchFamily="18" charset="0"/>
              </a:defRPr>
            </a:lvl6pPr>
            <a:lvl7pPr marL="2971800" indent="-228600" eaLnBrk="0" fontAlgn="base" hangingPunct="0">
              <a:spcBef>
                <a:spcPct val="0"/>
              </a:spcBef>
              <a:spcAft>
                <a:spcPct val="0"/>
              </a:spcAft>
              <a:defRPr sz="2800" b="1" i="1">
                <a:solidFill>
                  <a:schemeClr val="tx2"/>
                </a:solidFill>
                <a:latin typeface="Times New Roman" pitchFamily="18" charset="0"/>
              </a:defRPr>
            </a:lvl7pPr>
            <a:lvl8pPr marL="3429000" indent="-228600" eaLnBrk="0" fontAlgn="base" hangingPunct="0">
              <a:spcBef>
                <a:spcPct val="0"/>
              </a:spcBef>
              <a:spcAft>
                <a:spcPct val="0"/>
              </a:spcAft>
              <a:defRPr sz="2800" b="1" i="1">
                <a:solidFill>
                  <a:schemeClr val="tx2"/>
                </a:solidFill>
                <a:latin typeface="Times New Roman" pitchFamily="18" charset="0"/>
              </a:defRPr>
            </a:lvl8pPr>
            <a:lvl9pPr marL="3886200" indent="-228600" eaLnBrk="0" fontAlgn="base" hangingPunct="0">
              <a:spcBef>
                <a:spcPct val="0"/>
              </a:spcBef>
              <a:spcAft>
                <a:spcPct val="0"/>
              </a:spcAft>
              <a:defRPr sz="2800" b="1" i="1">
                <a:solidFill>
                  <a:schemeClr val="tx2"/>
                </a:solidFill>
                <a:latin typeface="Times New Roman" pitchFamily="18" charset="0"/>
              </a:defRPr>
            </a:lvl9pPr>
          </a:lstStyle>
          <a:p>
            <a:r>
              <a:rPr lang="en-US" altLang="en-US" sz="2000" smtClean="0">
                <a:solidFill>
                  <a:srgbClr val="000000"/>
                </a:solidFill>
                <a:latin typeface="Arial" charset="0"/>
                <a:cs typeface="Arial" charset="0"/>
              </a:rPr>
              <a:t>Hall D </a:t>
            </a:r>
            <a:r>
              <a:rPr lang="en-US" altLang="en-US" sz="2000" b="0" smtClean="0">
                <a:solidFill>
                  <a:srgbClr val="000000"/>
                </a:solidFill>
                <a:latin typeface="Arial" charset="0"/>
                <a:cs typeface="Arial" charset="0"/>
              </a:rPr>
              <a:t>- </a:t>
            </a:r>
            <a:r>
              <a:rPr lang="en-US" altLang="en-US" sz="1800" b="0" smtClean="0">
                <a:solidFill>
                  <a:srgbClr val="000000"/>
                </a:solidFill>
                <a:latin typeface="Arial" charset="0"/>
                <a:cs typeface="Arial" charset="0"/>
              </a:rPr>
              <a:t>exploring origin of confinement by studying </a:t>
            </a:r>
            <a:r>
              <a:rPr lang="en-US" altLang="en-US" sz="1800" b="0" smtClean="0">
                <a:solidFill>
                  <a:srgbClr val="0000FF"/>
                </a:solidFill>
                <a:latin typeface="Arial" charset="0"/>
                <a:cs typeface="Arial" charset="0"/>
              </a:rPr>
              <a:t>exotic mesons </a:t>
            </a:r>
            <a:r>
              <a:rPr lang="en-US" altLang="en-US" sz="1800" b="0" smtClean="0">
                <a:solidFill>
                  <a:srgbClr val="000000"/>
                </a:solidFill>
                <a:latin typeface="Arial" charset="0"/>
                <a:cs typeface="Arial" charset="0"/>
              </a:rPr>
              <a:t>using real photons</a:t>
            </a:r>
          </a:p>
        </p:txBody>
      </p:sp>
      <p:sp>
        <p:nvSpPr>
          <p:cNvPr id="37" name="Rectangle 36"/>
          <p:cNvSpPr/>
          <p:nvPr/>
        </p:nvSpPr>
        <p:spPr bwMode="auto">
          <a:xfrm>
            <a:off x="83820" y="4525963"/>
            <a:ext cx="3771900" cy="2282744"/>
          </a:xfrm>
          <a:prstGeom prst="rect">
            <a:avLst/>
          </a:prstGeom>
          <a:solidFill>
            <a:schemeClr val="bg1">
              <a:lumMod val="75000"/>
            </a:schemeClr>
          </a:solidFill>
          <a:ln w="9525" cap="flat" cmpd="sng" algn="ctr">
            <a:noFill/>
            <a:prstDash val="solid"/>
            <a:round/>
            <a:headEnd type="none" w="med" len="med"/>
            <a:tailEnd type="none" w="med" len="med"/>
          </a:ln>
          <a:effectLst/>
          <a:scene3d>
            <a:camera prst="orthographicFront"/>
            <a:lightRig rig="threePt" dir="t"/>
          </a:scene3d>
          <a:sp3d>
            <a:bevelT w="63500" prst="coolSlant"/>
          </a:sp3d>
          <a:extLst/>
        </p:spPr>
        <p:txBody>
          <a:bodyPr/>
          <a:lstStyle/>
          <a:p>
            <a:pPr>
              <a:defRPr/>
            </a:pPr>
            <a:endParaRPr lang="en-US" sz="2400" b="0" i="0">
              <a:solidFill>
                <a:prstClr val="black"/>
              </a:solidFill>
              <a:latin typeface="Times" charset="0"/>
              <a:cs typeface="ＭＳ Ｐゴシック" charset="0"/>
            </a:endParaRPr>
          </a:p>
        </p:txBody>
      </p:sp>
      <p:pic>
        <p:nvPicPr>
          <p:cNvPr id="38" name="Picture 18" descr="detector"/>
          <p:cNvPicPr>
            <a:picLocks noChangeAspect="1" noChangeArrowheads="1"/>
          </p:cNvPicPr>
          <p:nvPr/>
        </p:nvPicPr>
        <p:blipFill>
          <a:blip r:embed="rId6" cstate="print">
            <a:extLst>
              <a:ext uri="{28A0092B-C50C-407E-A947-70E740481C1C}">
                <a14:useLocalDpi xmlns="" xmlns:a14="http://schemas.microsoft.com/office/drawing/2010/main" val="0"/>
              </a:ext>
            </a:extLst>
          </a:blip>
          <a:srcRect/>
          <a:stretch>
            <a:fillRect/>
          </a:stretch>
        </p:blipFill>
        <p:spPr bwMode="auto">
          <a:xfrm>
            <a:off x="84242" y="4525990"/>
            <a:ext cx="3534410" cy="2332037"/>
          </a:xfrm>
          <a:prstGeom prst="rect">
            <a:avLst/>
          </a:prstGeom>
          <a:ln>
            <a:noFill/>
          </a:ln>
          <a:effectLst>
            <a:outerShdw blurRad="292100" dist="139700" dir="2700000" algn="tl" rotWithShape="0">
              <a:srgbClr val="333333">
                <a:alpha val="65000"/>
              </a:srgbClr>
            </a:outerShdw>
          </a:effectLst>
          <a:scene3d>
            <a:camera prst="orthographicFront"/>
            <a:lightRig rig="threePt" dir="t"/>
          </a:scene3d>
          <a:sp3d>
            <a:bevelT w="165100" prst="coolSlant"/>
          </a:sp3d>
          <a:extLst>
            <a:ext uri="{909E8E84-426E-40DD-AFC4-6F175D3DCCD1}">
              <a14:hiddenFill xmlns="" xmlns:a14="http://schemas.microsoft.com/office/drawing/2010/main">
                <a:solidFill>
                  <a:srgbClr val="FFFFFF"/>
                </a:solidFill>
              </a14:hiddenFill>
            </a:ext>
          </a:extLst>
        </p:spPr>
      </p:pic>
      <p:sp>
        <p:nvSpPr>
          <p:cNvPr id="501786" name="TextBox 34"/>
          <p:cNvSpPr txBox="1">
            <a:spLocks noChangeArrowheads="1"/>
          </p:cNvSpPr>
          <p:nvPr/>
        </p:nvSpPr>
        <p:spPr bwMode="auto">
          <a:xfrm>
            <a:off x="0" y="4495800"/>
            <a:ext cx="2832100" cy="584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800" b="1" i="1">
                <a:solidFill>
                  <a:schemeClr val="tx2"/>
                </a:solidFill>
                <a:latin typeface="Times New Roman" pitchFamily="18" charset="0"/>
              </a:defRPr>
            </a:lvl1pPr>
            <a:lvl2pPr marL="742950" indent="-285750">
              <a:defRPr sz="2800" b="1" i="1">
                <a:solidFill>
                  <a:schemeClr val="tx2"/>
                </a:solidFill>
                <a:latin typeface="Times New Roman" pitchFamily="18" charset="0"/>
              </a:defRPr>
            </a:lvl2pPr>
            <a:lvl3pPr marL="1143000" indent="-228600">
              <a:defRPr sz="2800" b="1" i="1">
                <a:solidFill>
                  <a:schemeClr val="tx2"/>
                </a:solidFill>
                <a:latin typeface="Times New Roman" pitchFamily="18" charset="0"/>
              </a:defRPr>
            </a:lvl3pPr>
            <a:lvl4pPr marL="1600200" indent="-228600">
              <a:defRPr sz="2800" b="1" i="1">
                <a:solidFill>
                  <a:schemeClr val="tx2"/>
                </a:solidFill>
                <a:latin typeface="Times New Roman" pitchFamily="18" charset="0"/>
              </a:defRPr>
            </a:lvl4pPr>
            <a:lvl5pPr marL="2057400" indent="-228600">
              <a:defRPr sz="2800" b="1" i="1">
                <a:solidFill>
                  <a:schemeClr val="tx2"/>
                </a:solidFill>
                <a:latin typeface="Times New Roman" pitchFamily="18" charset="0"/>
              </a:defRPr>
            </a:lvl5pPr>
            <a:lvl6pPr marL="2514600" indent="-228600" eaLnBrk="0" fontAlgn="base" hangingPunct="0">
              <a:spcBef>
                <a:spcPct val="0"/>
              </a:spcBef>
              <a:spcAft>
                <a:spcPct val="0"/>
              </a:spcAft>
              <a:defRPr sz="2800" b="1" i="1">
                <a:solidFill>
                  <a:schemeClr val="tx2"/>
                </a:solidFill>
                <a:latin typeface="Times New Roman" pitchFamily="18" charset="0"/>
              </a:defRPr>
            </a:lvl6pPr>
            <a:lvl7pPr marL="2971800" indent="-228600" eaLnBrk="0" fontAlgn="base" hangingPunct="0">
              <a:spcBef>
                <a:spcPct val="0"/>
              </a:spcBef>
              <a:spcAft>
                <a:spcPct val="0"/>
              </a:spcAft>
              <a:defRPr sz="2800" b="1" i="1">
                <a:solidFill>
                  <a:schemeClr val="tx2"/>
                </a:solidFill>
                <a:latin typeface="Times New Roman" pitchFamily="18" charset="0"/>
              </a:defRPr>
            </a:lvl7pPr>
            <a:lvl8pPr marL="3429000" indent="-228600" eaLnBrk="0" fontAlgn="base" hangingPunct="0">
              <a:spcBef>
                <a:spcPct val="0"/>
              </a:spcBef>
              <a:spcAft>
                <a:spcPct val="0"/>
              </a:spcAft>
              <a:defRPr sz="2800" b="1" i="1">
                <a:solidFill>
                  <a:schemeClr val="tx2"/>
                </a:solidFill>
                <a:latin typeface="Times New Roman" pitchFamily="18" charset="0"/>
              </a:defRPr>
            </a:lvl8pPr>
            <a:lvl9pPr marL="3886200" indent="-228600" eaLnBrk="0" fontAlgn="base" hangingPunct="0">
              <a:spcBef>
                <a:spcPct val="0"/>
              </a:spcBef>
              <a:spcAft>
                <a:spcPct val="0"/>
              </a:spcAft>
              <a:defRPr sz="2800" b="1" i="1">
                <a:solidFill>
                  <a:schemeClr val="tx2"/>
                </a:solidFill>
                <a:latin typeface="Times New Roman" pitchFamily="18" charset="0"/>
              </a:defRPr>
            </a:lvl9pPr>
          </a:lstStyle>
          <a:p>
            <a:pPr eaLnBrk="1" hangingPunct="1"/>
            <a:r>
              <a:rPr lang="en-US" altLang="en-US" sz="1600" i="0" smtClean="0">
                <a:solidFill>
                  <a:srgbClr val="FFFF00"/>
                </a:solidFill>
                <a:latin typeface="Calibri" pitchFamily="34" charset="0"/>
              </a:rPr>
              <a:t>Hermetic detector</a:t>
            </a:r>
          </a:p>
          <a:p>
            <a:pPr eaLnBrk="1" hangingPunct="1"/>
            <a:r>
              <a:rPr lang="en-US" altLang="en-US" sz="1600" i="0" smtClean="0">
                <a:solidFill>
                  <a:srgbClr val="FFFF00"/>
                </a:solidFill>
                <a:latin typeface="Calibri" pitchFamily="34" charset="0"/>
              </a:rPr>
              <a:t>Photon tagger</a:t>
            </a:r>
          </a:p>
        </p:txBody>
      </p:sp>
      <p:sp>
        <p:nvSpPr>
          <p:cNvPr id="501787" name="TextBox 9"/>
          <p:cNvSpPr txBox="1">
            <a:spLocks noChangeArrowheads="1"/>
          </p:cNvSpPr>
          <p:nvPr/>
        </p:nvSpPr>
        <p:spPr bwMode="auto">
          <a:xfrm>
            <a:off x="6537338" y="819150"/>
            <a:ext cx="901337"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800" b="1" i="1">
                <a:solidFill>
                  <a:schemeClr val="tx2"/>
                </a:solidFill>
                <a:latin typeface="Times New Roman" pitchFamily="18" charset="0"/>
              </a:defRPr>
            </a:lvl1pPr>
            <a:lvl2pPr marL="742950" indent="-285750">
              <a:defRPr sz="2800" b="1" i="1">
                <a:solidFill>
                  <a:schemeClr val="tx2"/>
                </a:solidFill>
                <a:latin typeface="Times New Roman" pitchFamily="18" charset="0"/>
              </a:defRPr>
            </a:lvl2pPr>
            <a:lvl3pPr marL="1143000" indent="-228600">
              <a:defRPr sz="2800" b="1" i="1">
                <a:solidFill>
                  <a:schemeClr val="tx2"/>
                </a:solidFill>
                <a:latin typeface="Times New Roman" pitchFamily="18" charset="0"/>
              </a:defRPr>
            </a:lvl3pPr>
            <a:lvl4pPr marL="1600200" indent="-228600">
              <a:defRPr sz="2800" b="1" i="1">
                <a:solidFill>
                  <a:schemeClr val="tx2"/>
                </a:solidFill>
                <a:latin typeface="Times New Roman" pitchFamily="18" charset="0"/>
              </a:defRPr>
            </a:lvl4pPr>
            <a:lvl5pPr marL="2057400" indent="-228600">
              <a:defRPr sz="2800" b="1" i="1">
                <a:solidFill>
                  <a:schemeClr val="tx2"/>
                </a:solidFill>
                <a:latin typeface="Times New Roman" pitchFamily="18" charset="0"/>
              </a:defRPr>
            </a:lvl5pPr>
            <a:lvl6pPr marL="2514600" indent="-228600" eaLnBrk="0" fontAlgn="base" hangingPunct="0">
              <a:spcBef>
                <a:spcPct val="0"/>
              </a:spcBef>
              <a:spcAft>
                <a:spcPct val="0"/>
              </a:spcAft>
              <a:defRPr sz="2800" b="1" i="1">
                <a:solidFill>
                  <a:schemeClr val="tx2"/>
                </a:solidFill>
                <a:latin typeface="Times New Roman" pitchFamily="18" charset="0"/>
              </a:defRPr>
            </a:lvl6pPr>
            <a:lvl7pPr marL="2971800" indent="-228600" eaLnBrk="0" fontAlgn="base" hangingPunct="0">
              <a:spcBef>
                <a:spcPct val="0"/>
              </a:spcBef>
              <a:spcAft>
                <a:spcPct val="0"/>
              </a:spcAft>
              <a:defRPr sz="2800" b="1" i="1">
                <a:solidFill>
                  <a:schemeClr val="tx2"/>
                </a:solidFill>
                <a:latin typeface="Times New Roman" pitchFamily="18" charset="0"/>
              </a:defRPr>
            </a:lvl7pPr>
            <a:lvl8pPr marL="3429000" indent="-228600" eaLnBrk="0" fontAlgn="base" hangingPunct="0">
              <a:spcBef>
                <a:spcPct val="0"/>
              </a:spcBef>
              <a:spcAft>
                <a:spcPct val="0"/>
              </a:spcAft>
              <a:defRPr sz="2800" b="1" i="1">
                <a:solidFill>
                  <a:schemeClr val="tx2"/>
                </a:solidFill>
                <a:latin typeface="Times New Roman" pitchFamily="18" charset="0"/>
              </a:defRPr>
            </a:lvl8pPr>
            <a:lvl9pPr marL="3886200" indent="-228600" eaLnBrk="0" fontAlgn="base" hangingPunct="0">
              <a:spcBef>
                <a:spcPct val="0"/>
              </a:spcBef>
              <a:spcAft>
                <a:spcPct val="0"/>
              </a:spcAft>
              <a:defRPr sz="2800" b="1" i="1">
                <a:solidFill>
                  <a:schemeClr val="tx2"/>
                </a:solidFill>
                <a:latin typeface="Times New Roman" pitchFamily="18" charset="0"/>
              </a:defRPr>
            </a:lvl9pPr>
          </a:lstStyle>
          <a:p>
            <a:r>
              <a:rPr lang="en-US" altLang="en-US" sz="2000" i="0" smtClean="0">
                <a:solidFill>
                  <a:srgbClr val="FFFFFF"/>
                </a:solidFill>
                <a:latin typeface="Arial" charset="0"/>
                <a:cs typeface="Arial" charset="0"/>
              </a:rPr>
              <a:t>Hall A</a:t>
            </a:r>
          </a:p>
        </p:txBody>
      </p:sp>
      <p:sp>
        <p:nvSpPr>
          <p:cNvPr id="501788" name="TextBox 43"/>
          <p:cNvSpPr txBox="1">
            <a:spLocks noChangeArrowheads="1"/>
          </p:cNvSpPr>
          <p:nvPr/>
        </p:nvSpPr>
        <p:spPr bwMode="auto">
          <a:xfrm>
            <a:off x="2346331" y="1524000"/>
            <a:ext cx="910827"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800" b="1" i="1">
                <a:solidFill>
                  <a:schemeClr val="tx2"/>
                </a:solidFill>
                <a:latin typeface="Times New Roman" pitchFamily="18" charset="0"/>
              </a:defRPr>
            </a:lvl1pPr>
            <a:lvl2pPr marL="742950" indent="-285750">
              <a:defRPr sz="2800" b="1" i="1">
                <a:solidFill>
                  <a:schemeClr val="tx2"/>
                </a:solidFill>
                <a:latin typeface="Times New Roman" pitchFamily="18" charset="0"/>
              </a:defRPr>
            </a:lvl2pPr>
            <a:lvl3pPr marL="1143000" indent="-228600">
              <a:defRPr sz="2800" b="1" i="1">
                <a:solidFill>
                  <a:schemeClr val="tx2"/>
                </a:solidFill>
                <a:latin typeface="Times New Roman" pitchFamily="18" charset="0"/>
              </a:defRPr>
            </a:lvl3pPr>
            <a:lvl4pPr marL="1600200" indent="-228600">
              <a:defRPr sz="2800" b="1" i="1">
                <a:solidFill>
                  <a:schemeClr val="tx2"/>
                </a:solidFill>
                <a:latin typeface="Times New Roman" pitchFamily="18" charset="0"/>
              </a:defRPr>
            </a:lvl4pPr>
            <a:lvl5pPr marL="2057400" indent="-228600">
              <a:defRPr sz="2800" b="1" i="1">
                <a:solidFill>
                  <a:schemeClr val="tx2"/>
                </a:solidFill>
                <a:latin typeface="Times New Roman" pitchFamily="18" charset="0"/>
              </a:defRPr>
            </a:lvl5pPr>
            <a:lvl6pPr marL="2514600" indent="-228600" eaLnBrk="0" fontAlgn="base" hangingPunct="0">
              <a:spcBef>
                <a:spcPct val="0"/>
              </a:spcBef>
              <a:spcAft>
                <a:spcPct val="0"/>
              </a:spcAft>
              <a:defRPr sz="2800" b="1" i="1">
                <a:solidFill>
                  <a:schemeClr val="tx2"/>
                </a:solidFill>
                <a:latin typeface="Times New Roman" pitchFamily="18" charset="0"/>
              </a:defRPr>
            </a:lvl6pPr>
            <a:lvl7pPr marL="2971800" indent="-228600" eaLnBrk="0" fontAlgn="base" hangingPunct="0">
              <a:spcBef>
                <a:spcPct val="0"/>
              </a:spcBef>
              <a:spcAft>
                <a:spcPct val="0"/>
              </a:spcAft>
              <a:defRPr sz="2800" b="1" i="1">
                <a:solidFill>
                  <a:schemeClr val="tx2"/>
                </a:solidFill>
                <a:latin typeface="Times New Roman" pitchFamily="18" charset="0"/>
              </a:defRPr>
            </a:lvl7pPr>
            <a:lvl8pPr marL="3429000" indent="-228600" eaLnBrk="0" fontAlgn="base" hangingPunct="0">
              <a:spcBef>
                <a:spcPct val="0"/>
              </a:spcBef>
              <a:spcAft>
                <a:spcPct val="0"/>
              </a:spcAft>
              <a:defRPr sz="2800" b="1" i="1">
                <a:solidFill>
                  <a:schemeClr val="tx2"/>
                </a:solidFill>
                <a:latin typeface="Times New Roman" pitchFamily="18" charset="0"/>
              </a:defRPr>
            </a:lvl8pPr>
            <a:lvl9pPr marL="3886200" indent="-228600" eaLnBrk="0" fontAlgn="base" hangingPunct="0">
              <a:spcBef>
                <a:spcPct val="0"/>
              </a:spcBef>
              <a:spcAft>
                <a:spcPct val="0"/>
              </a:spcAft>
              <a:defRPr sz="2800" b="1" i="1">
                <a:solidFill>
                  <a:schemeClr val="tx2"/>
                </a:solidFill>
                <a:latin typeface="Times New Roman" pitchFamily="18" charset="0"/>
              </a:defRPr>
            </a:lvl9pPr>
          </a:lstStyle>
          <a:p>
            <a:r>
              <a:rPr lang="en-US" altLang="en-US" sz="2000" i="0" smtClean="0">
                <a:solidFill>
                  <a:srgbClr val="FFFFFF"/>
                </a:solidFill>
                <a:latin typeface="Arial" charset="0"/>
                <a:cs typeface="Arial" charset="0"/>
              </a:rPr>
              <a:t>Hall B</a:t>
            </a:r>
          </a:p>
        </p:txBody>
      </p:sp>
      <p:sp>
        <p:nvSpPr>
          <p:cNvPr id="501789" name="TextBox 44"/>
          <p:cNvSpPr txBox="1">
            <a:spLocks noChangeArrowheads="1"/>
          </p:cNvSpPr>
          <p:nvPr/>
        </p:nvSpPr>
        <p:spPr bwMode="auto">
          <a:xfrm>
            <a:off x="6537331" y="3886200"/>
            <a:ext cx="910827"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800" b="1" i="1">
                <a:solidFill>
                  <a:schemeClr val="tx2"/>
                </a:solidFill>
                <a:latin typeface="Times New Roman" pitchFamily="18" charset="0"/>
              </a:defRPr>
            </a:lvl1pPr>
            <a:lvl2pPr marL="742950" indent="-285750">
              <a:defRPr sz="2800" b="1" i="1">
                <a:solidFill>
                  <a:schemeClr val="tx2"/>
                </a:solidFill>
                <a:latin typeface="Times New Roman" pitchFamily="18" charset="0"/>
              </a:defRPr>
            </a:lvl2pPr>
            <a:lvl3pPr marL="1143000" indent="-228600">
              <a:defRPr sz="2800" b="1" i="1">
                <a:solidFill>
                  <a:schemeClr val="tx2"/>
                </a:solidFill>
                <a:latin typeface="Times New Roman" pitchFamily="18" charset="0"/>
              </a:defRPr>
            </a:lvl3pPr>
            <a:lvl4pPr marL="1600200" indent="-228600">
              <a:defRPr sz="2800" b="1" i="1">
                <a:solidFill>
                  <a:schemeClr val="tx2"/>
                </a:solidFill>
                <a:latin typeface="Times New Roman" pitchFamily="18" charset="0"/>
              </a:defRPr>
            </a:lvl4pPr>
            <a:lvl5pPr marL="2057400" indent="-228600">
              <a:defRPr sz="2800" b="1" i="1">
                <a:solidFill>
                  <a:schemeClr val="tx2"/>
                </a:solidFill>
                <a:latin typeface="Times New Roman" pitchFamily="18" charset="0"/>
              </a:defRPr>
            </a:lvl5pPr>
            <a:lvl6pPr marL="2514600" indent="-228600" eaLnBrk="0" fontAlgn="base" hangingPunct="0">
              <a:spcBef>
                <a:spcPct val="0"/>
              </a:spcBef>
              <a:spcAft>
                <a:spcPct val="0"/>
              </a:spcAft>
              <a:defRPr sz="2800" b="1" i="1">
                <a:solidFill>
                  <a:schemeClr val="tx2"/>
                </a:solidFill>
                <a:latin typeface="Times New Roman" pitchFamily="18" charset="0"/>
              </a:defRPr>
            </a:lvl6pPr>
            <a:lvl7pPr marL="2971800" indent="-228600" eaLnBrk="0" fontAlgn="base" hangingPunct="0">
              <a:spcBef>
                <a:spcPct val="0"/>
              </a:spcBef>
              <a:spcAft>
                <a:spcPct val="0"/>
              </a:spcAft>
              <a:defRPr sz="2800" b="1" i="1">
                <a:solidFill>
                  <a:schemeClr val="tx2"/>
                </a:solidFill>
                <a:latin typeface="Times New Roman" pitchFamily="18" charset="0"/>
              </a:defRPr>
            </a:lvl7pPr>
            <a:lvl8pPr marL="3429000" indent="-228600" eaLnBrk="0" fontAlgn="base" hangingPunct="0">
              <a:spcBef>
                <a:spcPct val="0"/>
              </a:spcBef>
              <a:spcAft>
                <a:spcPct val="0"/>
              </a:spcAft>
              <a:defRPr sz="2800" b="1" i="1">
                <a:solidFill>
                  <a:schemeClr val="tx2"/>
                </a:solidFill>
                <a:latin typeface="Times New Roman" pitchFamily="18" charset="0"/>
              </a:defRPr>
            </a:lvl8pPr>
            <a:lvl9pPr marL="3886200" indent="-228600" eaLnBrk="0" fontAlgn="base" hangingPunct="0">
              <a:spcBef>
                <a:spcPct val="0"/>
              </a:spcBef>
              <a:spcAft>
                <a:spcPct val="0"/>
              </a:spcAft>
              <a:defRPr sz="2800" b="1" i="1">
                <a:solidFill>
                  <a:schemeClr val="tx2"/>
                </a:solidFill>
                <a:latin typeface="Times New Roman" pitchFamily="18" charset="0"/>
              </a:defRPr>
            </a:lvl9pPr>
          </a:lstStyle>
          <a:p>
            <a:r>
              <a:rPr lang="en-US" altLang="en-US" sz="2000" i="0" smtClean="0">
                <a:solidFill>
                  <a:srgbClr val="FFFFFF"/>
                </a:solidFill>
                <a:latin typeface="Arial" charset="0"/>
                <a:cs typeface="Arial" charset="0"/>
              </a:rPr>
              <a:t>Hall C</a:t>
            </a:r>
          </a:p>
        </p:txBody>
      </p:sp>
      <p:sp>
        <p:nvSpPr>
          <p:cNvPr id="501790" name="TextBox 45"/>
          <p:cNvSpPr txBox="1">
            <a:spLocks noChangeArrowheads="1"/>
          </p:cNvSpPr>
          <p:nvPr/>
        </p:nvSpPr>
        <p:spPr bwMode="auto">
          <a:xfrm>
            <a:off x="2765431" y="6324600"/>
            <a:ext cx="910827"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800" b="1" i="1">
                <a:solidFill>
                  <a:schemeClr val="tx2"/>
                </a:solidFill>
                <a:latin typeface="Times New Roman" pitchFamily="18" charset="0"/>
              </a:defRPr>
            </a:lvl1pPr>
            <a:lvl2pPr marL="742950" indent="-285750">
              <a:defRPr sz="2800" b="1" i="1">
                <a:solidFill>
                  <a:schemeClr val="tx2"/>
                </a:solidFill>
                <a:latin typeface="Times New Roman" pitchFamily="18" charset="0"/>
              </a:defRPr>
            </a:lvl2pPr>
            <a:lvl3pPr marL="1143000" indent="-228600">
              <a:defRPr sz="2800" b="1" i="1">
                <a:solidFill>
                  <a:schemeClr val="tx2"/>
                </a:solidFill>
                <a:latin typeface="Times New Roman" pitchFamily="18" charset="0"/>
              </a:defRPr>
            </a:lvl3pPr>
            <a:lvl4pPr marL="1600200" indent="-228600">
              <a:defRPr sz="2800" b="1" i="1">
                <a:solidFill>
                  <a:schemeClr val="tx2"/>
                </a:solidFill>
                <a:latin typeface="Times New Roman" pitchFamily="18" charset="0"/>
              </a:defRPr>
            </a:lvl4pPr>
            <a:lvl5pPr marL="2057400" indent="-228600">
              <a:defRPr sz="2800" b="1" i="1">
                <a:solidFill>
                  <a:schemeClr val="tx2"/>
                </a:solidFill>
                <a:latin typeface="Times New Roman" pitchFamily="18" charset="0"/>
              </a:defRPr>
            </a:lvl5pPr>
            <a:lvl6pPr marL="2514600" indent="-228600" eaLnBrk="0" fontAlgn="base" hangingPunct="0">
              <a:spcBef>
                <a:spcPct val="0"/>
              </a:spcBef>
              <a:spcAft>
                <a:spcPct val="0"/>
              </a:spcAft>
              <a:defRPr sz="2800" b="1" i="1">
                <a:solidFill>
                  <a:schemeClr val="tx2"/>
                </a:solidFill>
                <a:latin typeface="Times New Roman" pitchFamily="18" charset="0"/>
              </a:defRPr>
            </a:lvl6pPr>
            <a:lvl7pPr marL="2971800" indent="-228600" eaLnBrk="0" fontAlgn="base" hangingPunct="0">
              <a:spcBef>
                <a:spcPct val="0"/>
              </a:spcBef>
              <a:spcAft>
                <a:spcPct val="0"/>
              </a:spcAft>
              <a:defRPr sz="2800" b="1" i="1">
                <a:solidFill>
                  <a:schemeClr val="tx2"/>
                </a:solidFill>
                <a:latin typeface="Times New Roman" pitchFamily="18" charset="0"/>
              </a:defRPr>
            </a:lvl7pPr>
            <a:lvl8pPr marL="3429000" indent="-228600" eaLnBrk="0" fontAlgn="base" hangingPunct="0">
              <a:spcBef>
                <a:spcPct val="0"/>
              </a:spcBef>
              <a:spcAft>
                <a:spcPct val="0"/>
              </a:spcAft>
              <a:defRPr sz="2800" b="1" i="1">
                <a:solidFill>
                  <a:schemeClr val="tx2"/>
                </a:solidFill>
                <a:latin typeface="Times New Roman" pitchFamily="18" charset="0"/>
              </a:defRPr>
            </a:lvl8pPr>
            <a:lvl9pPr marL="3886200" indent="-228600" eaLnBrk="0" fontAlgn="base" hangingPunct="0">
              <a:spcBef>
                <a:spcPct val="0"/>
              </a:spcBef>
              <a:spcAft>
                <a:spcPct val="0"/>
              </a:spcAft>
              <a:defRPr sz="2800" b="1" i="1">
                <a:solidFill>
                  <a:schemeClr val="tx2"/>
                </a:solidFill>
                <a:latin typeface="Times New Roman" pitchFamily="18" charset="0"/>
              </a:defRPr>
            </a:lvl9pPr>
          </a:lstStyle>
          <a:p>
            <a:r>
              <a:rPr lang="en-US" altLang="en-US" sz="2000" i="0" smtClean="0">
                <a:solidFill>
                  <a:srgbClr val="FFFFFF"/>
                </a:solidFill>
                <a:latin typeface="Arial" charset="0"/>
                <a:cs typeface="Arial" charset="0"/>
              </a:rPr>
              <a:t>Hall D</a:t>
            </a:r>
          </a:p>
        </p:txBody>
      </p:sp>
    </p:spTree>
    <p:extLst>
      <p:ext uri="{BB962C8B-B14F-4D97-AF65-F5344CB8AC3E}">
        <p14:creationId xmlns="" xmlns:p14="http://schemas.microsoft.com/office/powerpoint/2010/main" val="254133261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26306"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419132" y="685804"/>
            <a:ext cx="9136063" cy="6096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26307" name="Title 1"/>
          <p:cNvSpPr>
            <a:spLocks noGrp="1"/>
          </p:cNvSpPr>
          <p:nvPr>
            <p:ph type="title"/>
          </p:nvPr>
        </p:nvSpPr>
        <p:spPr>
          <a:xfrm>
            <a:off x="0" y="101403"/>
            <a:ext cx="10058400" cy="530668"/>
          </a:xfrm>
        </p:spPr>
        <p:txBody>
          <a:bodyPr/>
          <a:lstStyle/>
          <a:p>
            <a:pPr eaLnBrk="1" hangingPunct="1"/>
            <a:r>
              <a:rPr lang="en-US" sz="2800"/>
              <a:t>Map Collins and Sivers asymmetries in 4-D (x, z, Q</a:t>
            </a:r>
            <a:r>
              <a:rPr lang="en-US" sz="2800" baseline="30000"/>
              <a:t>2</a:t>
            </a:r>
            <a:r>
              <a:rPr lang="en-US" sz="2800"/>
              <a:t>, P</a:t>
            </a:r>
            <a:r>
              <a:rPr lang="en-US" sz="2800" baseline="-25000"/>
              <a:t>T</a:t>
            </a:r>
            <a:r>
              <a:rPr lang="en-US" sz="2800"/>
              <a:t>)</a:t>
            </a:r>
          </a:p>
        </p:txBody>
      </p:sp>
    </p:spTree>
    <p:extLst>
      <p:ext uri="{BB962C8B-B14F-4D97-AF65-F5344CB8AC3E}">
        <p14:creationId xmlns="" xmlns:p14="http://schemas.microsoft.com/office/powerpoint/2010/main" val="1978033974"/>
      </p:ext>
    </p:extLst>
  </p:cSld>
  <p:clrMapOvr>
    <a:masterClrMapping/>
  </p:clrMapOvr>
  <p:transition spd="med" advClick="0"/>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Content Placeholder 8"/>
          <p:cNvSpPr>
            <a:spLocks noGrp="1"/>
          </p:cNvSpPr>
          <p:nvPr>
            <p:ph idx="1"/>
          </p:nvPr>
        </p:nvSpPr>
        <p:spPr>
          <a:xfrm>
            <a:off x="502920" y="1405128"/>
            <a:ext cx="4442460" cy="4767072"/>
          </a:xfrm>
        </p:spPr>
        <p:txBody>
          <a:bodyPr>
            <a:normAutofit/>
          </a:bodyPr>
          <a:lstStyle/>
          <a:p>
            <a:r>
              <a:rPr lang="en-US" dirty="0" smtClean="0"/>
              <a:t>Access transversity in transversely polarized neutron target through </a:t>
            </a:r>
            <a:r>
              <a:rPr lang="el-GR" dirty="0" smtClean="0"/>
              <a:t>π</a:t>
            </a:r>
            <a:r>
              <a:rPr lang="en-US" baseline="30000" dirty="0" smtClean="0"/>
              <a:t>+</a:t>
            </a:r>
            <a:r>
              <a:rPr lang="el-GR" dirty="0" smtClean="0"/>
              <a:t> π</a:t>
            </a:r>
            <a:r>
              <a:rPr lang="en-US" baseline="30000" dirty="0" smtClean="0"/>
              <a:t>- </a:t>
            </a:r>
            <a:r>
              <a:rPr lang="en-US" dirty="0" err="1" smtClean="0"/>
              <a:t>di</a:t>
            </a:r>
            <a:r>
              <a:rPr lang="en-US" dirty="0" smtClean="0"/>
              <a:t>-hadron production</a:t>
            </a:r>
          </a:p>
          <a:p>
            <a:endParaRPr lang="en-US" baseline="30000" dirty="0" smtClean="0"/>
          </a:p>
          <a:p>
            <a:endParaRPr lang="en-US" baseline="30000" dirty="0" smtClean="0"/>
          </a:p>
          <a:p>
            <a:r>
              <a:rPr lang="en-US" dirty="0" smtClean="0"/>
              <a:t>Run simultaneously with SIDIS </a:t>
            </a:r>
            <a:r>
              <a:rPr lang="en-US" baseline="30000" dirty="0" smtClean="0"/>
              <a:t>3</a:t>
            </a:r>
            <a:r>
              <a:rPr lang="en-US" dirty="0" smtClean="0"/>
              <a:t>He (</a:t>
            </a:r>
            <a:r>
              <a:rPr lang="en-US" dirty="0" err="1" smtClean="0"/>
              <a:t>e,e</a:t>
            </a:r>
            <a:r>
              <a:rPr lang="en-US" dirty="0" smtClean="0"/>
              <a:t>’</a:t>
            </a:r>
            <a:r>
              <a:rPr lang="el-GR" dirty="0" smtClean="0"/>
              <a:t>π</a:t>
            </a:r>
            <a:r>
              <a:rPr lang="el-GR" baseline="30000" dirty="0" smtClean="0"/>
              <a:t>±</a:t>
            </a:r>
            <a:r>
              <a:rPr lang="en-US" dirty="0" smtClean="0"/>
              <a:t>)X</a:t>
            </a:r>
          </a:p>
          <a:p>
            <a:r>
              <a:rPr lang="en-US" dirty="0" smtClean="0"/>
              <a:t>Systematical check of two approaches to access h</a:t>
            </a:r>
            <a:r>
              <a:rPr lang="en-US" baseline="-25000" dirty="0" smtClean="0"/>
              <a:t>1</a:t>
            </a:r>
          </a:p>
          <a:p>
            <a:endParaRPr lang="en-US" dirty="0"/>
          </a:p>
        </p:txBody>
      </p:sp>
      <p:sp>
        <p:nvSpPr>
          <p:cNvPr id="8" name="Title 7"/>
          <p:cNvSpPr>
            <a:spLocks noGrp="1"/>
          </p:cNvSpPr>
          <p:nvPr>
            <p:ph type="title"/>
          </p:nvPr>
        </p:nvSpPr>
        <p:spPr/>
        <p:txBody>
          <a:bodyPr/>
          <a:lstStyle/>
          <a:p>
            <a:r>
              <a:rPr lang="en-US" dirty="0" smtClean="0"/>
              <a:t>New : LOI – </a:t>
            </a:r>
            <a:r>
              <a:rPr lang="en-US" dirty="0" err="1" smtClean="0"/>
              <a:t>Dihadron</a:t>
            </a:r>
            <a:r>
              <a:rPr lang="en-US" dirty="0" smtClean="0"/>
              <a:t> in DIS on </a:t>
            </a:r>
            <a:r>
              <a:rPr lang="en-US" baseline="30000" dirty="0" smtClean="0"/>
              <a:t>3</a:t>
            </a:r>
            <a:r>
              <a:rPr lang="en-US" dirty="0" smtClean="0"/>
              <a:t>He</a:t>
            </a:r>
            <a:endParaRPr lang="en-US" dirty="0"/>
          </a:p>
        </p:txBody>
      </p:sp>
      <p:pic>
        <p:nvPicPr>
          <p:cNvPr id="1270786" name="Picture 2"/>
          <p:cNvPicPr>
            <a:picLocks noChangeAspect="1" noChangeArrowheads="1"/>
          </p:cNvPicPr>
          <p:nvPr/>
        </p:nvPicPr>
        <p:blipFill>
          <a:blip r:embed="rId2" cstate="print"/>
          <a:srcRect/>
          <a:stretch>
            <a:fillRect/>
          </a:stretch>
        </p:blipFill>
        <p:spPr bwMode="auto">
          <a:xfrm>
            <a:off x="5280660" y="1143000"/>
            <a:ext cx="4426743" cy="2246250"/>
          </a:xfrm>
          <a:prstGeom prst="rect">
            <a:avLst/>
          </a:prstGeom>
          <a:noFill/>
          <a:ln w="9525">
            <a:noFill/>
            <a:miter lim="800000"/>
            <a:headEnd/>
            <a:tailEnd/>
          </a:ln>
        </p:spPr>
      </p:pic>
      <p:pic>
        <p:nvPicPr>
          <p:cNvPr id="1270788" name="Picture 4"/>
          <p:cNvPicPr>
            <a:picLocks noChangeAspect="1" noChangeArrowheads="1"/>
          </p:cNvPicPr>
          <p:nvPr/>
        </p:nvPicPr>
        <p:blipFill>
          <a:blip r:embed="rId3" cstate="print"/>
          <a:srcRect/>
          <a:stretch>
            <a:fillRect/>
          </a:stretch>
        </p:blipFill>
        <p:spPr bwMode="auto">
          <a:xfrm>
            <a:off x="5448300" y="3657600"/>
            <a:ext cx="4610100" cy="2849704"/>
          </a:xfrm>
          <a:prstGeom prst="rect">
            <a:avLst/>
          </a:prstGeom>
          <a:noFill/>
          <a:ln w="9525">
            <a:noFill/>
            <a:miter lim="800000"/>
            <a:headEnd/>
            <a:tailEnd/>
          </a:ln>
        </p:spPr>
      </p:pic>
      <p:grpSp>
        <p:nvGrpSpPr>
          <p:cNvPr id="2" name="Group 14"/>
          <p:cNvGrpSpPr/>
          <p:nvPr/>
        </p:nvGrpSpPr>
        <p:grpSpPr>
          <a:xfrm>
            <a:off x="502920" y="3276600"/>
            <a:ext cx="5113020" cy="571304"/>
            <a:chOff x="4343400" y="3429000"/>
            <a:chExt cx="4648200" cy="607832"/>
          </a:xfrm>
        </p:grpSpPr>
        <p:sp>
          <p:nvSpPr>
            <p:cNvPr id="12" name="矩形 56"/>
            <p:cNvSpPr/>
            <p:nvPr/>
          </p:nvSpPr>
          <p:spPr>
            <a:xfrm>
              <a:off x="6676053" y="3505200"/>
              <a:ext cx="2188435" cy="457200"/>
            </a:xfrm>
            <a:prstGeom prst="rect">
              <a:avLst/>
            </a:prstGeom>
            <a:solidFill>
              <a:srgbClr val="FF7C80"/>
            </a:solidFill>
            <a:ln>
              <a:solidFill>
                <a:srgbClr val="C00000"/>
              </a:solidFill>
            </a:ln>
          </p:spPr>
          <p:style>
            <a:lnRef idx="1">
              <a:schemeClr val="accent1"/>
            </a:lnRef>
            <a:fillRef idx="2">
              <a:schemeClr val="accent1"/>
            </a:fillRef>
            <a:effectRef idx="1">
              <a:schemeClr val="accent1"/>
            </a:effectRef>
            <a:fontRef idx="minor">
              <a:schemeClr val="dk1"/>
            </a:fontRef>
          </p:style>
          <p:txBody>
            <a:bodyPr rtlCol="0" anchor="ctr"/>
            <a:lstStyle/>
            <a:p>
              <a:pPr algn="ctr" eaLnBrk="1" fontAlgn="auto" hangingPunct="1">
                <a:spcBef>
                  <a:spcPts val="0"/>
                </a:spcBef>
                <a:spcAft>
                  <a:spcPts val="0"/>
                </a:spcAft>
              </a:pPr>
              <a:endParaRPr lang="zh-CN" altLang="en-US" sz="1800" b="0" i="0">
                <a:solidFill>
                  <a:srgbClr val="001C54"/>
                </a:solidFill>
              </a:endParaRPr>
            </a:p>
          </p:txBody>
        </p:sp>
        <p:sp>
          <p:nvSpPr>
            <p:cNvPr id="13" name="矩形 55"/>
            <p:cNvSpPr/>
            <p:nvPr/>
          </p:nvSpPr>
          <p:spPr>
            <a:xfrm>
              <a:off x="7239000" y="3505200"/>
              <a:ext cx="1752600" cy="4572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eaLnBrk="1" fontAlgn="auto" hangingPunct="1">
                <a:spcBef>
                  <a:spcPts val="0"/>
                </a:spcBef>
                <a:spcAft>
                  <a:spcPts val="0"/>
                </a:spcAft>
              </a:pPr>
              <a:endParaRPr lang="zh-CN" altLang="en-US" sz="1800" b="0" i="0">
                <a:solidFill>
                  <a:srgbClr val="001C54"/>
                </a:solidFill>
              </a:endParaRPr>
            </a:p>
          </p:txBody>
        </p:sp>
        <p:pic>
          <p:nvPicPr>
            <p:cNvPr id="1270787" name="Picture 3"/>
            <p:cNvPicPr>
              <a:picLocks noChangeAspect="1" noChangeArrowheads="1"/>
            </p:cNvPicPr>
            <p:nvPr/>
          </p:nvPicPr>
          <p:blipFill>
            <a:blip r:embed="rId4" cstate="print">
              <a:clrChange>
                <a:clrFrom>
                  <a:srgbClr val="FFFFFF"/>
                </a:clrFrom>
                <a:clrTo>
                  <a:srgbClr val="FFFFFF">
                    <a:alpha val="0"/>
                  </a:srgbClr>
                </a:clrTo>
              </a:clrChange>
            </a:blip>
            <a:srcRect t="11140"/>
            <a:stretch>
              <a:fillRect/>
            </a:stretch>
          </p:blipFill>
          <p:spPr bwMode="auto">
            <a:xfrm>
              <a:off x="4343400" y="3429000"/>
              <a:ext cx="4629150" cy="607832"/>
            </a:xfrm>
            <a:prstGeom prst="rect">
              <a:avLst/>
            </a:prstGeom>
            <a:noFill/>
            <a:ln w="9525">
              <a:noFill/>
              <a:miter lim="800000"/>
              <a:headEnd/>
              <a:tailEnd/>
            </a:ln>
            <a:effectLst>
              <a:glow rad="101600">
                <a:schemeClr val="bg1">
                  <a:alpha val="60000"/>
                </a:schemeClr>
              </a:glow>
            </a:effectLst>
          </p:spPr>
        </p:pic>
      </p:grpSp>
      <p:pic>
        <p:nvPicPr>
          <p:cNvPr id="1270789" name="Picture 5"/>
          <p:cNvPicPr>
            <a:picLocks noChangeAspect="1" noChangeArrowheads="1"/>
          </p:cNvPicPr>
          <p:nvPr/>
        </p:nvPicPr>
        <p:blipFill>
          <a:blip r:embed="rId5" cstate="print"/>
          <a:srcRect/>
          <a:stretch>
            <a:fillRect/>
          </a:stretch>
        </p:blipFill>
        <p:spPr bwMode="auto">
          <a:xfrm>
            <a:off x="10477500" y="381003"/>
            <a:ext cx="6131886" cy="6010275"/>
          </a:xfrm>
          <a:prstGeom prst="rect">
            <a:avLst/>
          </a:prstGeom>
          <a:noFill/>
          <a:ln w="9525">
            <a:noFill/>
            <a:miter lim="800000"/>
            <a:headEnd/>
            <a:tailEnd/>
          </a:ln>
        </p:spPr>
      </p:pic>
      <p:sp>
        <p:nvSpPr>
          <p:cNvPr id="17" name="Rectangle 16"/>
          <p:cNvSpPr/>
          <p:nvPr/>
        </p:nvSpPr>
        <p:spPr>
          <a:xfrm>
            <a:off x="5867400" y="3429000"/>
            <a:ext cx="3760966" cy="369332"/>
          </a:xfrm>
          <a:prstGeom prst="rect">
            <a:avLst/>
          </a:prstGeom>
        </p:spPr>
        <p:txBody>
          <a:bodyPr wrap="none">
            <a:spAutoFit/>
          </a:bodyPr>
          <a:lstStyle/>
          <a:p>
            <a:pPr eaLnBrk="1" fontAlgn="auto" hangingPunct="1">
              <a:spcBef>
                <a:spcPts val="0"/>
              </a:spcBef>
              <a:spcAft>
                <a:spcPts val="0"/>
              </a:spcAft>
            </a:pPr>
            <a:r>
              <a:rPr lang="en-US" sz="1800" b="0" i="0" dirty="0" smtClean="0">
                <a:solidFill>
                  <a:srgbClr val="001C54"/>
                </a:solidFill>
                <a:latin typeface="Calibri"/>
              </a:rPr>
              <a:t>Asymmetry projection for one M-z bin</a:t>
            </a:r>
            <a:endParaRPr lang="en-US" sz="1800" b="0" i="0" dirty="0">
              <a:solidFill>
                <a:srgbClr val="001C54"/>
              </a:solidFill>
              <a:latin typeface="Calibri"/>
            </a:endParaRPr>
          </a:p>
        </p:txBody>
      </p:sp>
    </p:spTree>
  </p:cSld>
  <p:clrMapOvr>
    <a:masterClrMapping/>
  </p:clrMapOvr>
  <p:transition>
    <p:strips dir="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4.16667E-6 2.644E-6 L -0.66302 0.00624 " pathEditMode="relative" rAng="0" ptsTypes="AA">
                                      <p:cBhvr>
                                        <p:cTn id="6" dur="500" fill="hold"/>
                                        <p:tgtEl>
                                          <p:spTgt spid="1270789"/>
                                        </p:tgtEl>
                                        <p:attrNameLst>
                                          <p:attrName>ppt_x</p:attrName>
                                          <p:attrName>ppt_y</p:attrName>
                                        </p:attrNameLst>
                                      </p:cBhvr>
                                      <p:rCtr x="-332" y="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5250" name="Rectangle 9"/>
          <p:cNvSpPr>
            <a:spLocks/>
          </p:cNvSpPr>
          <p:nvPr/>
        </p:nvSpPr>
        <p:spPr bwMode="auto">
          <a:xfrm>
            <a:off x="922384" y="5327650"/>
            <a:ext cx="8632825" cy="838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lIns="0" tIns="0" rIns="0" bIns="0" anchor="ctr"/>
          <a:lstStyle/>
          <a:p>
            <a:pPr eaLnBrk="1" hangingPunct="1"/>
            <a:r>
              <a:rPr lang="en-US" altLang="zh-CN" sz="1800" b="0" i="0" smtClean="0">
                <a:solidFill>
                  <a:srgbClr val="00B050"/>
                </a:solidFill>
                <a:latin typeface="Arial" charset="0"/>
                <a:ea typeface="SimSun" pitchFamily="2" charset="-122"/>
              </a:rPr>
              <a:t>Green</a:t>
            </a:r>
            <a:r>
              <a:rPr lang="en-US" altLang="zh-CN" sz="1800" b="0" i="0" smtClean="0">
                <a:solidFill>
                  <a:srgbClr val="0000FF"/>
                </a:solidFill>
                <a:latin typeface="Arial" charset="0"/>
                <a:ea typeface="SimSun" pitchFamily="2" charset="-122"/>
              </a:rPr>
              <a:t> (Blue) </a:t>
            </a:r>
            <a:r>
              <a:rPr lang="en-US" altLang="zh-CN" sz="1800" b="0" i="0" smtClean="0">
                <a:solidFill>
                  <a:srgbClr val="00B050"/>
                </a:solidFill>
                <a:latin typeface="Arial" charset="0"/>
                <a:ea typeface="SimSun" pitchFamily="2" charset="-122"/>
              </a:rPr>
              <a:t>Points</a:t>
            </a:r>
            <a:r>
              <a:rPr lang="en-US" altLang="zh-CN" sz="1800" b="0" i="0" smtClean="0">
                <a:solidFill>
                  <a:srgbClr val="000000"/>
                </a:solidFill>
                <a:latin typeface="Arial" charset="0"/>
                <a:ea typeface="SimSun" pitchFamily="2" charset="-122"/>
              </a:rPr>
              <a:t>: </a:t>
            </a:r>
            <a:r>
              <a:rPr lang="en-US" altLang="zh-CN" sz="1800" b="0" i="0" smtClean="0">
                <a:solidFill>
                  <a:srgbClr val="00B050"/>
                </a:solidFill>
                <a:latin typeface="Arial" charset="0"/>
                <a:ea typeface="SimSun" pitchFamily="2" charset="-122"/>
              </a:rPr>
              <a:t>SoLID projections for polarized NH</a:t>
            </a:r>
            <a:r>
              <a:rPr lang="en-US" altLang="zh-CN" sz="1800" b="0" i="0" baseline="-6000" smtClean="0">
                <a:solidFill>
                  <a:srgbClr val="00B050"/>
                </a:solidFill>
                <a:latin typeface="Arial" charset="0"/>
                <a:ea typeface="SimSun" pitchFamily="2" charset="-122"/>
              </a:rPr>
              <a:t>3</a:t>
            </a:r>
            <a:r>
              <a:rPr lang="en-US" altLang="zh-CN" sz="1800" b="0" i="0" smtClean="0">
                <a:solidFill>
                  <a:srgbClr val="00B050"/>
                </a:solidFill>
                <a:latin typeface="Arial" charset="0"/>
                <a:ea typeface="SimSun" pitchFamily="2" charset="-122"/>
              </a:rPr>
              <a:t> </a:t>
            </a:r>
            <a:r>
              <a:rPr lang="en-US" altLang="zh-CN" sz="1800" b="0" i="0" smtClean="0">
                <a:solidFill>
                  <a:srgbClr val="0000FF"/>
                </a:solidFill>
                <a:latin typeface="Arial" charset="0"/>
                <a:ea typeface="SimSun" pitchFamily="2" charset="-122"/>
              </a:rPr>
              <a:t>(</a:t>
            </a:r>
            <a:r>
              <a:rPr lang="en-US" altLang="zh-CN" sz="1800" b="0" i="0" baseline="30000" smtClean="0">
                <a:solidFill>
                  <a:srgbClr val="0000FF"/>
                </a:solidFill>
                <a:latin typeface="Arial" charset="0"/>
                <a:ea typeface="SimSun" pitchFamily="2" charset="-122"/>
              </a:rPr>
              <a:t>3</a:t>
            </a:r>
            <a:r>
              <a:rPr lang="en-US" altLang="zh-CN" sz="1800" b="0" i="0" smtClean="0">
                <a:solidFill>
                  <a:srgbClr val="0000FF"/>
                </a:solidFill>
                <a:latin typeface="Arial" charset="0"/>
                <a:ea typeface="SimSun" pitchFamily="2" charset="-122"/>
              </a:rPr>
              <a:t>He/n) </a:t>
            </a:r>
            <a:r>
              <a:rPr lang="en-US" altLang="zh-CN" sz="1800" b="0" i="0" smtClean="0">
                <a:solidFill>
                  <a:srgbClr val="00B050"/>
                </a:solidFill>
                <a:latin typeface="Arial" charset="0"/>
                <a:ea typeface="SimSun" pitchFamily="2" charset="-122"/>
              </a:rPr>
              <a:t>target</a:t>
            </a:r>
          </a:p>
          <a:p>
            <a:pPr eaLnBrk="1" hangingPunct="1"/>
            <a:r>
              <a:rPr lang="en-US" altLang="zh-CN" sz="1800" b="0" i="0" smtClean="0">
                <a:solidFill>
                  <a:srgbClr val="00B050"/>
                </a:solidFill>
                <a:latin typeface="Arial" charset="0"/>
                <a:ea typeface="SimSun" pitchFamily="2" charset="-122"/>
              </a:rPr>
              <a:t>Luminosity: 10</a:t>
            </a:r>
            <a:r>
              <a:rPr lang="en-US" altLang="zh-CN" sz="1800" b="0" i="0" baseline="32000" smtClean="0">
                <a:solidFill>
                  <a:srgbClr val="00B050"/>
                </a:solidFill>
                <a:latin typeface="Arial" charset="0"/>
                <a:ea typeface="SimSun" pitchFamily="2" charset="-122"/>
              </a:rPr>
              <a:t>35 </a:t>
            </a:r>
            <a:r>
              <a:rPr lang="en-US" altLang="zh-CN" sz="1800" b="0" i="0" smtClean="0">
                <a:solidFill>
                  <a:srgbClr val="00B050"/>
                </a:solidFill>
                <a:latin typeface="Arial" charset="0"/>
                <a:ea typeface="SimSun" pitchFamily="2" charset="-122"/>
              </a:rPr>
              <a:t> </a:t>
            </a:r>
            <a:r>
              <a:rPr lang="en-US" altLang="zh-CN" sz="1800" b="0" i="0" smtClean="0">
                <a:solidFill>
                  <a:srgbClr val="0000FF"/>
                </a:solidFill>
                <a:latin typeface="Arial" charset="0"/>
                <a:ea typeface="SimSun" pitchFamily="2" charset="-122"/>
              </a:rPr>
              <a:t>(10</a:t>
            </a:r>
            <a:r>
              <a:rPr lang="en-US" altLang="zh-CN" sz="1800" b="0" i="0" baseline="30000" smtClean="0">
                <a:solidFill>
                  <a:srgbClr val="0000FF"/>
                </a:solidFill>
                <a:latin typeface="Arial" charset="0"/>
                <a:ea typeface="SimSun" pitchFamily="2" charset="-122"/>
              </a:rPr>
              <a:t>36</a:t>
            </a:r>
            <a:r>
              <a:rPr lang="en-US" altLang="zh-CN" sz="1800" b="0" i="0" smtClean="0">
                <a:solidFill>
                  <a:srgbClr val="0000FF"/>
                </a:solidFill>
                <a:latin typeface="Arial" charset="0"/>
                <a:ea typeface="SimSun" pitchFamily="2" charset="-122"/>
              </a:rPr>
              <a:t>)  </a:t>
            </a:r>
            <a:r>
              <a:rPr lang="en-US" altLang="zh-CN" sz="1800" b="0" i="0" smtClean="0">
                <a:solidFill>
                  <a:srgbClr val="00B050"/>
                </a:solidFill>
                <a:latin typeface="Arial" charset="0"/>
                <a:ea typeface="SimSun" pitchFamily="2" charset="-122"/>
              </a:rPr>
              <a:t>(1/cm</a:t>
            </a:r>
            <a:r>
              <a:rPr lang="en-US" altLang="zh-CN" sz="1800" b="0" i="0" baseline="32000" smtClean="0">
                <a:solidFill>
                  <a:srgbClr val="00B050"/>
                </a:solidFill>
                <a:latin typeface="Arial" charset="0"/>
                <a:ea typeface="SimSun" pitchFamily="2" charset="-122"/>
              </a:rPr>
              <a:t>2</a:t>
            </a:r>
            <a:r>
              <a:rPr lang="en-US" altLang="zh-CN" sz="1800" b="0" i="0" smtClean="0">
                <a:solidFill>
                  <a:srgbClr val="00B050"/>
                </a:solidFill>
                <a:latin typeface="Arial" charset="0"/>
                <a:ea typeface="SimSun" pitchFamily="2" charset="-122"/>
              </a:rPr>
              <a:t>/s); Time: 120 </a:t>
            </a:r>
            <a:r>
              <a:rPr lang="en-US" altLang="zh-CN" sz="1800" b="0" i="0" smtClean="0">
                <a:solidFill>
                  <a:srgbClr val="0000FF"/>
                </a:solidFill>
                <a:latin typeface="Arial" charset="0"/>
                <a:ea typeface="SimSun" pitchFamily="2" charset="-122"/>
              </a:rPr>
              <a:t>(90) </a:t>
            </a:r>
            <a:r>
              <a:rPr lang="en-US" altLang="zh-CN" sz="1800" b="0" i="0" smtClean="0">
                <a:solidFill>
                  <a:srgbClr val="00B050"/>
                </a:solidFill>
                <a:latin typeface="Arial" charset="0"/>
                <a:ea typeface="SimSun" pitchFamily="2" charset="-122"/>
              </a:rPr>
              <a:t>days</a:t>
            </a:r>
          </a:p>
        </p:txBody>
      </p:sp>
      <p:sp>
        <p:nvSpPr>
          <p:cNvPr id="565251" name="Rectangle 10"/>
          <p:cNvSpPr>
            <a:spLocks/>
          </p:cNvSpPr>
          <p:nvPr/>
        </p:nvSpPr>
        <p:spPr bwMode="auto">
          <a:xfrm>
            <a:off x="922338" y="6019800"/>
            <a:ext cx="8801100" cy="838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lIns="0" tIns="0" rIns="0" bIns="0" anchor="ctr"/>
          <a:lstStyle/>
          <a:p>
            <a:pPr eaLnBrk="1" hangingPunct="1"/>
            <a:r>
              <a:rPr lang="en-US" altLang="zh-CN" sz="1800" b="0" i="0" dirty="0" smtClean="0">
                <a:solidFill>
                  <a:srgbClr val="000000"/>
                </a:solidFill>
                <a:latin typeface="Arial" charset="0"/>
                <a:ea typeface="SimSun" pitchFamily="2" charset="-122"/>
              </a:rPr>
              <a:t>Black points: EIC@HIAF projections for 3 </a:t>
            </a:r>
            <a:r>
              <a:rPr lang="en-US" altLang="zh-CN" sz="1800" b="0" i="0" dirty="0" err="1" smtClean="0">
                <a:solidFill>
                  <a:srgbClr val="000000"/>
                </a:solidFill>
                <a:latin typeface="Arial" charset="0"/>
                <a:ea typeface="SimSun" pitchFamily="2" charset="-122"/>
              </a:rPr>
              <a:t>GeV</a:t>
            </a:r>
            <a:r>
              <a:rPr lang="en-US" altLang="zh-CN" sz="1800" b="0" i="0" dirty="0" smtClean="0">
                <a:solidFill>
                  <a:srgbClr val="000000"/>
                </a:solidFill>
                <a:latin typeface="Arial" charset="0"/>
                <a:ea typeface="SimSun" pitchFamily="2" charset="-122"/>
              </a:rPr>
              <a:t> e and 12 </a:t>
            </a:r>
            <a:r>
              <a:rPr lang="en-US" altLang="zh-CN" sz="1800" b="0" i="0" dirty="0" err="1" smtClean="0">
                <a:solidFill>
                  <a:srgbClr val="000000"/>
                </a:solidFill>
                <a:latin typeface="Arial" charset="0"/>
                <a:ea typeface="SimSun" pitchFamily="2" charset="-122"/>
              </a:rPr>
              <a:t>GeV</a:t>
            </a:r>
            <a:r>
              <a:rPr lang="en-US" altLang="zh-CN" sz="1800" b="0" i="0" dirty="0" smtClean="0">
                <a:solidFill>
                  <a:srgbClr val="000000"/>
                </a:solidFill>
                <a:latin typeface="Arial" charset="0"/>
                <a:ea typeface="SimSun" pitchFamily="2" charset="-122"/>
              </a:rPr>
              <a:t> p</a:t>
            </a:r>
          </a:p>
          <a:p>
            <a:pPr eaLnBrk="1" hangingPunct="1"/>
            <a:r>
              <a:rPr lang="en-US" altLang="zh-CN" sz="1800" b="0" i="0" dirty="0" smtClean="0">
                <a:solidFill>
                  <a:srgbClr val="000000"/>
                </a:solidFill>
                <a:latin typeface="Arial" charset="0"/>
                <a:ea typeface="SimSun" pitchFamily="2" charset="-122"/>
              </a:rPr>
              <a:t>Luminosity: 4 x 10</a:t>
            </a:r>
            <a:r>
              <a:rPr lang="en-US" altLang="zh-CN" sz="1800" b="0" i="0" baseline="32000" dirty="0" smtClean="0">
                <a:solidFill>
                  <a:srgbClr val="000000"/>
                </a:solidFill>
                <a:latin typeface="Arial" charset="0"/>
                <a:ea typeface="SimSun" pitchFamily="2" charset="-122"/>
              </a:rPr>
              <a:t>32</a:t>
            </a:r>
            <a:r>
              <a:rPr lang="en-US" altLang="zh-CN" sz="1800" b="0" i="0" dirty="0" smtClean="0">
                <a:solidFill>
                  <a:srgbClr val="000000"/>
                </a:solidFill>
                <a:latin typeface="Arial" charset="0"/>
                <a:ea typeface="SimSun" pitchFamily="2" charset="-122"/>
              </a:rPr>
              <a:t> /cm</a:t>
            </a:r>
            <a:r>
              <a:rPr lang="en-US" altLang="zh-CN" sz="1800" b="0" i="0" baseline="32000" dirty="0" smtClean="0">
                <a:solidFill>
                  <a:srgbClr val="000000"/>
                </a:solidFill>
                <a:latin typeface="Arial" charset="0"/>
                <a:ea typeface="SimSun" pitchFamily="2" charset="-122"/>
              </a:rPr>
              <a:t>2</a:t>
            </a:r>
            <a:r>
              <a:rPr lang="en-US" altLang="zh-CN" sz="1800" b="0" i="0" dirty="0" smtClean="0">
                <a:solidFill>
                  <a:srgbClr val="000000"/>
                </a:solidFill>
                <a:latin typeface="Arial" charset="0"/>
                <a:ea typeface="SimSun" pitchFamily="2" charset="-122"/>
              </a:rPr>
              <a:t>/s; Time: 200 days</a:t>
            </a:r>
          </a:p>
        </p:txBody>
      </p:sp>
      <p:sp>
        <p:nvSpPr>
          <p:cNvPr id="565252" name="Rectangle 11"/>
          <p:cNvSpPr>
            <a:spLocks/>
          </p:cNvSpPr>
          <p:nvPr/>
        </p:nvSpPr>
        <p:spPr bwMode="auto">
          <a:xfrm>
            <a:off x="503238" y="204788"/>
            <a:ext cx="9180512" cy="368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lIns="0" tIns="0" rIns="0" bIns="0" anchor="ctr">
            <a:spAutoFit/>
          </a:bodyPr>
          <a:lstStyle/>
          <a:p>
            <a:pPr eaLnBrk="1" hangingPunct="1"/>
            <a:r>
              <a:rPr lang="en-US" altLang="zh-CN" sz="2400" smtClean="0">
                <a:solidFill>
                  <a:srgbClr val="0000FF"/>
                </a:solidFill>
                <a:latin typeface="Arial" charset="0"/>
                <a:ea typeface="SimSun" pitchFamily="2" charset="-122"/>
              </a:rPr>
              <a:t>The TMD simulation: </a:t>
            </a:r>
            <a:r>
              <a:rPr lang="en-US" altLang="zh-CN" sz="2400" smtClean="0">
                <a:solidFill>
                  <a:srgbClr val="FF0000"/>
                </a:solidFill>
                <a:latin typeface="Arial" charset="0"/>
                <a:ea typeface="SimSun" pitchFamily="2" charset="-122"/>
              </a:rPr>
              <a:t>Projections for SIDIS Asymmetry </a:t>
            </a:r>
            <a:r>
              <a:rPr lang="en-US" altLang="zh-CN" sz="2400" smtClean="0">
                <a:solidFill>
                  <a:srgbClr val="FF0000"/>
                </a:solidFill>
                <a:latin typeface="Times New Roman Bold" pitchFamily="18" charset="0"/>
                <a:ea typeface="SimSun" pitchFamily="2" charset="-122"/>
                <a:cs typeface="Times New Roman Bold" pitchFamily="18" charset="0"/>
                <a:sym typeface="Times New Roman Bold" pitchFamily="18" charset="0"/>
              </a:rPr>
              <a:t>π</a:t>
            </a:r>
            <a:r>
              <a:rPr lang="en-US" altLang="zh-CN" sz="2400" baseline="32000" smtClean="0">
                <a:solidFill>
                  <a:srgbClr val="FF0000"/>
                </a:solidFill>
                <a:latin typeface="Times New Roman Bold" pitchFamily="18" charset="0"/>
                <a:ea typeface="SimSun" pitchFamily="2" charset="-122"/>
                <a:cs typeface="Times New Roman Bold" pitchFamily="18" charset="0"/>
                <a:sym typeface="Times New Roman Bold" pitchFamily="18" charset="0"/>
              </a:rPr>
              <a:t>+ </a:t>
            </a:r>
            <a:r>
              <a:rPr lang="en-US" altLang="zh-CN" sz="2400" smtClean="0">
                <a:solidFill>
                  <a:srgbClr val="FF0000"/>
                </a:solidFill>
                <a:latin typeface="Arial" charset="0"/>
                <a:ea typeface="SimSun" pitchFamily="2" charset="-122"/>
              </a:rPr>
              <a:t> </a:t>
            </a:r>
          </a:p>
        </p:txBody>
      </p:sp>
      <p:sp>
        <p:nvSpPr>
          <p:cNvPr id="565253" name="TextBox 6"/>
          <p:cNvSpPr txBox="1">
            <a:spLocks noChangeArrowheads="1"/>
          </p:cNvSpPr>
          <p:nvPr/>
        </p:nvSpPr>
        <p:spPr bwMode="auto">
          <a:xfrm>
            <a:off x="7439026" y="4310906"/>
            <a:ext cx="2220913"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800" b="1" i="1">
                <a:solidFill>
                  <a:schemeClr val="tx2"/>
                </a:solidFill>
                <a:latin typeface="Times New Roman" pitchFamily="18" charset="0"/>
              </a:defRPr>
            </a:lvl1pPr>
            <a:lvl2pPr marL="742950" indent="-285750">
              <a:defRPr sz="2800" b="1" i="1">
                <a:solidFill>
                  <a:schemeClr val="tx2"/>
                </a:solidFill>
                <a:latin typeface="Times New Roman" pitchFamily="18" charset="0"/>
              </a:defRPr>
            </a:lvl2pPr>
            <a:lvl3pPr marL="1143000" indent="-228600">
              <a:defRPr sz="2800" b="1" i="1">
                <a:solidFill>
                  <a:schemeClr val="tx2"/>
                </a:solidFill>
                <a:latin typeface="Times New Roman" pitchFamily="18" charset="0"/>
              </a:defRPr>
            </a:lvl3pPr>
            <a:lvl4pPr marL="1600200" indent="-228600">
              <a:defRPr sz="2800" b="1" i="1">
                <a:solidFill>
                  <a:schemeClr val="tx2"/>
                </a:solidFill>
                <a:latin typeface="Times New Roman" pitchFamily="18" charset="0"/>
              </a:defRPr>
            </a:lvl4pPr>
            <a:lvl5pPr marL="2057400" indent="-228600">
              <a:defRPr sz="2800" b="1" i="1">
                <a:solidFill>
                  <a:schemeClr val="tx2"/>
                </a:solidFill>
                <a:latin typeface="Times New Roman" pitchFamily="18" charset="0"/>
              </a:defRPr>
            </a:lvl5pPr>
            <a:lvl6pPr marL="2514600" indent="-228600" eaLnBrk="0" fontAlgn="base" hangingPunct="0">
              <a:spcBef>
                <a:spcPct val="0"/>
              </a:spcBef>
              <a:spcAft>
                <a:spcPct val="0"/>
              </a:spcAft>
              <a:defRPr sz="2800" b="1" i="1">
                <a:solidFill>
                  <a:schemeClr val="tx2"/>
                </a:solidFill>
                <a:latin typeface="Times New Roman" pitchFamily="18" charset="0"/>
              </a:defRPr>
            </a:lvl6pPr>
            <a:lvl7pPr marL="2971800" indent="-228600" eaLnBrk="0" fontAlgn="base" hangingPunct="0">
              <a:spcBef>
                <a:spcPct val="0"/>
              </a:spcBef>
              <a:spcAft>
                <a:spcPct val="0"/>
              </a:spcAft>
              <a:defRPr sz="2800" b="1" i="1">
                <a:solidFill>
                  <a:schemeClr val="tx2"/>
                </a:solidFill>
                <a:latin typeface="Times New Roman" pitchFamily="18" charset="0"/>
              </a:defRPr>
            </a:lvl7pPr>
            <a:lvl8pPr marL="3429000" indent="-228600" eaLnBrk="0" fontAlgn="base" hangingPunct="0">
              <a:spcBef>
                <a:spcPct val="0"/>
              </a:spcBef>
              <a:spcAft>
                <a:spcPct val="0"/>
              </a:spcAft>
              <a:defRPr sz="2800" b="1" i="1">
                <a:solidFill>
                  <a:schemeClr val="tx2"/>
                </a:solidFill>
                <a:latin typeface="Times New Roman" pitchFamily="18" charset="0"/>
              </a:defRPr>
            </a:lvl8pPr>
            <a:lvl9pPr marL="3886200" indent="-228600" eaLnBrk="0" fontAlgn="base" hangingPunct="0">
              <a:spcBef>
                <a:spcPct val="0"/>
              </a:spcBef>
              <a:spcAft>
                <a:spcPct val="0"/>
              </a:spcAft>
              <a:defRPr sz="2800" b="1" i="1">
                <a:solidFill>
                  <a:schemeClr val="tx2"/>
                </a:solidFill>
                <a:latin typeface="Times New Roman" pitchFamily="18" charset="0"/>
              </a:defRPr>
            </a:lvl9pPr>
          </a:lstStyle>
          <a:p>
            <a:pPr eaLnBrk="1" hangingPunct="1"/>
            <a:r>
              <a:rPr lang="en-US" altLang="zh-CN" sz="1800" i="0" dirty="0" err="1" smtClean="0">
                <a:solidFill>
                  <a:srgbClr val="990099"/>
                </a:solidFill>
                <a:latin typeface="Arial" charset="0"/>
                <a:ea typeface="SimSun" pitchFamily="2" charset="-122"/>
              </a:rPr>
              <a:t>Hiayan</a:t>
            </a:r>
            <a:r>
              <a:rPr lang="en-US" altLang="zh-CN" sz="1800" i="0" dirty="0" smtClean="0">
                <a:solidFill>
                  <a:srgbClr val="990099"/>
                </a:solidFill>
                <a:latin typeface="Arial" charset="0"/>
                <a:ea typeface="SimSun" pitchFamily="2" charset="-122"/>
              </a:rPr>
              <a:t> </a:t>
            </a:r>
            <a:r>
              <a:rPr lang="en-US" altLang="zh-CN" sz="1800" i="0" dirty="0" err="1" smtClean="0">
                <a:solidFill>
                  <a:srgbClr val="990099"/>
                </a:solidFill>
                <a:latin typeface="Arial" charset="0"/>
                <a:ea typeface="SimSun" pitchFamily="2" charset="-122"/>
              </a:rPr>
              <a:t>Gao</a:t>
            </a:r>
            <a:r>
              <a:rPr lang="en-US" altLang="zh-CN" sz="1800" i="0" dirty="0" smtClean="0">
                <a:solidFill>
                  <a:srgbClr val="990099"/>
                </a:solidFill>
                <a:latin typeface="Arial" charset="0"/>
                <a:ea typeface="SimSun" pitchFamily="2" charset="-122"/>
              </a:rPr>
              <a:t> (Duke)  </a:t>
            </a:r>
            <a:endParaRPr lang="zh-CN" altLang="en-US" sz="1800" i="0" dirty="0" smtClean="0">
              <a:solidFill>
                <a:srgbClr val="990099"/>
              </a:solidFill>
              <a:latin typeface="Arial" charset="0"/>
              <a:ea typeface="SimSun" pitchFamily="2" charset="-122"/>
            </a:endParaRPr>
          </a:p>
        </p:txBody>
      </p:sp>
      <p:pic>
        <p:nvPicPr>
          <p:cNvPr id="565254" name="Picture 1"/>
          <p:cNvPicPr>
            <a:picLocks noChangeAspect="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1344619" y="611188"/>
            <a:ext cx="6200775" cy="47164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65255" name="TextBox 6"/>
          <p:cNvSpPr txBox="1">
            <a:spLocks noChangeArrowheads="1"/>
          </p:cNvSpPr>
          <p:nvPr/>
        </p:nvSpPr>
        <p:spPr bwMode="auto">
          <a:xfrm>
            <a:off x="7894640" y="1223964"/>
            <a:ext cx="1371600" cy="230832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800" b="1" i="1">
                <a:solidFill>
                  <a:schemeClr val="tx2"/>
                </a:solidFill>
                <a:latin typeface="Times New Roman" pitchFamily="18" charset="0"/>
              </a:defRPr>
            </a:lvl1pPr>
            <a:lvl2pPr marL="742950" indent="-285750">
              <a:defRPr sz="2800" b="1" i="1">
                <a:solidFill>
                  <a:schemeClr val="tx2"/>
                </a:solidFill>
                <a:latin typeface="Times New Roman" pitchFamily="18" charset="0"/>
              </a:defRPr>
            </a:lvl2pPr>
            <a:lvl3pPr marL="1143000" indent="-228600">
              <a:defRPr sz="2800" b="1" i="1">
                <a:solidFill>
                  <a:schemeClr val="tx2"/>
                </a:solidFill>
                <a:latin typeface="Times New Roman" pitchFamily="18" charset="0"/>
              </a:defRPr>
            </a:lvl3pPr>
            <a:lvl4pPr marL="1600200" indent="-228600">
              <a:defRPr sz="2800" b="1" i="1">
                <a:solidFill>
                  <a:schemeClr val="tx2"/>
                </a:solidFill>
                <a:latin typeface="Times New Roman" pitchFamily="18" charset="0"/>
              </a:defRPr>
            </a:lvl4pPr>
            <a:lvl5pPr marL="2057400" indent="-228600">
              <a:defRPr sz="2800" b="1" i="1">
                <a:solidFill>
                  <a:schemeClr val="tx2"/>
                </a:solidFill>
                <a:latin typeface="Times New Roman" pitchFamily="18" charset="0"/>
              </a:defRPr>
            </a:lvl5pPr>
            <a:lvl6pPr marL="2514600" indent="-228600" eaLnBrk="0" fontAlgn="base" hangingPunct="0">
              <a:spcBef>
                <a:spcPct val="0"/>
              </a:spcBef>
              <a:spcAft>
                <a:spcPct val="0"/>
              </a:spcAft>
              <a:defRPr sz="2800" b="1" i="1">
                <a:solidFill>
                  <a:schemeClr val="tx2"/>
                </a:solidFill>
                <a:latin typeface="Times New Roman" pitchFamily="18" charset="0"/>
              </a:defRPr>
            </a:lvl6pPr>
            <a:lvl7pPr marL="2971800" indent="-228600" eaLnBrk="0" fontAlgn="base" hangingPunct="0">
              <a:spcBef>
                <a:spcPct val="0"/>
              </a:spcBef>
              <a:spcAft>
                <a:spcPct val="0"/>
              </a:spcAft>
              <a:defRPr sz="2800" b="1" i="1">
                <a:solidFill>
                  <a:schemeClr val="tx2"/>
                </a:solidFill>
                <a:latin typeface="Times New Roman" pitchFamily="18" charset="0"/>
              </a:defRPr>
            </a:lvl7pPr>
            <a:lvl8pPr marL="3429000" indent="-228600" eaLnBrk="0" fontAlgn="base" hangingPunct="0">
              <a:spcBef>
                <a:spcPct val="0"/>
              </a:spcBef>
              <a:spcAft>
                <a:spcPct val="0"/>
              </a:spcAft>
              <a:defRPr sz="2800" b="1" i="1">
                <a:solidFill>
                  <a:schemeClr val="tx2"/>
                </a:solidFill>
                <a:latin typeface="Times New Roman" pitchFamily="18" charset="0"/>
              </a:defRPr>
            </a:lvl8pPr>
            <a:lvl9pPr marL="3886200" indent="-228600" eaLnBrk="0" fontAlgn="base" hangingPunct="0">
              <a:spcBef>
                <a:spcPct val="0"/>
              </a:spcBef>
              <a:spcAft>
                <a:spcPct val="0"/>
              </a:spcAft>
              <a:defRPr sz="2800" b="1" i="1">
                <a:solidFill>
                  <a:schemeClr val="tx2"/>
                </a:solidFill>
                <a:latin typeface="Times New Roman" pitchFamily="18" charset="0"/>
              </a:defRPr>
            </a:lvl9pPr>
          </a:lstStyle>
          <a:p>
            <a:pPr eaLnBrk="1" hangingPunct="1"/>
            <a:r>
              <a:rPr lang="en-US" altLang="zh-CN" sz="1800" i="0" smtClean="0">
                <a:solidFill>
                  <a:srgbClr val="000000"/>
                </a:solidFill>
                <a:latin typeface="Arial" charset="0"/>
                <a:ea typeface="SimSun" pitchFamily="2" charset="-122"/>
              </a:rPr>
              <a:t>EIC@HIAF reach high precision similar to SoLID  at lower x, higher Q2 region</a:t>
            </a:r>
            <a:endParaRPr lang="zh-CN" altLang="en-US" sz="1800" i="0" smtClean="0">
              <a:solidFill>
                <a:srgbClr val="000000"/>
              </a:solidFill>
              <a:latin typeface="Arial" charset="0"/>
              <a:ea typeface="SimSun" pitchFamily="2" charset="-122"/>
            </a:endParaRPr>
          </a:p>
        </p:txBody>
      </p:sp>
    </p:spTree>
    <p:extLst>
      <p:ext uri="{BB962C8B-B14F-4D97-AF65-F5344CB8AC3E}">
        <p14:creationId xmlns="" xmlns:p14="http://schemas.microsoft.com/office/powerpoint/2010/main" val="3025926938"/>
      </p:ext>
    </p:extLst>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7" name="组合 18"/>
          <p:cNvGrpSpPr/>
          <p:nvPr/>
        </p:nvGrpSpPr>
        <p:grpSpPr>
          <a:xfrm>
            <a:off x="-335275" y="3733800"/>
            <a:ext cx="6161904" cy="3048000"/>
            <a:chOff x="327679" y="1695223"/>
            <a:chExt cx="5052060" cy="2748915"/>
          </a:xfrm>
        </p:grpSpPr>
        <p:pic>
          <p:nvPicPr>
            <p:cNvPr id="20" name="Picture 19" descr="angle.png"/>
            <p:cNvPicPr>
              <a:picLocks noChangeAspect="1"/>
            </p:cNvPicPr>
            <p:nvPr/>
          </p:nvPicPr>
          <p:blipFill>
            <a:blip r:embed="rId4" cstate="print">
              <a:clrChange>
                <a:clrFrom>
                  <a:srgbClr val="FFFFFF"/>
                </a:clrFrom>
                <a:clrTo>
                  <a:srgbClr val="FFFFFF">
                    <a:alpha val="0"/>
                  </a:srgbClr>
                </a:clrTo>
              </a:clrChange>
            </a:blip>
            <a:stretch>
              <a:fillRect/>
            </a:stretch>
          </p:blipFill>
          <p:spPr>
            <a:xfrm>
              <a:off x="327679" y="1695223"/>
              <a:ext cx="5052060" cy="2748915"/>
            </a:xfrm>
            <a:prstGeom prst="rect">
              <a:avLst/>
            </a:prstGeom>
          </p:spPr>
        </p:pic>
        <p:sp>
          <p:nvSpPr>
            <p:cNvPr id="21" name="TextBox 20"/>
            <p:cNvSpPr txBox="1"/>
            <p:nvPr/>
          </p:nvSpPr>
          <p:spPr>
            <a:xfrm rot="2241278">
              <a:off x="912511" y="3159697"/>
              <a:ext cx="1558684" cy="360849"/>
            </a:xfrm>
            <a:prstGeom prst="rect">
              <a:avLst/>
            </a:prstGeom>
            <a:noFill/>
          </p:spPr>
          <p:txBody>
            <a:bodyPr wrap="none" rtlCol="0">
              <a:spAutoFit/>
            </a:bodyPr>
            <a:lstStyle/>
            <a:p>
              <a:pPr eaLnBrk="1" fontAlgn="auto" hangingPunct="1">
                <a:spcBef>
                  <a:spcPts val="0"/>
                </a:spcBef>
                <a:spcAft>
                  <a:spcPts val="0"/>
                </a:spcAft>
              </a:pPr>
              <a:r>
                <a:rPr lang="en-US" sz="2000" i="0" dirty="0" smtClean="0">
                  <a:ln w="17780" cmpd="sng">
                    <a:no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latin typeface="Calibri"/>
                </a:rPr>
                <a:t>Scattering Plane</a:t>
              </a:r>
              <a:endParaRPr lang="en-US" sz="2000" i="0" dirty="0">
                <a:ln w="17780" cmpd="sng">
                  <a:no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latin typeface="Calibri"/>
              </a:endParaRPr>
            </a:p>
          </p:txBody>
        </p:sp>
      </p:grpSp>
      <p:sp>
        <p:nvSpPr>
          <p:cNvPr id="2" name="内容占位符 1"/>
          <p:cNvSpPr>
            <a:spLocks noGrp="1"/>
          </p:cNvSpPr>
          <p:nvPr>
            <p:ph idx="1"/>
          </p:nvPr>
        </p:nvSpPr>
        <p:spPr>
          <a:xfrm>
            <a:off x="5280660" y="4419600"/>
            <a:ext cx="4777740" cy="2514600"/>
          </a:xfrm>
        </p:spPr>
        <p:txBody>
          <a:bodyPr>
            <a:normAutofit/>
          </a:bodyPr>
          <a:lstStyle/>
          <a:p>
            <a:r>
              <a:rPr lang="en-US" altLang="zh-CN" sz="2000" dirty="0" smtClean="0">
                <a:solidFill>
                  <a:schemeClr val="accent1"/>
                </a:solidFill>
              </a:rPr>
              <a:t>Gold mine </a:t>
            </a:r>
            <a:r>
              <a:rPr lang="en-US" altLang="zh-CN" sz="2000" dirty="0" smtClean="0"/>
              <a:t>for TMDs</a:t>
            </a:r>
            <a:endParaRPr lang="zh-CN" altLang="en-US" sz="2000" dirty="0" smtClean="0">
              <a:solidFill>
                <a:schemeClr val="tx2"/>
              </a:solidFill>
            </a:endParaRPr>
          </a:p>
          <a:p>
            <a:r>
              <a:rPr lang="en-US" altLang="zh-CN" sz="2000" dirty="0" smtClean="0">
                <a:solidFill>
                  <a:schemeClr val="accent1"/>
                </a:solidFill>
              </a:rPr>
              <a:t>Access all </a:t>
            </a:r>
            <a:r>
              <a:rPr lang="en-US" altLang="zh-CN" sz="2000" dirty="0" smtClean="0"/>
              <a:t>eight leading-twist TMDs through spin-comb. &amp; azimuthal-modulations</a:t>
            </a:r>
          </a:p>
          <a:p>
            <a:r>
              <a:rPr lang="en-US" altLang="zh-CN" sz="2000" dirty="0" smtClean="0"/>
              <a:t>Tagging quark flavor/kinematics</a:t>
            </a:r>
          </a:p>
        </p:txBody>
      </p:sp>
      <p:sp>
        <p:nvSpPr>
          <p:cNvPr id="6" name="标题 5"/>
          <p:cNvSpPr>
            <a:spLocks noGrp="1"/>
          </p:cNvSpPr>
          <p:nvPr>
            <p:ph type="title"/>
          </p:nvPr>
        </p:nvSpPr>
        <p:spPr>
          <a:xfrm>
            <a:off x="502920" y="76200"/>
            <a:ext cx="9052560" cy="1143000"/>
          </a:xfrm>
        </p:spPr>
        <p:txBody>
          <a:bodyPr/>
          <a:lstStyle/>
          <a:p>
            <a:r>
              <a:rPr lang="en-US" altLang="zh-CN" dirty="0" smtClean="0"/>
              <a:t>Tool: Semi-inclusive DIS (SIDIS)</a:t>
            </a:r>
            <a:endParaRPr lang="zh-CN" altLang="en-US" dirty="0"/>
          </a:p>
        </p:txBody>
      </p:sp>
      <p:pic>
        <p:nvPicPr>
          <p:cNvPr id="287745" name="Picture 1" descr="E:\My Documents\my file\JLab\Transversity\Doc\Talk Collection\g1TIllustration.png"/>
          <p:cNvPicPr>
            <a:picLocks noChangeAspect="1" noChangeArrowheads="1"/>
          </p:cNvPicPr>
          <p:nvPr/>
        </p:nvPicPr>
        <p:blipFill>
          <a:blip r:embed="rId5" cstate="print"/>
          <a:srcRect b="6157"/>
          <a:stretch>
            <a:fillRect/>
          </a:stretch>
        </p:blipFill>
        <p:spPr bwMode="auto">
          <a:xfrm>
            <a:off x="922020" y="838211"/>
            <a:ext cx="8465820" cy="3318391"/>
          </a:xfrm>
          <a:prstGeom prst="rect">
            <a:avLst/>
          </a:prstGeom>
          <a:noFill/>
        </p:spPr>
      </p:pic>
    </p:spTree>
    <p:custDataLst>
      <p:tags r:id="rId1"/>
    </p:custDataLst>
  </p:cSld>
  <p:clrMapOvr>
    <a:masterClrMapping/>
  </p:clrMapOvr>
  <p:transition advTm="31325">
    <p:strips dir="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strVal val="#ppt_w*0.70"/>
                                          </p:val>
                                        </p:tav>
                                        <p:tav tm="100000">
                                          <p:val>
                                            <p:strVal val="#ppt_w"/>
                                          </p:val>
                                        </p:tav>
                                      </p:tavLst>
                                    </p:anim>
                                    <p:anim calcmode="lin" valueType="num">
                                      <p:cBhvr>
                                        <p:cTn id="8" dur="500" fill="hold"/>
                                        <p:tgtEl>
                                          <p:spTgt spid="7"/>
                                        </p:tgtEl>
                                        <p:attrNameLst>
                                          <p:attrName>ppt_h</p:attrName>
                                        </p:attrNameLst>
                                      </p:cBhvr>
                                      <p:tavLst>
                                        <p:tav tm="0">
                                          <p:val>
                                            <p:strVal val="#ppt_h"/>
                                          </p:val>
                                        </p:tav>
                                        <p:tav tm="100000">
                                          <p:val>
                                            <p:strVal val="#ppt_h"/>
                                          </p:val>
                                        </p:tav>
                                      </p:tavLst>
                                    </p:anim>
                                    <p:animEffect transition="in" filter="fade">
                                      <p:cBhvr>
                                        <p:cTn id="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51234" name="Text Box 2"/>
          <p:cNvSpPr txBox="1">
            <a:spLocks noChangeArrowheads="1"/>
          </p:cNvSpPr>
          <p:nvPr/>
        </p:nvSpPr>
        <p:spPr bwMode="auto">
          <a:xfrm>
            <a:off x="1657354" y="1976459"/>
            <a:ext cx="6800850" cy="1569198"/>
          </a:xfrm>
          <a:prstGeom prst="rect">
            <a:avLst/>
          </a:prstGeom>
          <a:solidFill>
            <a:srgbClr val="00FFFF"/>
          </a:solidFill>
          <a:ln w="28575" algn="ctr">
            <a:solidFill>
              <a:srgbClr val="FF0000"/>
            </a:solidFill>
            <a:miter lim="800000"/>
            <a:headEnd/>
            <a:tailEnd/>
          </a:ln>
        </p:spPr>
        <p:txBody>
          <a:bodyPr wrap="square" lIns="90988" tIns="45491" rIns="90988" bIns="45491">
            <a:spAutoFit/>
          </a:bodyPr>
          <a:lstStyle/>
          <a:p>
            <a:pPr algn="ctr"/>
            <a:r>
              <a:rPr lang="en-US" sz="3200" b="0" i="0" dirty="0" err="1" smtClean="0">
                <a:solidFill>
                  <a:srgbClr val="000000"/>
                </a:solidFill>
              </a:rPr>
              <a:t>Unpolarized</a:t>
            </a:r>
            <a:r>
              <a:rPr lang="en-US" sz="3200" b="0" i="0" dirty="0" smtClean="0">
                <a:solidFill>
                  <a:srgbClr val="000000"/>
                </a:solidFill>
              </a:rPr>
              <a:t> TMDs</a:t>
            </a:r>
            <a:endParaRPr lang="en-US" sz="3200" b="0" i="0" dirty="0">
              <a:solidFill>
                <a:srgbClr val="000000"/>
              </a:solidFill>
            </a:endParaRPr>
          </a:p>
          <a:p>
            <a:pPr algn="ctr"/>
            <a:r>
              <a:rPr lang="en-US" sz="3200" b="0" i="0" dirty="0" smtClean="0">
                <a:solidFill>
                  <a:srgbClr val="000000"/>
                </a:solidFill>
              </a:rPr>
              <a:t>Test x-z Factorization </a:t>
            </a:r>
          </a:p>
          <a:p>
            <a:pPr algn="ctr"/>
            <a:r>
              <a:rPr lang="en-US" sz="3200" b="0" i="0" dirty="0" smtClean="0">
                <a:solidFill>
                  <a:srgbClr val="000000"/>
                </a:solidFill>
              </a:rPr>
              <a:t>Flavor P</a:t>
            </a:r>
            <a:r>
              <a:rPr lang="en-US" sz="3200" b="0" i="0" baseline="-25000" dirty="0" smtClean="0">
                <a:solidFill>
                  <a:srgbClr val="000000"/>
                </a:solidFill>
              </a:rPr>
              <a:t>T</a:t>
            </a:r>
            <a:r>
              <a:rPr lang="en-US" sz="3200" b="0" i="0" dirty="0" smtClean="0">
                <a:solidFill>
                  <a:srgbClr val="000000"/>
                </a:solidFill>
              </a:rPr>
              <a:t> Dependence</a:t>
            </a:r>
            <a:endParaRPr lang="en-US" sz="3200" dirty="0">
              <a:solidFill>
                <a:srgbClr val="000000"/>
              </a:solidFill>
            </a:endParaRPr>
          </a:p>
        </p:txBody>
      </p:sp>
      <p:sp>
        <p:nvSpPr>
          <p:cNvPr id="351235" name="Text Box 3"/>
          <p:cNvSpPr txBox="1">
            <a:spLocks noChangeArrowheads="1"/>
          </p:cNvSpPr>
          <p:nvPr/>
        </p:nvSpPr>
        <p:spPr bwMode="auto">
          <a:xfrm>
            <a:off x="827088" y="3701751"/>
            <a:ext cx="8172450" cy="1169088"/>
          </a:xfrm>
          <a:prstGeom prst="rect">
            <a:avLst/>
          </a:prstGeom>
          <a:noFill/>
          <a:ln w="15875" algn="ctr">
            <a:noFill/>
            <a:miter lim="800000"/>
            <a:headEnd/>
            <a:tailEnd/>
          </a:ln>
        </p:spPr>
        <p:txBody>
          <a:bodyPr lIns="90988" tIns="45491" rIns="90988" bIns="45491">
            <a:spAutoFit/>
          </a:bodyPr>
          <a:lstStyle/>
          <a:p>
            <a:pPr algn="ctr"/>
            <a:endParaRPr lang="en-US" sz="1400" b="0" i="0" dirty="0">
              <a:solidFill>
                <a:srgbClr val="C00000"/>
              </a:solidFill>
            </a:endParaRPr>
          </a:p>
          <a:p>
            <a:pPr algn="ctr"/>
            <a:r>
              <a:rPr lang="en-US" sz="3200" b="0" i="0" dirty="0" err="1">
                <a:solidFill>
                  <a:srgbClr val="C00000"/>
                </a:solidFill>
              </a:rPr>
              <a:t>JLab</a:t>
            </a:r>
            <a:r>
              <a:rPr lang="en-US" sz="3200" b="0" i="0" dirty="0">
                <a:solidFill>
                  <a:srgbClr val="C00000"/>
                </a:solidFill>
              </a:rPr>
              <a:t> Hall </a:t>
            </a:r>
            <a:r>
              <a:rPr lang="en-US" sz="3200" b="0" i="0" dirty="0" smtClean="0">
                <a:solidFill>
                  <a:srgbClr val="C00000"/>
                </a:solidFill>
              </a:rPr>
              <a:t>C SIDIS Results</a:t>
            </a:r>
            <a:endParaRPr lang="en-US" sz="2400" dirty="0">
              <a:solidFill>
                <a:srgbClr val="00B050"/>
              </a:solidFill>
            </a:endParaRPr>
          </a:p>
          <a:p>
            <a:endParaRPr lang="en-US" sz="2400" dirty="0">
              <a:solidFill>
                <a:srgbClr val="00B050"/>
              </a:solidFill>
            </a:endParaRPr>
          </a:p>
        </p:txBody>
      </p:sp>
    </p:spTree>
    <p:extLst>
      <p:ext uri="{BB962C8B-B14F-4D97-AF65-F5344CB8AC3E}">
        <p14:creationId xmlns="" xmlns:p14="http://schemas.microsoft.com/office/powerpoint/2010/main" val="2618798932"/>
      </p:ext>
    </p:extLst>
  </p:cSld>
  <p:clrMapOvr>
    <a:masterClrMapping/>
  </p:clrMapOvr>
  <p:transition spd="med"/>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42" name="Picture 2"/>
          <p:cNvPicPr>
            <a:picLocks noChangeAspect="1" noChangeArrowheads="1"/>
          </p:cNvPicPr>
          <p:nvPr/>
        </p:nvPicPr>
        <p:blipFill>
          <a:blip r:embed="rId2" cstate="print"/>
          <a:srcRect/>
          <a:stretch>
            <a:fillRect/>
          </a:stretch>
        </p:blipFill>
        <p:spPr bwMode="auto">
          <a:xfrm>
            <a:off x="978404" y="1114424"/>
            <a:ext cx="8051295" cy="5451160"/>
          </a:xfrm>
          <a:prstGeom prst="rect">
            <a:avLst/>
          </a:prstGeom>
          <a:noFill/>
          <a:ln w="9525">
            <a:noFill/>
            <a:miter lim="800000"/>
            <a:headEnd/>
            <a:tailEnd/>
          </a:ln>
        </p:spPr>
      </p:pic>
      <p:sp>
        <p:nvSpPr>
          <p:cNvPr id="4" name="Title 1"/>
          <p:cNvSpPr txBox="1">
            <a:spLocks/>
          </p:cNvSpPr>
          <p:nvPr/>
        </p:nvSpPr>
        <p:spPr>
          <a:xfrm>
            <a:off x="438150" y="236161"/>
            <a:ext cx="9620249" cy="592163"/>
          </a:xfrm>
          <a:prstGeom prst="rect">
            <a:avLst/>
          </a:prstGeom>
        </p:spPr>
        <p:txBody>
          <a:bodyPr/>
          <a:lstStyle/>
          <a:p>
            <a:pPr marL="0" marR="0" lvl="0" indent="0" algn="ctr" defTabSz="986007" rtl="0" eaLnBrk="0" fontAlgn="base" latinLnBrk="0" hangingPunct="0">
              <a:lnSpc>
                <a:spcPct val="100000"/>
              </a:lnSpc>
              <a:spcBef>
                <a:spcPct val="0"/>
              </a:spcBef>
              <a:spcAft>
                <a:spcPct val="0"/>
              </a:spcAft>
              <a:buClrTx/>
              <a:buSzTx/>
              <a:buFontTx/>
              <a:buNone/>
              <a:tabLst/>
              <a:defRPr/>
            </a:pPr>
            <a:r>
              <a:rPr lang="en-US" sz="3200" i="0" kern="0" dirty="0" smtClean="0">
                <a:solidFill>
                  <a:srgbClr val="000099"/>
                </a:solidFill>
                <a:latin typeface="+mj-lt"/>
                <a:ea typeface="+mj-ea"/>
                <a:cs typeface="+mj-cs"/>
              </a:rPr>
              <a:t>From Form Factors to Transverse Densities</a:t>
            </a:r>
            <a:endParaRPr kumimoji="0" lang="en-US" sz="3200" b="1" i="0" u="none" strike="noStrike" kern="0" cap="none" spc="0" normalizeH="0" baseline="0" noProof="0" dirty="0">
              <a:ln>
                <a:noFill/>
              </a:ln>
              <a:solidFill>
                <a:srgbClr val="000099"/>
              </a:solidFill>
              <a:effectLst/>
              <a:uLnTx/>
              <a:uFillTx/>
              <a:latin typeface="+mj-lt"/>
              <a:ea typeface="+mj-ea"/>
              <a:cs typeface="+mj-cs"/>
            </a:endParaRPr>
          </a:p>
        </p:txBody>
      </p:sp>
      <p:sp>
        <p:nvSpPr>
          <p:cNvPr id="5" name="Title 1"/>
          <p:cNvSpPr txBox="1">
            <a:spLocks/>
          </p:cNvSpPr>
          <p:nvPr/>
        </p:nvSpPr>
        <p:spPr>
          <a:xfrm>
            <a:off x="1905000" y="1855411"/>
            <a:ext cx="6972300" cy="592163"/>
          </a:xfrm>
          <a:prstGeom prst="rect">
            <a:avLst/>
          </a:prstGeom>
        </p:spPr>
        <p:txBody>
          <a:bodyPr/>
          <a:lstStyle/>
          <a:p>
            <a:pPr marL="0" marR="0" lvl="0" indent="0" algn="ctr" defTabSz="986007" rtl="0" eaLnBrk="0" fontAlgn="base" latinLnBrk="0" hangingPunct="0">
              <a:lnSpc>
                <a:spcPct val="100000"/>
              </a:lnSpc>
              <a:spcBef>
                <a:spcPct val="0"/>
              </a:spcBef>
              <a:spcAft>
                <a:spcPct val="0"/>
              </a:spcAft>
              <a:buClrTx/>
              <a:buSzTx/>
              <a:buFontTx/>
              <a:buNone/>
              <a:tabLst/>
              <a:defRPr/>
            </a:pPr>
            <a:r>
              <a:rPr lang="en-US" sz="3200" i="0" kern="0" dirty="0" smtClean="0">
                <a:solidFill>
                  <a:srgbClr val="000099"/>
                </a:solidFill>
                <a:latin typeface="+mj-lt"/>
                <a:ea typeface="+mj-ea"/>
                <a:cs typeface="+mj-cs"/>
              </a:rPr>
              <a:t>up</a:t>
            </a:r>
            <a:r>
              <a:rPr lang="en-US" sz="3200" i="0" kern="0" noProof="0" dirty="0" smtClean="0">
                <a:solidFill>
                  <a:srgbClr val="000099"/>
                </a:solidFill>
                <a:latin typeface="+mj-lt"/>
                <a:ea typeface="+mj-ea"/>
                <a:cs typeface="+mj-cs"/>
              </a:rPr>
              <a:t> quark                     down quark</a:t>
            </a:r>
            <a:endParaRPr kumimoji="0" lang="en-US" sz="3200" b="1" i="0" u="none" strike="noStrike" kern="0" cap="none" spc="0" normalizeH="0" baseline="0" noProof="0" dirty="0">
              <a:ln>
                <a:noFill/>
              </a:ln>
              <a:solidFill>
                <a:srgbClr val="000099"/>
              </a:solidFill>
              <a:effectLst/>
              <a:uLnTx/>
              <a:uFillTx/>
              <a:latin typeface="+mj-lt"/>
              <a:ea typeface="+mj-ea"/>
              <a:cs typeface="+mj-cs"/>
            </a:endParaRPr>
          </a:p>
        </p:txBody>
      </p:sp>
      <p:sp>
        <p:nvSpPr>
          <p:cNvPr id="6" name="Rectangle 5"/>
          <p:cNvSpPr/>
          <p:nvPr/>
        </p:nvSpPr>
        <p:spPr>
          <a:xfrm>
            <a:off x="1103051" y="2443490"/>
            <a:ext cx="505267" cy="523220"/>
          </a:xfrm>
          <a:prstGeom prst="rect">
            <a:avLst/>
          </a:prstGeom>
        </p:spPr>
        <p:txBody>
          <a:bodyPr wrap="none">
            <a:spAutoFit/>
          </a:bodyPr>
          <a:lstStyle/>
          <a:p>
            <a:r>
              <a:rPr lang="en-US" i="0" dirty="0" smtClean="0"/>
              <a:t>b</a:t>
            </a:r>
            <a:r>
              <a:rPr lang="en-US" i="0" baseline="-25000" dirty="0" smtClean="0"/>
              <a:t>y</a:t>
            </a:r>
            <a:endParaRPr lang="en-US" i="0" baseline="-25000" dirty="0"/>
          </a:p>
        </p:txBody>
      </p:sp>
      <p:sp>
        <p:nvSpPr>
          <p:cNvPr id="8" name="Rectangle 7"/>
          <p:cNvSpPr/>
          <p:nvPr/>
        </p:nvSpPr>
        <p:spPr>
          <a:xfrm>
            <a:off x="4017701" y="5072390"/>
            <a:ext cx="505267" cy="523220"/>
          </a:xfrm>
          <a:prstGeom prst="rect">
            <a:avLst/>
          </a:prstGeom>
        </p:spPr>
        <p:txBody>
          <a:bodyPr wrap="none">
            <a:spAutoFit/>
          </a:bodyPr>
          <a:lstStyle/>
          <a:p>
            <a:r>
              <a:rPr lang="en-US" i="0" dirty="0" err="1" smtClean="0"/>
              <a:t>b</a:t>
            </a:r>
            <a:r>
              <a:rPr lang="en-US" i="0" baseline="-25000" dirty="0" err="1" smtClean="0"/>
              <a:t>x</a:t>
            </a:r>
            <a:endParaRPr lang="en-US" i="0" baseline="-25000" dirty="0"/>
          </a:p>
        </p:txBody>
      </p:sp>
      <p:sp>
        <p:nvSpPr>
          <p:cNvPr id="9" name="Rectangle 8"/>
          <p:cNvSpPr/>
          <p:nvPr/>
        </p:nvSpPr>
        <p:spPr>
          <a:xfrm>
            <a:off x="8437301" y="4996190"/>
            <a:ext cx="505267" cy="523220"/>
          </a:xfrm>
          <a:prstGeom prst="rect">
            <a:avLst/>
          </a:prstGeom>
        </p:spPr>
        <p:txBody>
          <a:bodyPr wrap="none">
            <a:spAutoFit/>
          </a:bodyPr>
          <a:lstStyle/>
          <a:p>
            <a:r>
              <a:rPr lang="en-US" i="0" dirty="0" err="1" smtClean="0"/>
              <a:t>b</a:t>
            </a:r>
            <a:r>
              <a:rPr lang="en-US" i="0" baseline="-25000" dirty="0" err="1" smtClean="0"/>
              <a:t>x</a:t>
            </a:r>
            <a:endParaRPr lang="en-US" i="0" baseline="-25000" dirty="0"/>
          </a:p>
        </p:txBody>
      </p:sp>
      <p:sp>
        <p:nvSpPr>
          <p:cNvPr id="10" name="Rectangle 9"/>
          <p:cNvSpPr/>
          <p:nvPr/>
        </p:nvSpPr>
        <p:spPr>
          <a:xfrm>
            <a:off x="5408351" y="2329190"/>
            <a:ext cx="505267" cy="523220"/>
          </a:xfrm>
          <a:prstGeom prst="rect">
            <a:avLst/>
          </a:prstGeom>
        </p:spPr>
        <p:txBody>
          <a:bodyPr wrap="none">
            <a:spAutoFit/>
          </a:bodyPr>
          <a:lstStyle/>
          <a:p>
            <a:r>
              <a:rPr lang="en-US" i="0" dirty="0" smtClean="0"/>
              <a:t>b</a:t>
            </a:r>
            <a:r>
              <a:rPr lang="en-US" i="0" baseline="-25000" dirty="0" smtClean="0"/>
              <a:t>y</a:t>
            </a:r>
            <a:endParaRPr lang="en-US" i="0" baseline="-25000" dirty="0"/>
          </a:p>
        </p:txBody>
      </p:sp>
    </p:spTree>
  </p:cSld>
  <p:clrMapOvr>
    <a:masterClrMapping/>
  </p:clrMapOvr>
  <p:transition spd="med" advClick="0"/>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Unpolarized</a:t>
            </a:r>
            <a:r>
              <a:rPr lang="en-US" dirty="0" smtClean="0"/>
              <a:t> TMD: Flavor P</a:t>
            </a:r>
            <a:r>
              <a:rPr lang="en-US" baseline="-25000" dirty="0" smtClean="0"/>
              <a:t>T</a:t>
            </a:r>
            <a:r>
              <a:rPr lang="en-US" dirty="0" smtClean="0"/>
              <a:t> Dependence?</a:t>
            </a:r>
            <a:endParaRPr lang="en-US" dirty="0"/>
          </a:p>
        </p:txBody>
      </p:sp>
      <p:pic>
        <p:nvPicPr>
          <p:cNvPr id="376834" name="Picture 2"/>
          <p:cNvPicPr>
            <a:picLocks noGrp="1" noChangeAspect="1" noChangeArrowheads="1"/>
          </p:cNvPicPr>
          <p:nvPr>
            <p:ph idx="1"/>
          </p:nvPr>
        </p:nvPicPr>
        <p:blipFill>
          <a:blip r:embed="rId2" cstate="print"/>
          <a:srcRect/>
          <a:stretch>
            <a:fillRect/>
          </a:stretch>
        </p:blipFill>
        <p:spPr bwMode="auto">
          <a:xfrm>
            <a:off x="935089" y="709450"/>
            <a:ext cx="7925135" cy="5453491"/>
          </a:xfrm>
          <a:prstGeom prst="rect">
            <a:avLst/>
          </a:prstGeom>
          <a:noFill/>
          <a:ln w="9525">
            <a:noFill/>
            <a:miter lim="800000"/>
            <a:headEnd/>
            <a:tailEnd/>
          </a:ln>
        </p:spPr>
      </p:pic>
      <p:sp>
        <p:nvSpPr>
          <p:cNvPr id="6" name="Rectangle 5"/>
          <p:cNvSpPr/>
          <p:nvPr/>
        </p:nvSpPr>
        <p:spPr>
          <a:xfrm>
            <a:off x="2245896" y="6221968"/>
            <a:ext cx="5339923" cy="369332"/>
          </a:xfrm>
          <a:prstGeom prst="rect">
            <a:avLst/>
          </a:prstGeom>
        </p:spPr>
        <p:txBody>
          <a:bodyPr wrap="none">
            <a:spAutoFit/>
          </a:bodyPr>
          <a:lstStyle/>
          <a:p>
            <a:r>
              <a:rPr lang="en-US" sz="1800" dirty="0" smtClean="0">
                <a:solidFill>
                  <a:srgbClr val="C00000"/>
                </a:solidFill>
              </a:rPr>
              <a:t>A. </a:t>
            </a:r>
            <a:r>
              <a:rPr lang="en-US" sz="1800" dirty="0" err="1" smtClean="0">
                <a:solidFill>
                  <a:srgbClr val="C00000"/>
                </a:solidFill>
              </a:rPr>
              <a:t>Bacchetta</a:t>
            </a:r>
            <a:r>
              <a:rPr lang="en-US" sz="1800" dirty="0" smtClean="0">
                <a:solidFill>
                  <a:srgbClr val="C00000"/>
                </a:solidFill>
              </a:rPr>
              <a:t>, Seminar @ </a:t>
            </a:r>
            <a:r>
              <a:rPr lang="en-US" sz="1800" dirty="0" err="1" smtClean="0">
                <a:solidFill>
                  <a:srgbClr val="C00000"/>
                </a:solidFill>
              </a:rPr>
              <a:t>Jlab</a:t>
            </a:r>
            <a:r>
              <a:rPr lang="en-US" sz="1800" dirty="0" smtClean="0">
                <a:solidFill>
                  <a:srgbClr val="C00000"/>
                </a:solidFill>
              </a:rPr>
              <a:t>, arXiv1309.3507 (2013)</a:t>
            </a:r>
            <a:endParaRPr lang="en-US" sz="1800" dirty="0">
              <a:solidFill>
                <a:srgbClr val="C00000"/>
              </a:solidFill>
            </a:endParaRPr>
          </a:p>
        </p:txBody>
      </p:sp>
      <p:sp>
        <p:nvSpPr>
          <p:cNvPr id="5" name="Title 1"/>
          <p:cNvSpPr txBox="1">
            <a:spLocks/>
          </p:cNvSpPr>
          <p:nvPr/>
        </p:nvSpPr>
        <p:spPr>
          <a:xfrm>
            <a:off x="1790700" y="1550611"/>
            <a:ext cx="6972300" cy="592163"/>
          </a:xfrm>
          <a:prstGeom prst="rect">
            <a:avLst/>
          </a:prstGeom>
        </p:spPr>
        <p:txBody>
          <a:bodyPr/>
          <a:lstStyle/>
          <a:p>
            <a:pPr marL="0" marR="0" lvl="0" indent="0" algn="ctr" defTabSz="986007" rtl="0" eaLnBrk="0" fontAlgn="base" latinLnBrk="0" hangingPunct="0">
              <a:lnSpc>
                <a:spcPct val="100000"/>
              </a:lnSpc>
              <a:spcBef>
                <a:spcPct val="0"/>
              </a:spcBef>
              <a:spcAft>
                <a:spcPct val="0"/>
              </a:spcAft>
              <a:buClrTx/>
              <a:buSzTx/>
              <a:buFontTx/>
              <a:buNone/>
              <a:tabLst/>
              <a:defRPr/>
            </a:pPr>
            <a:r>
              <a:rPr lang="en-US" sz="3200" i="0" kern="0" dirty="0" smtClean="0">
                <a:solidFill>
                  <a:srgbClr val="000099"/>
                </a:solidFill>
                <a:latin typeface="+mj-lt"/>
                <a:ea typeface="+mj-ea"/>
                <a:cs typeface="+mj-cs"/>
              </a:rPr>
              <a:t>up</a:t>
            </a:r>
            <a:r>
              <a:rPr lang="en-US" sz="3200" i="0" kern="0" noProof="0" dirty="0" smtClean="0">
                <a:solidFill>
                  <a:srgbClr val="000099"/>
                </a:solidFill>
                <a:latin typeface="+mj-lt"/>
                <a:ea typeface="+mj-ea"/>
                <a:cs typeface="+mj-cs"/>
              </a:rPr>
              <a:t> quark                   down quark</a:t>
            </a:r>
            <a:endParaRPr kumimoji="0" lang="en-US" sz="3200" b="1" i="0" u="none" strike="noStrike" kern="0" cap="none" spc="0" normalizeH="0" baseline="0" noProof="0" dirty="0">
              <a:ln>
                <a:noFill/>
              </a:ln>
              <a:solidFill>
                <a:srgbClr val="000099"/>
              </a:solidFill>
              <a:effectLst/>
              <a:uLnTx/>
              <a:uFillTx/>
              <a:latin typeface="+mj-lt"/>
              <a:ea typeface="+mj-ea"/>
              <a:cs typeface="+mj-cs"/>
            </a:endParaRPr>
          </a:p>
        </p:txBody>
      </p:sp>
      <p:sp>
        <p:nvSpPr>
          <p:cNvPr id="7" name="Rectangle 6"/>
          <p:cNvSpPr/>
          <p:nvPr/>
        </p:nvSpPr>
        <p:spPr>
          <a:xfrm>
            <a:off x="1084001" y="2100590"/>
            <a:ext cx="505267" cy="523220"/>
          </a:xfrm>
          <a:prstGeom prst="rect">
            <a:avLst/>
          </a:prstGeom>
        </p:spPr>
        <p:txBody>
          <a:bodyPr wrap="none">
            <a:spAutoFit/>
          </a:bodyPr>
          <a:lstStyle/>
          <a:p>
            <a:r>
              <a:rPr lang="en-US" i="0" dirty="0" err="1" smtClean="0"/>
              <a:t>k</a:t>
            </a:r>
            <a:r>
              <a:rPr lang="en-US" i="0" baseline="-25000" dirty="0" err="1" smtClean="0"/>
              <a:t>y</a:t>
            </a:r>
            <a:endParaRPr lang="en-US" i="0" baseline="-25000" dirty="0"/>
          </a:p>
        </p:txBody>
      </p:sp>
      <p:sp>
        <p:nvSpPr>
          <p:cNvPr id="8" name="Rectangle 7"/>
          <p:cNvSpPr/>
          <p:nvPr/>
        </p:nvSpPr>
        <p:spPr>
          <a:xfrm>
            <a:off x="5236901" y="1835140"/>
            <a:ext cx="505267" cy="523220"/>
          </a:xfrm>
          <a:prstGeom prst="rect">
            <a:avLst/>
          </a:prstGeom>
        </p:spPr>
        <p:txBody>
          <a:bodyPr wrap="square">
            <a:spAutoFit/>
          </a:bodyPr>
          <a:lstStyle/>
          <a:p>
            <a:r>
              <a:rPr lang="en-US" i="0" dirty="0" err="1" smtClean="0"/>
              <a:t>k</a:t>
            </a:r>
            <a:r>
              <a:rPr lang="en-US" i="0" baseline="-25000" dirty="0" err="1" smtClean="0"/>
              <a:t>y</a:t>
            </a:r>
            <a:endParaRPr lang="en-US" i="0" baseline="-25000" dirty="0"/>
          </a:p>
        </p:txBody>
      </p:sp>
      <p:sp>
        <p:nvSpPr>
          <p:cNvPr id="9" name="Rectangle 8"/>
          <p:cNvSpPr/>
          <p:nvPr/>
        </p:nvSpPr>
        <p:spPr>
          <a:xfrm>
            <a:off x="4074851" y="4629150"/>
            <a:ext cx="505267" cy="523220"/>
          </a:xfrm>
          <a:prstGeom prst="rect">
            <a:avLst/>
          </a:prstGeom>
        </p:spPr>
        <p:txBody>
          <a:bodyPr wrap="square">
            <a:spAutoFit/>
          </a:bodyPr>
          <a:lstStyle/>
          <a:p>
            <a:r>
              <a:rPr lang="en-US" i="0" dirty="0" err="1" smtClean="0"/>
              <a:t>k</a:t>
            </a:r>
            <a:r>
              <a:rPr lang="en-US" i="0" baseline="-25000" dirty="0" err="1" smtClean="0"/>
              <a:t>x</a:t>
            </a:r>
            <a:endParaRPr lang="en-US" i="0" baseline="-25000" dirty="0"/>
          </a:p>
        </p:txBody>
      </p:sp>
      <p:sp>
        <p:nvSpPr>
          <p:cNvPr id="10" name="Rectangle 9"/>
          <p:cNvSpPr/>
          <p:nvPr/>
        </p:nvSpPr>
        <p:spPr>
          <a:xfrm>
            <a:off x="8208701" y="4577090"/>
            <a:ext cx="505267" cy="523220"/>
          </a:xfrm>
          <a:prstGeom prst="rect">
            <a:avLst/>
          </a:prstGeom>
        </p:spPr>
        <p:txBody>
          <a:bodyPr wrap="none">
            <a:spAutoFit/>
          </a:bodyPr>
          <a:lstStyle/>
          <a:p>
            <a:r>
              <a:rPr lang="en-US" i="0" dirty="0" err="1" smtClean="0"/>
              <a:t>k</a:t>
            </a:r>
            <a:r>
              <a:rPr lang="en-US" i="0" baseline="-25000" dirty="0" err="1" smtClean="0"/>
              <a:t>x</a:t>
            </a:r>
            <a:endParaRPr lang="en-US" i="0" baseline="-25000" dirty="0"/>
          </a:p>
        </p:txBody>
      </p:sp>
    </p:spTree>
  </p:cSld>
  <p:clrMapOvr>
    <a:masterClrMapping/>
  </p:clrMapOvr>
  <p:transition spd="med" advClick="0"/>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4246" y="122522"/>
            <a:ext cx="8550275" cy="592163"/>
          </a:xfrm>
        </p:spPr>
        <p:txBody>
          <a:bodyPr/>
          <a:lstStyle/>
          <a:p>
            <a:r>
              <a:rPr lang="en-US" dirty="0" smtClean="0"/>
              <a:t>Flavor P</a:t>
            </a:r>
            <a:r>
              <a:rPr lang="en-US" baseline="-25000" dirty="0" smtClean="0"/>
              <a:t>T</a:t>
            </a:r>
            <a:r>
              <a:rPr lang="en-US" dirty="0" smtClean="0"/>
              <a:t> Dependence from Theory</a:t>
            </a:r>
            <a:endParaRPr lang="en-US" dirty="0"/>
          </a:p>
        </p:txBody>
      </p:sp>
      <p:pic>
        <p:nvPicPr>
          <p:cNvPr id="472066" name="Picture 2"/>
          <p:cNvPicPr>
            <a:picLocks noGrp="1" noChangeAspect="1" noChangeArrowheads="1"/>
          </p:cNvPicPr>
          <p:nvPr>
            <p:ph idx="1"/>
          </p:nvPr>
        </p:nvPicPr>
        <p:blipFill>
          <a:blip r:embed="rId2" cstate="print"/>
          <a:srcRect/>
          <a:stretch>
            <a:fillRect/>
          </a:stretch>
        </p:blipFill>
        <p:spPr bwMode="auto">
          <a:xfrm>
            <a:off x="1168878" y="1590675"/>
            <a:ext cx="6489221" cy="4371975"/>
          </a:xfrm>
          <a:prstGeom prst="rect">
            <a:avLst/>
          </a:prstGeom>
          <a:noFill/>
          <a:ln w="9525">
            <a:noFill/>
            <a:miter lim="800000"/>
            <a:headEnd/>
            <a:tailEnd/>
          </a:ln>
        </p:spPr>
      </p:pic>
      <p:sp>
        <p:nvSpPr>
          <p:cNvPr id="6" name="Rectangle 5"/>
          <p:cNvSpPr/>
          <p:nvPr/>
        </p:nvSpPr>
        <p:spPr>
          <a:xfrm>
            <a:off x="933450" y="942624"/>
            <a:ext cx="8667750" cy="584775"/>
          </a:xfrm>
          <a:prstGeom prst="rect">
            <a:avLst/>
          </a:prstGeom>
        </p:spPr>
        <p:txBody>
          <a:bodyPr wrap="square">
            <a:spAutoFit/>
          </a:bodyPr>
          <a:lstStyle/>
          <a:p>
            <a:pPr eaLnBrk="1" hangingPunct="1">
              <a:lnSpc>
                <a:spcPct val="80000"/>
              </a:lnSpc>
              <a:buFont typeface="Wingdings" pitchFamily="2" charset="2"/>
              <a:buChar char="§"/>
            </a:pPr>
            <a:r>
              <a:rPr lang="en-US" sz="2000" i="0" dirty="0" err="1" smtClean="0"/>
              <a:t>Chiral</a:t>
            </a:r>
            <a:r>
              <a:rPr lang="en-US" sz="2000" i="0" dirty="0" smtClean="0"/>
              <a:t> quark-</a:t>
            </a:r>
            <a:r>
              <a:rPr lang="en-US" sz="2000" i="0" dirty="0" err="1" smtClean="0"/>
              <a:t>soliton</a:t>
            </a:r>
            <a:r>
              <a:rPr lang="en-US" sz="2000" i="0" dirty="0" smtClean="0"/>
              <a:t> model (Schweitzer, </a:t>
            </a:r>
            <a:r>
              <a:rPr lang="en-US" sz="2000" i="0" dirty="0" err="1" smtClean="0"/>
              <a:t>Strikman</a:t>
            </a:r>
            <a:r>
              <a:rPr lang="en-US" sz="2000" i="0" dirty="0" smtClean="0"/>
              <a:t>, Weiss, JHEP, 1301 (2013)</a:t>
            </a:r>
          </a:p>
          <a:p>
            <a:pPr eaLnBrk="1" hangingPunct="1">
              <a:lnSpc>
                <a:spcPct val="80000"/>
              </a:lnSpc>
            </a:pPr>
            <a:r>
              <a:rPr lang="en-US" sz="2000" i="0" dirty="0" smtClean="0">
                <a:sym typeface="Wingdings" pitchFamily="2" charset="2"/>
              </a:rPr>
              <a:t>	</a:t>
            </a:r>
            <a:r>
              <a:rPr lang="en-US" sz="2000" i="0" dirty="0" smtClean="0">
                <a:solidFill>
                  <a:srgbClr val="0000FF"/>
                </a:solidFill>
                <a:sym typeface="Wingdings" pitchFamily="2" charset="2"/>
              </a:rPr>
              <a:t>  sea wider tail than </a:t>
            </a:r>
            <a:r>
              <a:rPr lang="en-US" sz="2000" i="0" dirty="0" err="1" smtClean="0">
                <a:solidFill>
                  <a:srgbClr val="0000FF"/>
                </a:solidFill>
                <a:sym typeface="Wingdings" pitchFamily="2" charset="2"/>
              </a:rPr>
              <a:t>valanee</a:t>
            </a:r>
            <a:r>
              <a:rPr lang="en-US" sz="2000" i="0" dirty="0" smtClean="0">
                <a:solidFill>
                  <a:srgbClr val="0000FF"/>
                </a:solidFill>
                <a:sym typeface="Wingdings" pitchFamily="2" charset="2"/>
              </a:rPr>
              <a:t> </a:t>
            </a:r>
            <a:endParaRPr lang="en-US" sz="2000" i="0" dirty="0">
              <a:solidFill>
                <a:srgbClr val="0000FF"/>
              </a:solidFill>
            </a:endParaRPr>
          </a:p>
        </p:txBody>
      </p:sp>
      <p:sp>
        <p:nvSpPr>
          <p:cNvPr id="7" name="Rectangle 6"/>
          <p:cNvSpPr/>
          <p:nvPr/>
        </p:nvSpPr>
        <p:spPr>
          <a:xfrm>
            <a:off x="971550" y="6048024"/>
            <a:ext cx="8667750" cy="584775"/>
          </a:xfrm>
          <a:prstGeom prst="rect">
            <a:avLst/>
          </a:prstGeom>
        </p:spPr>
        <p:txBody>
          <a:bodyPr wrap="square">
            <a:spAutoFit/>
          </a:bodyPr>
          <a:lstStyle/>
          <a:p>
            <a:pPr eaLnBrk="1" hangingPunct="1">
              <a:lnSpc>
                <a:spcPct val="80000"/>
              </a:lnSpc>
              <a:buFont typeface="Arial" pitchFamily="34" charset="0"/>
              <a:buChar char="•"/>
            </a:pPr>
            <a:r>
              <a:rPr lang="en-US" sz="2000" i="0" dirty="0" err="1" smtClean="0"/>
              <a:t>Flagmentation</a:t>
            </a:r>
            <a:r>
              <a:rPr lang="en-US" sz="2000" i="0" dirty="0" smtClean="0"/>
              <a:t> model, </a:t>
            </a:r>
            <a:r>
              <a:rPr lang="en-US" sz="2000" i="0" dirty="0" err="1" smtClean="0"/>
              <a:t>Matevosyan</a:t>
            </a:r>
            <a:r>
              <a:rPr lang="en-US" sz="2000" i="0" dirty="0" smtClean="0"/>
              <a:t>, </a:t>
            </a:r>
            <a:r>
              <a:rPr lang="en-US" sz="2000" i="0" dirty="0" err="1" smtClean="0"/>
              <a:t>Bentz</a:t>
            </a:r>
            <a:r>
              <a:rPr lang="en-US" sz="2000" i="0" dirty="0" smtClean="0"/>
              <a:t>, </a:t>
            </a:r>
            <a:r>
              <a:rPr lang="en-US" sz="2000" i="0" dirty="0" err="1" smtClean="0"/>
              <a:t>Cloet</a:t>
            </a:r>
            <a:r>
              <a:rPr lang="en-US" sz="2000" i="0" dirty="0" smtClean="0"/>
              <a:t>, Thomas, PRD85 (2012)</a:t>
            </a:r>
          </a:p>
          <a:p>
            <a:pPr eaLnBrk="1" hangingPunct="1">
              <a:lnSpc>
                <a:spcPct val="80000"/>
              </a:lnSpc>
            </a:pPr>
            <a:r>
              <a:rPr lang="en-US" sz="2000" i="0" dirty="0" smtClean="0"/>
              <a:t> 	</a:t>
            </a:r>
            <a:r>
              <a:rPr lang="en-US" sz="2000" i="0" dirty="0" smtClean="0">
                <a:solidFill>
                  <a:srgbClr val="0000FF"/>
                </a:solidFill>
                <a:sym typeface="Wingdings" pitchFamily="2" charset="2"/>
              </a:rPr>
              <a:t></a:t>
            </a:r>
            <a:r>
              <a:rPr lang="en-US" sz="2000" i="0" dirty="0" smtClean="0">
                <a:solidFill>
                  <a:srgbClr val="0000FF"/>
                </a:solidFill>
              </a:rPr>
              <a:t> </a:t>
            </a:r>
            <a:r>
              <a:rPr lang="en-US" sz="2000" i="0" dirty="0" err="1" smtClean="0">
                <a:solidFill>
                  <a:srgbClr val="0000FF"/>
                </a:solidFill>
              </a:rPr>
              <a:t>unfavored</a:t>
            </a:r>
            <a:r>
              <a:rPr lang="en-US" sz="2000" i="0" dirty="0" smtClean="0">
                <a:solidFill>
                  <a:srgbClr val="0000FF"/>
                </a:solidFill>
              </a:rPr>
              <a:t> </a:t>
            </a:r>
            <a:r>
              <a:rPr lang="en-US" sz="2000" i="0" dirty="0" err="1" smtClean="0">
                <a:solidFill>
                  <a:srgbClr val="0000FF"/>
                </a:solidFill>
              </a:rPr>
              <a:t>pion</a:t>
            </a:r>
            <a:r>
              <a:rPr lang="en-US" sz="2000" i="0" dirty="0" smtClean="0">
                <a:solidFill>
                  <a:srgbClr val="0000FF"/>
                </a:solidFill>
              </a:rPr>
              <a:t> and </a:t>
            </a:r>
            <a:r>
              <a:rPr lang="en-US" sz="2000" i="0" dirty="0" err="1" smtClean="0">
                <a:solidFill>
                  <a:srgbClr val="0000FF"/>
                </a:solidFill>
              </a:rPr>
              <a:t>Kaon</a:t>
            </a:r>
            <a:r>
              <a:rPr lang="en-US" sz="2000" i="0" dirty="0" smtClean="0">
                <a:solidFill>
                  <a:srgbClr val="0000FF"/>
                </a:solidFill>
              </a:rPr>
              <a:t> wider than favored </a:t>
            </a:r>
            <a:r>
              <a:rPr lang="en-US" sz="2000" i="0" dirty="0" err="1" smtClean="0">
                <a:solidFill>
                  <a:srgbClr val="0000FF"/>
                </a:solidFill>
              </a:rPr>
              <a:t>pion</a:t>
            </a:r>
            <a:endParaRPr lang="en-US" sz="2000" i="0" dirty="0">
              <a:solidFill>
                <a:srgbClr val="0000FF"/>
              </a:solidFill>
            </a:endParaRPr>
          </a:p>
        </p:txBody>
      </p:sp>
      <p:sp>
        <p:nvSpPr>
          <p:cNvPr id="8" name="Rectangle 7"/>
          <p:cNvSpPr/>
          <p:nvPr/>
        </p:nvSpPr>
        <p:spPr>
          <a:xfrm>
            <a:off x="2037353" y="2452019"/>
            <a:ext cx="997389" cy="523220"/>
          </a:xfrm>
          <a:prstGeom prst="rect">
            <a:avLst/>
          </a:prstGeom>
        </p:spPr>
        <p:txBody>
          <a:bodyPr wrap="none">
            <a:spAutoFit/>
          </a:bodyPr>
          <a:lstStyle/>
          <a:p>
            <a:r>
              <a:rPr lang="en-US" i="0" dirty="0" smtClean="0"/>
              <a:t>f</a:t>
            </a:r>
            <a:r>
              <a:rPr lang="en-US" i="0" baseline="-25000" dirty="0" smtClean="0"/>
              <a:t>1u/</a:t>
            </a:r>
            <a:r>
              <a:rPr lang="en-US" i="0" dirty="0" smtClean="0"/>
              <a:t>f</a:t>
            </a:r>
            <a:r>
              <a:rPr lang="en-US" i="0" baseline="-25000" dirty="0" smtClean="0"/>
              <a:t>1d</a:t>
            </a:r>
            <a:endParaRPr lang="en-US" i="0" baseline="-25000" dirty="0"/>
          </a:p>
        </p:txBody>
      </p:sp>
      <p:sp>
        <p:nvSpPr>
          <p:cNvPr id="9" name="Rectangle 8"/>
          <p:cNvSpPr/>
          <p:nvPr/>
        </p:nvSpPr>
        <p:spPr>
          <a:xfrm>
            <a:off x="5694954" y="4239876"/>
            <a:ext cx="545342" cy="523220"/>
          </a:xfrm>
          <a:prstGeom prst="rect">
            <a:avLst/>
          </a:prstGeom>
        </p:spPr>
        <p:txBody>
          <a:bodyPr wrap="none">
            <a:spAutoFit/>
          </a:bodyPr>
          <a:lstStyle/>
          <a:p>
            <a:r>
              <a:rPr lang="en-US" i="0" dirty="0" err="1" smtClean="0"/>
              <a:t>k</a:t>
            </a:r>
            <a:r>
              <a:rPr lang="en-US" i="0" baseline="-25000" dirty="0" err="1" smtClean="0"/>
              <a:t>T</a:t>
            </a:r>
            <a:endParaRPr lang="en-US" i="0" baseline="-25000" dirty="0"/>
          </a:p>
        </p:txBody>
      </p:sp>
    </p:spTree>
  </p:cSld>
  <p:clrMapOvr>
    <a:masterClrMapping/>
  </p:clrMapOvr>
  <p:transition spd="med" advClick="0"/>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22.7"/>
</p:tagLst>
</file>

<file path=ppt/tags/tag10.xml><?xml version="1.0" encoding="utf-8"?>
<p:tagLst xmlns:a="http://schemas.openxmlformats.org/drawingml/2006/main" xmlns:r="http://schemas.openxmlformats.org/officeDocument/2006/relationships" xmlns:p="http://schemas.openxmlformats.org/presentationml/2006/main">
  <p:tag name="SOURCE" val="\documentclass{slides}\pagestyle{empty}&#10;\usepackage{color}&#10;\begin{document}&#10;\begin{eqnarray}&#10;h_{1L}^{\perp u} \nonumber &#10;\end{eqnarray}&#10;\end{document}&#10;"/>
  <p:tag name="EXTERNALNAME" val="txp_fig"/>
  <p:tag name="BLEND" val="False"/>
  <p:tag name="TRANSPARENT" val="False"/>
  <p:tag name="KEEPFILES" val="False"/>
  <p:tag name="DEBUGPAUSE" val="False"/>
  <p:tag name="RESOLUTION" val="1200"/>
  <p:tag name="TIMEOUT" val="(none)"/>
  <p:tag name="BOXWIDTH" val="396"/>
  <p:tag name="BOXHEIGHT" val="337"/>
  <p:tag name="BOXFONT" val="10"/>
  <p:tag name="BOXWRAP" val="False"/>
  <p:tag name="WORKAROUNDTRANSPARENCYBUG" val="False"/>
  <p:tag name="ALLOWFONTSUBSTITUTION" val="False"/>
  <p:tag name="BITMAPFORMAT" val="png256"/>
  <p:tag name="ORIGWIDTH" val="36"/>
  <p:tag name="PICTUREFILESIZE" val="4920"/>
</p:tagLst>
</file>

<file path=ppt/tags/tag11.xml><?xml version="1.0" encoding="utf-8"?>
<p:tagLst xmlns:a="http://schemas.openxmlformats.org/drawingml/2006/main" xmlns:r="http://schemas.openxmlformats.org/officeDocument/2006/relationships" xmlns:p="http://schemas.openxmlformats.org/presentationml/2006/main">
  <p:tag name="SOURCE" val="\documentclass{slides}\pagestyle{empty}&#10;\usepackage{color}&#10;\begin{document}&#10;\begin{eqnarray}&#10; A_{\rm UL}(\phi) = \frac{1}{P_t}\frac{N^+-N^-}{N^++N^-} \nonumber &#10;\end{eqnarray}&#10;\end{document}&#10;"/>
  <p:tag name="EXTERNALNAME" val="txp_fig"/>
  <p:tag name="BLEND" val="False"/>
  <p:tag name="TRANSPARENT" val="False"/>
  <p:tag name="KEEPFILES" val="False"/>
  <p:tag name="DEBUGPAUSE" val="False"/>
  <p:tag name="RESOLUTION" val="1200"/>
  <p:tag name="TIMEOUT" val="(none)"/>
  <p:tag name="BOXWIDTH" val="722"/>
  <p:tag name="BOXHEIGHT" val="313"/>
  <p:tag name="BOXFONT" val="10"/>
  <p:tag name="BOXWRAP" val="False"/>
  <p:tag name="WORKAROUNDTRANSPARENCYBUG" val="False"/>
  <p:tag name="ALLOWFONTSUBSTITUTION" val="False"/>
  <p:tag name="BITMAPFORMAT" val="png256"/>
  <p:tag name="ORIGWIDTH" val="225"/>
  <p:tag name="PICTUREFILESIZE" val="24028"/>
</p:tagLst>
</file>

<file path=ppt/tags/tag12.xml><?xml version="1.0" encoding="utf-8"?>
<p:tagLst xmlns:a="http://schemas.openxmlformats.org/drawingml/2006/main" xmlns:r="http://schemas.openxmlformats.org/officeDocument/2006/relationships" xmlns:p="http://schemas.openxmlformats.org/presentationml/2006/main">
  <p:tag name="SOURCE" val="\documentclass[12pt]{article}\pagestyle{empty}&#10;%\documentclass{slides}&#10;\input epsf&#10;\usepackage{graphicx}&#10;\usepackage{color}&#10;\begin{document}&#10;\begin{table}&#10;\begin{center}&#10;\begin{tabular}{|c|c|c|c|} \hline&#10;N/q &amp; {\color{blue}U} &amp; {\color[rgb]{0.0,0.5,0.2}L} &amp; {\color{red}T} \\ \hline&#10; {U} &amp; ${ \color{blue}  f^\perp }$   &amp; ${ \color[rgb]{0.0,0.5,0.2} g^\perp }$ &amp; ${ \color{red} h, \bf e }$ \\&#10;\hline&#10;\end{tabular}&#10;\end{center}&#10;\end{table}&#10;\end{document}"/>
  <p:tag name="EXTERNALNAME" val="txp_fig"/>
  <p:tag name="BLEND" val="False"/>
  <p:tag name="TRANSPARENT" val="False"/>
  <p:tag name="KEEPFILES" val="False"/>
  <p:tag name="DEBUGPAUSE" val="False"/>
  <p:tag name="RESOLUTION" val="1200"/>
  <p:tag name="TIMEOUT" val="(none)"/>
  <p:tag name="BOXWIDTH" val="663"/>
  <p:tag name="BOXHEIGHT" val="313"/>
  <p:tag name="BOXFONT" val="10"/>
  <p:tag name="BOXWRAP" val="False"/>
  <p:tag name="WORKAROUNDTRANSPARENCYBUG" val="False"/>
  <p:tag name="ALLOWFONTSUBSTITUTION" val="False"/>
  <p:tag name="BITMAPFORMAT" val="png256"/>
  <p:tag name="ORIGWIDTH" val="116"/>
  <p:tag name="PICTUREFILESIZE" val="13206"/>
</p:tagLst>
</file>

<file path=ppt/tags/tag13.xml><?xml version="1.0" encoding="utf-8"?>
<p:tagLst xmlns:a="http://schemas.openxmlformats.org/drawingml/2006/main" xmlns:r="http://schemas.openxmlformats.org/officeDocument/2006/relationships" xmlns:p="http://schemas.openxmlformats.org/presentationml/2006/main">
  <p:tag name="SOURCE" val="\documentclass{slides}\pagestyle{empty}&#10;\usepackage{color}&#10;\begin{document}&#10;\begin{eqnarray}&#10; A_{\rm LU}(\phi) = \frac{1}{P_b}\frac{N^+-N^-}{N^++N^-} \nonumber &#10;\end{eqnarray}&#10;\end{document}&#10;"/>
  <p:tag name="EXTERNALNAME" val="txp_fig"/>
  <p:tag name="BLEND" val="False"/>
  <p:tag name="TRANSPARENT" val="False"/>
  <p:tag name="KEEPFILES" val="False"/>
  <p:tag name="DEBUGPAUSE" val="False"/>
  <p:tag name="RESOLUTION" val="1200"/>
  <p:tag name="TIMEOUT" val="(none)"/>
  <p:tag name="BOXWIDTH" val="722"/>
  <p:tag name="BOXHEIGHT" val="313"/>
  <p:tag name="BOXFONT" val="10"/>
  <p:tag name="BOXWRAP" val="False"/>
  <p:tag name="WORKAROUNDTRANSPARENCYBUG" val="False"/>
  <p:tag name="ALLOWFONTSUBSTITUTION" val="False"/>
  <p:tag name="BITMAPFORMAT" val="png256"/>
  <p:tag name="ORIGWIDTH" val="226"/>
  <p:tag name="PICTUREFILESIZE" val="24269"/>
</p:tagLst>
</file>

<file path=ppt/tags/tag2.xml><?xml version="1.0" encoding="utf-8"?>
<p:tagLst xmlns:a="http://schemas.openxmlformats.org/drawingml/2006/main" xmlns:r="http://schemas.openxmlformats.org/officeDocument/2006/relationships" xmlns:p="http://schemas.openxmlformats.org/presentationml/2006/main">
  <p:tag name="TIMING" val="|16|1.9"/>
</p:tagLst>
</file>

<file path=ppt/tags/tag3.xml><?xml version="1.0" encoding="utf-8"?>
<p:tagLst xmlns:a="http://schemas.openxmlformats.org/drawingml/2006/main" xmlns:r="http://schemas.openxmlformats.org/officeDocument/2006/relationships" xmlns:p="http://schemas.openxmlformats.org/presentationml/2006/main">
  <p:tag name="SOURCE" val="\documentclass{slides}\pagestyle{empty}&#10;\usepackage{color}&#10;\begin{document}&#10;${\color{blue}\mu_2^2/\mu_0^2=0.692\pm0.039\pm0.045}$&#10;\end{document}&#10;"/>
  <p:tag name="EXTERNALNAME" val="txp_fig"/>
  <p:tag name="BLEND" val="False"/>
  <p:tag name="TRANSPARENT" val="False"/>
  <p:tag name="KEEPFILES" val="False"/>
  <p:tag name="DEBUGPAUSE" val="False"/>
  <p:tag name="RESOLUTION" val="1200"/>
  <p:tag name="TIMEOUT" val="(none)"/>
  <p:tag name="BOXWIDTH" val="722"/>
  <p:tag name="BOXHEIGHT" val="313"/>
  <p:tag name="BOXFONT" val="10"/>
  <p:tag name="BOXWRAP" val="False"/>
  <p:tag name="WORKAROUNDTRANSPARENCYBUG" val="False"/>
  <p:tag name="ALLOWFONTSUBSTITUTION" val="False"/>
  <p:tag name="BITMAPFORMAT" val="png256"/>
  <p:tag name="ORIGWIDTH" val="305"/>
  <p:tag name="PICTUREFILESIZE" val="25806"/>
</p:tagLst>
</file>

<file path=ppt/tags/tag4.xml><?xml version="1.0" encoding="utf-8"?>
<p:tagLst xmlns:a="http://schemas.openxmlformats.org/drawingml/2006/main" xmlns:r="http://schemas.openxmlformats.org/officeDocument/2006/relationships" xmlns:p="http://schemas.openxmlformats.org/presentationml/2006/main">
  <p:tag name="SOURCE" val="\documentclass{slides}\pagestyle{empty}&#10;\usepackage{color}&#10;\begin{document}&#10;$$&#10;A_{1}(x,z,P_T) = A_{1}(x,z)\frac{\langle P_T^{2,unp} \rangle }{\langle P_T^{2,pol}\rangle}\exp(-P_T^2/\langle P_T^{2,pol}\rangle -P_T^2/\langle P_T^{2,unp}\rangle)&#10;$$&#10;\end{document}&#10;"/>
  <p:tag name="EXTERNALNAME" val="txp_fig"/>
  <p:tag name="BLEND" val="False"/>
  <p:tag name="TRANSPARENT" val="False"/>
  <p:tag name="KEEPFILES" val="False"/>
  <p:tag name="DEBUGPAUSE" val="False"/>
  <p:tag name="RESOLUTION" val="1200"/>
  <p:tag name="TIMEOUT" val="(none)"/>
  <p:tag name="BOXWIDTH" val="396"/>
  <p:tag name="BOXHEIGHT" val="337"/>
  <p:tag name="BOXFONT" val="10"/>
  <p:tag name="BOXWRAP" val="False"/>
  <p:tag name="WORKAROUNDTRANSPARENCYBUG" val="False"/>
  <p:tag name="ALLOWFONTSUBSTITUTION" val="False"/>
  <p:tag name="BITMAPFORMAT" val="png256"/>
  <p:tag name="ORIGWIDTH" val="615"/>
  <p:tag name="PICTUREFILESIZE" val="71197"/>
</p:tagLst>
</file>

<file path=ppt/tags/tag5.xml><?xml version="1.0" encoding="utf-8"?>
<p:tagLst xmlns:a="http://schemas.openxmlformats.org/drawingml/2006/main" xmlns:r="http://schemas.openxmlformats.org/officeDocument/2006/relationships" xmlns:p="http://schemas.openxmlformats.org/presentationml/2006/main">
  <p:tag name="SOURCE" val="\documentclass{slides}\pagestyle{empty}&#10;\usepackage{color}&#10;\begin{document}&#10;\begin{eqnarray}&#10;A_{1}(\pi) \propto  \frac{\sum_q e_q^2 {\color{blue} g_1^q(x)} D_1^{q \rightarrow \pi}(z)} {\sum_q e_q^2 {\color{blue} f_1^q(x)} D_1^{q \rightarrow \pi}(z)}\nonumber &#10;\end{eqnarray}&#10;\end{document}&#10;"/>
  <p:tag name="EXTERNALNAME" val="txp_fig"/>
  <p:tag name="BLEND" val="False"/>
  <p:tag name="TRANSPARENT" val="False"/>
  <p:tag name="KEEPFILES" val="False"/>
  <p:tag name="DEBUGPAUSE" val="False"/>
  <p:tag name="RESOLUTION" val="1200"/>
  <p:tag name="TIMEOUT" val="(none)"/>
  <p:tag name="BOXWIDTH" val="396"/>
  <p:tag name="BOXHEIGHT" val="337"/>
  <p:tag name="BOXFONT" val="10"/>
  <p:tag name="BOXWRAP" val="False"/>
  <p:tag name="WORKAROUNDTRANSPARENCYBUG" val="False"/>
  <p:tag name="ALLOWFONTSUBSTITUTION" val="False"/>
  <p:tag name="BITMAPFORMAT" val="png256"/>
  <p:tag name="ORIGWIDTH" val="277"/>
  <p:tag name="PICTUREFILESIZE" val="49796"/>
</p:tagLst>
</file>

<file path=ppt/tags/tag6.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u^+(k_T)/u^-(k_T)$$&#10;\end{document}&#10;"/>
  <p:tag name="EXTERNALNAME" val="txp_fig"/>
  <p:tag name="BLEND" val="False"/>
  <p:tag name="TRANSPARENT" val="False"/>
  <p:tag name="KEEPFILES" val="False"/>
  <p:tag name="DEBUGPAUSE" val="False"/>
  <p:tag name="RESOLUTION" val="1200"/>
  <p:tag name="TIMEOUT" val="(none)"/>
  <p:tag name="BOXWIDTH" val="411"/>
  <p:tag name="BOXHEIGHT" val="307"/>
  <p:tag name="BOXFONT" val="10"/>
  <p:tag name="BOXWRAP" val="False"/>
  <p:tag name="WORKAROUNDTRANSPARENCYBUG" val="False"/>
  <p:tag name="ALLOWFONTSUBSTITUTION" val="False"/>
  <p:tag name="BITMAPFORMAT" val="pngmono"/>
  <p:tag name="ORIGWIDTH" val="151"/>
  <p:tag name="PICTUREFILESIZE" val="8843"/>
</p:tagLst>
</file>

<file path=ppt/tags/tag7.xml><?xml version="1.0" encoding="utf-8"?>
<p:tagLst xmlns:a="http://schemas.openxmlformats.org/drawingml/2006/main" xmlns:r="http://schemas.openxmlformats.org/officeDocument/2006/relationships" xmlns:p="http://schemas.openxmlformats.org/presentationml/2006/main">
  <p:tag name="SOURCE" val="\documentclass{slides}\pagestyle{empty}&#10;\usepackage{color}&#10;\begin{document}&#10;\begin{eqnarray}&#10; g_1^q(x,k_T)= g_1(x)\frac{1}{\pi\mu_2^2}\exp{(-\frac{k_T^2}{\mu_2^2})}\nonumber &#10;\end{eqnarray}&#10;\end{document}&#10;"/>
  <p:tag name="EXTERNALNAME" val="txp_fig"/>
  <p:tag name="BLEND" val="False"/>
  <p:tag name="TRANSPARENT" val="False"/>
  <p:tag name="KEEPFILES" val="False"/>
  <p:tag name="DEBUGPAUSE" val="False"/>
  <p:tag name="RESOLUTION" val="1200"/>
  <p:tag name="TIMEOUT" val="(none)"/>
  <p:tag name="BOXWIDTH" val="396"/>
  <p:tag name="BOXHEIGHT" val="337"/>
  <p:tag name="BOXFONT" val="10"/>
  <p:tag name="BOXWRAP" val="False"/>
  <p:tag name="WORKAROUNDTRANSPARENCYBUG" val="False"/>
  <p:tag name="ALLOWFONTSUBSTITUTION" val="False"/>
  <p:tag name="BITMAPFORMAT" val="png256"/>
  <p:tag name="ORIGWIDTH" val="309"/>
  <p:tag name="PICTUREFILESIZE" val="36012"/>
</p:tagLst>
</file>

<file path=ppt/tags/tag8.xml><?xml version="1.0" encoding="utf-8"?>
<p:tagLst xmlns:a="http://schemas.openxmlformats.org/drawingml/2006/main" xmlns:r="http://schemas.openxmlformats.org/officeDocument/2006/relationships" xmlns:p="http://schemas.openxmlformats.org/presentationml/2006/main">
  <p:tag name="SOURCE" val="\documentclass{slides}\pagestyle{empty}&#10;\usepackage{color}&#10;\begin{document}&#10;\begin{eqnarray}&#10; f_1^q(x,k_T)= f_1(x)\frac{1}{\pi\mu_0^2}\exp{(-\frac{k_T^2}{\mu_0^2})}\nonumber &#10;\end{eqnarray}&#10;\end{document}&#10;"/>
  <p:tag name="EXTERNALNAME" val="txp_fig"/>
  <p:tag name="BLEND" val="False"/>
  <p:tag name="TRANSPARENT" val="False"/>
  <p:tag name="KEEPFILES" val="False"/>
  <p:tag name="DEBUGPAUSE" val="False"/>
  <p:tag name="RESOLUTION" val="1200"/>
  <p:tag name="TIMEOUT" val="(none)"/>
  <p:tag name="BOXWIDTH" val="396"/>
  <p:tag name="BOXHEIGHT" val="337"/>
  <p:tag name="BOXFONT" val="10"/>
  <p:tag name="BOXWRAP" val="False"/>
  <p:tag name="WORKAROUNDTRANSPARENCYBUG" val="False"/>
  <p:tag name="ALLOWFONTSUBSTITUTION" val="False"/>
  <p:tag name="BITMAPFORMAT" val="png256"/>
  <p:tag name="ORIGWIDTH" val="309"/>
  <p:tag name="PICTUREFILESIZE" val="35696"/>
</p:tagLst>
</file>

<file path=ppt/tags/tag9.xml><?xml version="1.0" encoding="utf-8"?>
<p:tagLst xmlns:a="http://schemas.openxmlformats.org/drawingml/2006/main" xmlns:r="http://schemas.openxmlformats.org/officeDocument/2006/relationships" xmlns:p="http://schemas.openxmlformats.org/presentationml/2006/main">
  <p:tag name="SOURCE" val="\documentclass{slides}\pagestyle{empty}&#10;\usepackage{color}&#10;\begin{document}&#10;\begin{eqnarray}&#10;\color{red} A_{UL}^{\sin2\phi} \sim {h_{1L}^{\perp} H_1^{\perp}}\sin2\phi \nonumber &#10;\end{eqnarray}&#10;\end{document}&#10;"/>
  <p:tag name="EXTERNALNAME" val="txp_fig"/>
  <p:tag name="BLEND" val="False"/>
  <p:tag name="TRANSPARENT" val="False"/>
  <p:tag name="KEEPFILES" val="False"/>
  <p:tag name="DEBUGPAUSE" val="False"/>
  <p:tag name="RESOLUTION" val="1200"/>
  <p:tag name="TIMEOUT" val="(none)"/>
  <p:tag name="BOXWIDTH" val="722"/>
  <p:tag name="BOXHEIGHT" val="313"/>
  <p:tag name="BOXFONT" val="10"/>
  <p:tag name="BOXWRAP" val="False"/>
  <p:tag name="WORKAROUNDTRANSPARENCYBUG" val="False"/>
  <p:tag name="ALLOWFONTSUBSTITUTION" val="False"/>
  <p:tag name="BITMAPFORMAT" val="png256"/>
  <p:tag name="ORIGWIDTH" val="218"/>
  <p:tag name="PICTUREFILESIZE" val="23093"/>
</p:tagLst>
</file>

<file path=ppt/theme/_rels/theme26.xml.rels><?xml version="1.0" encoding="UTF-8" standalone="yes"?>
<Relationships xmlns="http://schemas.openxmlformats.org/package/2006/relationships"><Relationship Id="rId1" Type="http://schemas.openxmlformats.org/officeDocument/2006/relationships/image" Target="../media/image7.jpeg"/></Relationships>
</file>

<file path=ppt/theme/_rels/theme27.xml.rels><?xml version="1.0" encoding="UTF-8" standalone="yes"?>
<Relationships xmlns="http://schemas.openxmlformats.org/package/2006/relationships"><Relationship Id="rId1" Type="http://schemas.openxmlformats.org/officeDocument/2006/relationships/image" Target="../media/image7.jpeg"/></Relationships>
</file>

<file path=ppt/theme/_rels/theme28.xml.rels><?xml version="1.0" encoding="UTF-8" standalone="yes"?>
<Relationships xmlns="http://schemas.openxmlformats.org/package/2006/relationships"><Relationship Id="rId1" Type="http://schemas.openxmlformats.org/officeDocument/2006/relationships/image" Target="../media/image7.jpeg"/></Relationships>
</file>

<file path=ppt/theme/_rels/theme9.xml.rels><?xml version="1.0" encoding="UTF-8" standalone="yes"?>
<Relationships xmlns="http://schemas.openxmlformats.org/package/2006/relationships"><Relationship Id="rId1" Type="http://schemas.openxmlformats.org/officeDocument/2006/relationships/image" Target="../media/image3.jpeg"/></Relationships>
</file>

<file path=ppt/theme/theme1.xml><?xml version="1.0" encoding="utf-8"?>
<a:theme xmlns:a="http://schemas.openxmlformats.org/drawingml/2006/main" name="Default Design">
  <a:themeElements>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800" b="1" i="1" u="none" strike="noStrike" cap="none" normalizeH="0" baseline="0" smtClean="0">
            <a:ln>
              <a:noFill/>
            </a:ln>
            <a:solidFill>
              <a:schemeClr val="tx2"/>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800" b="1" i="1" u="none" strike="noStrike" cap="none" normalizeH="0" baseline="0" smtClean="0">
            <a:ln>
              <a:noFill/>
            </a:ln>
            <a:solidFill>
              <a:schemeClr val="tx2"/>
            </a:solidFill>
            <a:effectLst/>
            <a:latin typeface="Times New Roman"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0.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2_Default Design">
  <a:themeElements>
    <a:clrScheme name="1_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800" b="1" i="1" u="none" strike="noStrike" cap="none" normalizeH="0" baseline="0" smtClean="0">
            <a:ln>
              <a:noFill/>
            </a:ln>
            <a:solidFill>
              <a:schemeClr val="tx2"/>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800" b="1" i="1" u="none" strike="noStrike" cap="none" normalizeH="0" baseline="0" smtClean="0">
            <a:ln>
              <a:noFill/>
            </a:ln>
            <a:solidFill>
              <a:schemeClr val="tx2"/>
            </a:solidFill>
            <a:effectLst/>
            <a:latin typeface="Times New Roman" pitchFamily="18" charset="0"/>
          </a:defRPr>
        </a:defPPr>
      </a:lstStyle>
    </a:lnDef>
  </a:objectDefaults>
  <a:extraClrSchemeLst>
    <a:extraClrScheme>
      <a:clrScheme name="1_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2.xml><?xml version="1.0" encoding="utf-8"?>
<a:theme xmlns:a="http://schemas.openxmlformats.org/drawingml/2006/main" name="21_Default Design">
  <a:themeElements>
    <a:clrScheme name="1_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800" b="1" i="1" u="none" strike="noStrike" cap="none" normalizeH="0" baseline="0" smtClean="0">
            <a:ln>
              <a:noFill/>
            </a:ln>
            <a:solidFill>
              <a:schemeClr val="tx2"/>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800" b="1" i="1" u="none" strike="noStrike" cap="none" normalizeH="0" baseline="0" smtClean="0">
            <a:ln>
              <a:noFill/>
            </a:ln>
            <a:solidFill>
              <a:schemeClr val="tx2"/>
            </a:solidFill>
            <a:effectLst/>
            <a:latin typeface="Times New Roman" pitchFamily="18" charset="0"/>
          </a:defRPr>
        </a:defPPr>
      </a:lstStyle>
    </a:lnDef>
  </a:objectDefaults>
  <a:extraClrSchemeLst>
    <a:extraClrScheme>
      <a:clrScheme name="1_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3.xml><?xml version="1.0" encoding="utf-8"?>
<a:theme xmlns:a="http://schemas.openxmlformats.org/drawingml/2006/main" name="1_ustc_spin">
  <a:themeElements>
    <a:clrScheme name="ustc_spi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fontScheme name="ustc_spi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800" b="1" i="1" u="none" strike="noStrike" cap="none" normalizeH="0" baseline="0" smtClean="0">
            <a:ln>
              <a:noFill/>
            </a:ln>
            <a:solidFill>
              <a:schemeClr val="tx2"/>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800" b="1" i="1" u="none" strike="noStrike" cap="none" normalizeH="0" baseline="0" smtClean="0">
            <a:ln>
              <a:noFill/>
            </a:ln>
            <a:solidFill>
              <a:schemeClr val="tx2"/>
            </a:solidFill>
            <a:effectLst/>
            <a:latin typeface="Times New Roman" pitchFamily="18" charset="0"/>
          </a:defRPr>
        </a:defPPr>
      </a:lstStyle>
    </a:lnDef>
  </a:objectDefaults>
  <a:extraClrSchemeLst>
    <a:extraClrScheme>
      <a:clrScheme name="ustc_spi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ustc_spi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ustc_spi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ustc_spi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ustc_spi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ustc_spi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ustc_spi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4.xml><?xml version="1.0" encoding="utf-8"?>
<a:theme xmlns:a="http://schemas.openxmlformats.org/drawingml/2006/main" name="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100000"/>
          <a:buFont typeface="Times New Roman" pitchFamily="18" charset="0"/>
          <a:buNone/>
          <a:tabLst/>
          <a:defRPr kumimoji="0" lang="en-GB" sz="1800" b="0" i="0" u="none" strike="noStrike" cap="none" normalizeH="0" baseline="0" smtClean="0">
            <a:ln>
              <a:noFill/>
            </a:ln>
            <a:solidFill>
              <a:schemeClr val="bg1"/>
            </a:solidFill>
            <a:effectLst/>
            <a:latin typeface="Arial"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100000"/>
          <a:buFont typeface="Times New Roman" pitchFamily="18" charset="0"/>
          <a:buNone/>
          <a:tabLst/>
          <a:defRPr kumimoji="0" lang="en-GB" sz="1800" b="0" i="0" u="none" strike="noStrike" cap="none" normalizeH="0" baseline="0" smtClean="0">
            <a:ln>
              <a:noFill/>
            </a:ln>
            <a:solidFill>
              <a:schemeClr val="bg1"/>
            </a:solidFill>
            <a:effectLst/>
            <a:latin typeface="Arial" pitchFamily="34"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5.xml><?xml version="1.0" encoding="utf-8"?>
<a:theme xmlns:a="http://schemas.openxmlformats.org/drawingml/2006/main" name="5_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100000"/>
          <a:buFont typeface="Times New Roman" pitchFamily="18" charset="0"/>
          <a:buNone/>
          <a:tabLst/>
          <a:defRPr kumimoji="0" lang="en-GB" sz="1800" b="0" i="0" u="none" strike="noStrike" cap="none" normalizeH="0" baseline="0" smtClean="0">
            <a:ln>
              <a:noFill/>
            </a:ln>
            <a:solidFill>
              <a:schemeClr val="bg1"/>
            </a:solidFill>
            <a:effectLst/>
            <a:latin typeface="Arial"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100000"/>
          <a:buFont typeface="Times New Roman" pitchFamily="18" charset="0"/>
          <a:buNone/>
          <a:tabLst/>
          <a:defRPr kumimoji="0" lang="en-GB" sz="1800" b="0" i="0" u="none" strike="noStrike" cap="none" normalizeH="0" baseline="0" smtClean="0">
            <a:ln>
              <a:noFill/>
            </a:ln>
            <a:solidFill>
              <a:schemeClr val="bg1"/>
            </a:solidFill>
            <a:effectLst/>
            <a:latin typeface="Arial" pitchFamily="34"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6.xml><?xml version="1.0" encoding="utf-8"?>
<a:theme xmlns:a="http://schemas.openxmlformats.org/drawingml/2006/main" name="6_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100000"/>
          <a:buFont typeface="Times New Roman" pitchFamily="18" charset="0"/>
          <a:buNone/>
          <a:tabLst/>
          <a:defRPr kumimoji="0" lang="en-GB" sz="1800" b="0" i="0" u="none" strike="noStrike" cap="none" normalizeH="0" baseline="0" smtClean="0">
            <a:ln>
              <a:noFill/>
            </a:ln>
            <a:solidFill>
              <a:schemeClr val="bg1"/>
            </a:solidFill>
            <a:effectLst/>
            <a:latin typeface="Arial"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100000"/>
          <a:buFont typeface="Times New Roman" pitchFamily="18" charset="0"/>
          <a:buNone/>
          <a:tabLst/>
          <a:defRPr kumimoji="0" lang="en-GB" sz="1800" b="0" i="0" u="none" strike="noStrike" cap="none" normalizeH="0" baseline="0" smtClean="0">
            <a:ln>
              <a:noFill/>
            </a:ln>
            <a:solidFill>
              <a:schemeClr val="bg1"/>
            </a:solidFill>
            <a:effectLst/>
            <a:latin typeface="Arial" pitchFamily="34"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7.xml><?xml version="1.0" encoding="utf-8"?>
<a:theme xmlns:a="http://schemas.openxmlformats.org/drawingml/2006/main" name="8_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100000"/>
          <a:buFont typeface="Times New Roman" pitchFamily="18" charset="0"/>
          <a:buNone/>
          <a:tabLst/>
          <a:defRPr kumimoji="0" lang="en-GB" sz="1800" b="0" i="0" u="none" strike="noStrike" cap="none" normalizeH="0" baseline="0" smtClean="0">
            <a:ln>
              <a:noFill/>
            </a:ln>
            <a:solidFill>
              <a:schemeClr val="bg1"/>
            </a:solidFill>
            <a:effectLst/>
            <a:latin typeface="Arial"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100000"/>
          <a:buFont typeface="Times New Roman" pitchFamily="18" charset="0"/>
          <a:buNone/>
          <a:tabLst/>
          <a:defRPr kumimoji="0" lang="en-GB" sz="1800" b="0" i="0" u="none" strike="noStrike" cap="none" normalizeH="0" baseline="0" smtClean="0">
            <a:ln>
              <a:noFill/>
            </a:ln>
            <a:solidFill>
              <a:schemeClr val="bg1"/>
            </a:solidFill>
            <a:effectLst/>
            <a:latin typeface="Arial" pitchFamily="34"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1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9.xml><?xml version="1.0" encoding="utf-8"?>
<a:theme xmlns:a="http://schemas.openxmlformats.org/drawingml/2006/main" name="7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Theme">
      <a:majorFont>
        <a:latin typeface="Times"/>
        <a:ea typeface="ＭＳ Ｐゴシック"/>
        <a:cs typeface=""/>
      </a:majorFont>
      <a:minorFont>
        <a:latin typeface="Times"/>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charset="0"/>
            <a:ea typeface="ＭＳ Ｐゴシック"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charset="0"/>
            <a:ea typeface="ＭＳ Ｐゴシック" charset="0"/>
          </a:defRPr>
        </a:defPPr>
      </a:lstStyle>
    </a:lnDef>
  </a:objectDefaults>
  <a:extraClrSchemeLst>
    <a:extraClrScheme>
      <a:clrScheme name="Office Them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Office Them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Office Them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Office Them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Office Them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Office Them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Office Them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Office Them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Office Them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Default Design">
  <a:themeElements>
    <a:clrScheme name="1_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800" b="1" i="1" u="none" strike="noStrike" cap="none" normalizeH="0" baseline="0" smtClean="0">
            <a:ln>
              <a:noFill/>
            </a:ln>
            <a:solidFill>
              <a:schemeClr val="tx2"/>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800" b="1" i="1" u="none" strike="noStrike" cap="none" normalizeH="0" baseline="0" smtClean="0">
            <a:ln>
              <a:noFill/>
            </a:ln>
            <a:solidFill>
              <a:schemeClr val="tx2"/>
            </a:solidFill>
            <a:effectLst/>
            <a:latin typeface="Times New Roman" pitchFamily="18" charset="0"/>
          </a:defRPr>
        </a:defPPr>
      </a:lstStyle>
    </a:lnDef>
  </a:objectDefaults>
  <a:extraClrSchemeLst>
    <a:extraClrScheme>
      <a:clrScheme name="1_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0.xml><?xml version="1.0" encoding="utf-8"?>
<a:theme xmlns:a="http://schemas.openxmlformats.org/drawingml/2006/main" name="9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Theme">
      <a:majorFont>
        <a:latin typeface="Times"/>
        <a:ea typeface="ＭＳ Ｐゴシック"/>
        <a:cs typeface=""/>
      </a:majorFont>
      <a:minorFont>
        <a:latin typeface="Times"/>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charset="0"/>
            <a:ea typeface="ＭＳ Ｐゴシック"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charset="0"/>
            <a:ea typeface="ＭＳ Ｐゴシック" charset="0"/>
          </a:defRPr>
        </a:defPPr>
      </a:lstStyle>
    </a:lnDef>
  </a:objectDefaults>
  <a:extraClrSchemeLst>
    <a:extraClrScheme>
      <a:clrScheme name="Office Them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Office Them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Office Them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Office Them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Office Them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Office Them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Office Them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Office Them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Office Them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1.xml><?xml version="1.0" encoding="utf-8"?>
<a:theme xmlns:a="http://schemas.openxmlformats.org/drawingml/2006/main" name="15_Default Design">
  <a:themeElements>
    <a:clrScheme name="1_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800" b="1" i="1" u="none" strike="noStrike" cap="none" normalizeH="0" baseline="0" smtClean="0">
            <a:ln>
              <a:noFill/>
            </a:ln>
            <a:solidFill>
              <a:schemeClr val="tx2"/>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800" b="1" i="1" u="none" strike="noStrike" cap="none" normalizeH="0" baseline="0" smtClean="0">
            <a:ln>
              <a:noFill/>
            </a:ln>
            <a:solidFill>
              <a:schemeClr val="tx2"/>
            </a:solidFill>
            <a:effectLst/>
            <a:latin typeface="Times New Roman" pitchFamily="18" charset="0"/>
          </a:defRPr>
        </a:defPPr>
      </a:lstStyle>
    </a:lnDef>
  </a:objectDefaults>
  <a:extraClrSchemeLst>
    <a:extraClrScheme>
      <a:clrScheme name="1_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2.xml><?xml version="1.0" encoding="utf-8"?>
<a:theme xmlns:a="http://schemas.openxmlformats.org/drawingml/2006/main" name="harut">
  <a:themeElements>
    <a:clrScheme name="haru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haru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haru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aru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aru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aru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aru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aru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aru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aru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aru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aru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aru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aru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3.xml><?xml version="1.0" encoding="utf-8"?>
<a:theme xmlns:a="http://schemas.openxmlformats.org/drawingml/2006/main" name="1_harut">
  <a:themeElements>
    <a:clrScheme name="haru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haru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haru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aru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aru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aru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aru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aru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aru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aru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aru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aru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aru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aru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2_harut">
  <a:themeElements>
    <a:clrScheme name="haru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haru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haru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aru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aru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aru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aru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aru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aru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aru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aru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aru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aru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aru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5.xml><?xml version="1.0" encoding="utf-8"?>
<a:theme xmlns:a="http://schemas.openxmlformats.org/drawingml/2006/main" name="3_harut">
  <a:themeElements>
    <a:clrScheme name="haru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haru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haru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aru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aru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aru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aru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aru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aru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aru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aru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aru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aru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aru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6.xml><?xml version="1.0" encoding="utf-8"?>
<a:theme xmlns:a="http://schemas.openxmlformats.org/drawingml/2006/main" name="聚合">
  <a:themeElements>
    <a:clrScheme name="Mine - 3">
      <a:dk1>
        <a:srgbClr val="001C54"/>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FF6600"/>
      </a:accent6>
      <a:hlink>
        <a:srgbClr val="99FF99"/>
      </a:hlink>
      <a:folHlink>
        <a:srgbClr val="B0DFA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聚合">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65000"/>
                <a:satMod val="300000"/>
              </a:schemeClr>
            </a:gs>
          </a:gsLst>
          <a:path path="circle">
            <a:fillToRect l="65000" b="98000"/>
          </a:path>
        </a:gradFill>
        <a:blipFill>
          <a:blip xmlns:r="http://schemas.openxmlformats.org/officeDocument/2006/relationships" r:embed="rId1">
            <a:duotone>
              <a:schemeClr val="phClr">
                <a:shade val="60000"/>
                <a:satMod val="110000"/>
              </a:schemeClr>
              <a:schemeClr val="phClr">
                <a:tint val="95000"/>
              </a:schemeClr>
            </a:duotone>
          </a:blip>
          <a:tile tx="0" ty="0" sx="50000" sy="50000" flip="none" algn="tl"/>
        </a:blipFill>
      </a:bgFillStyleLst>
    </a:fmtScheme>
  </a:themeElements>
  <a:objectDefaults>
    <a:lnDef>
      <a:spPr/>
      <a:bodyPr/>
      <a:lstStyle/>
      <a:style>
        <a:lnRef idx="1">
          <a:schemeClr val="accent1"/>
        </a:lnRef>
        <a:fillRef idx="0">
          <a:schemeClr val="accent1"/>
        </a:fillRef>
        <a:effectRef idx="0">
          <a:schemeClr val="accent1"/>
        </a:effectRef>
        <a:fontRef idx="minor">
          <a:schemeClr val="tx1"/>
        </a:fontRef>
      </a:style>
    </a:lnDef>
  </a:objectDefaults>
  <a:extraClrSchemeLst/>
</a:theme>
</file>

<file path=ppt/theme/theme27.xml><?xml version="1.0" encoding="utf-8"?>
<a:theme xmlns:a="http://schemas.openxmlformats.org/drawingml/2006/main" name="1_聚合">
  <a:themeElements>
    <a:clrScheme name="Mine - 3">
      <a:dk1>
        <a:srgbClr val="001C54"/>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FF6600"/>
      </a:accent6>
      <a:hlink>
        <a:srgbClr val="99FF99"/>
      </a:hlink>
      <a:folHlink>
        <a:srgbClr val="B0DFA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聚合">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65000"/>
                <a:satMod val="300000"/>
              </a:schemeClr>
            </a:gs>
          </a:gsLst>
          <a:path path="circle">
            <a:fillToRect l="65000" b="98000"/>
          </a:path>
        </a:gradFill>
        <a:blipFill>
          <a:blip xmlns:r="http://schemas.openxmlformats.org/officeDocument/2006/relationships" r:embed="rId1">
            <a:duotone>
              <a:schemeClr val="phClr">
                <a:shade val="60000"/>
                <a:satMod val="110000"/>
              </a:schemeClr>
              <a:schemeClr val="phClr">
                <a:tint val="95000"/>
              </a:schemeClr>
            </a:duotone>
          </a:blip>
          <a:tile tx="0" ty="0" sx="50000" sy="50000" flip="none" algn="tl"/>
        </a:blipFill>
      </a:bgFillStyleLst>
    </a:fmtScheme>
  </a:themeElements>
  <a:objectDefaults>
    <a:lnDef>
      <a:spPr/>
      <a:bodyPr/>
      <a:lstStyle/>
      <a:style>
        <a:lnRef idx="1">
          <a:schemeClr val="accent1"/>
        </a:lnRef>
        <a:fillRef idx="0">
          <a:schemeClr val="accent1"/>
        </a:fillRef>
        <a:effectRef idx="0">
          <a:schemeClr val="accent1"/>
        </a:effectRef>
        <a:fontRef idx="minor">
          <a:schemeClr val="tx1"/>
        </a:fontRef>
      </a:style>
    </a:lnDef>
  </a:objectDefaults>
  <a:extraClrSchemeLst/>
</a:theme>
</file>

<file path=ppt/theme/theme28.xml><?xml version="1.0" encoding="utf-8"?>
<a:theme xmlns:a="http://schemas.openxmlformats.org/drawingml/2006/main" name="2_聚合">
  <a:themeElements>
    <a:clrScheme name="Mine - 3">
      <a:dk1>
        <a:srgbClr val="001C54"/>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FF6600"/>
      </a:accent6>
      <a:hlink>
        <a:srgbClr val="99FF99"/>
      </a:hlink>
      <a:folHlink>
        <a:srgbClr val="B0DFA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聚合">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65000"/>
                <a:satMod val="300000"/>
              </a:schemeClr>
            </a:gs>
          </a:gsLst>
          <a:path path="circle">
            <a:fillToRect l="65000" b="98000"/>
          </a:path>
        </a:gradFill>
        <a:blipFill>
          <a:blip xmlns:r="http://schemas.openxmlformats.org/officeDocument/2006/relationships" r:embed="rId1">
            <a:duotone>
              <a:schemeClr val="phClr">
                <a:shade val="60000"/>
                <a:satMod val="110000"/>
              </a:schemeClr>
              <a:schemeClr val="phClr">
                <a:tint val="95000"/>
              </a:schemeClr>
            </a:duotone>
          </a:blip>
          <a:tile tx="0" ty="0" sx="50000" sy="50000" flip="none" algn="tl"/>
        </a:blipFill>
      </a:bgFillStyleLst>
    </a:fmtScheme>
  </a:themeElements>
  <a:objectDefaults>
    <a:lnDef>
      <a:spPr/>
      <a:bodyPr/>
      <a:lstStyle/>
      <a:style>
        <a:lnRef idx="1">
          <a:schemeClr val="accent1"/>
        </a:lnRef>
        <a:fillRef idx="0">
          <a:schemeClr val="accent1"/>
        </a:fillRef>
        <a:effectRef idx="0">
          <a:schemeClr val="accent1"/>
        </a:effectRef>
        <a:fontRef idx="minor">
          <a:schemeClr val="tx1"/>
        </a:fontRef>
      </a:style>
    </a:lnDef>
  </a:objectDefaults>
  <a:extraClrSchemeLst/>
</a:theme>
</file>

<file path=ppt/theme/theme29.xml><?xml version="1.0" encoding="utf-8"?>
<a:theme xmlns:a="http://schemas.openxmlformats.org/drawingml/2006/main" name="1_Office 主题">
  <a:themeElements>
    <a:clrScheme name="Office 主题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主题">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Office 主题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Office 主题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Office 主题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Office 主题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Office 主题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Office 主题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Office 主题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Office 主题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Office 主题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Office 主题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Office 主题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Office 主题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8_Default Design">
  <a:themeElements>
    <a:clrScheme name="1_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800" b="1" i="1" u="none" strike="noStrike" cap="none" normalizeH="0" baseline="0" smtClean="0">
            <a:ln>
              <a:noFill/>
            </a:ln>
            <a:solidFill>
              <a:schemeClr val="tx2"/>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800" b="1" i="1" u="none" strike="noStrike" cap="none" normalizeH="0" baseline="0" smtClean="0">
            <a:ln>
              <a:noFill/>
            </a:ln>
            <a:solidFill>
              <a:schemeClr val="tx2"/>
            </a:solidFill>
            <a:effectLst/>
            <a:latin typeface="Times New Roman" pitchFamily="18" charset="0"/>
          </a:defRPr>
        </a:defPPr>
      </a:lstStyle>
    </a:lnDef>
  </a:objectDefaults>
  <a:extraClrSchemeLst>
    <a:extraClrScheme>
      <a:clrScheme name="1_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0.xml><?xml version="1.0" encoding="utf-8"?>
<a:theme xmlns:a="http://schemas.openxmlformats.org/drawingml/2006/main"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1.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22_Default Design">
  <a:themeElements>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800" b="1" i="1" u="none" strike="noStrike" cap="none" normalizeH="0" baseline="0" smtClean="0">
            <a:ln>
              <a:noFill/>
            </a:ln>
            <a:solidFill>
              <a:schemeClr val="tx2"/>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800" b="1" i="1" u="none" strike="noStrike" cap="none" normalizeH="0" baseline="0" smtClean="0">
            <a:ln>
              <a:noFill/>
            </a:ln>
            <a:solidFill>
              <a:schemeClr val="tx2"/>
            </a:solidFill>
            <a:effectLst/>
            <a:latin typeface="Times New Roman"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6_ustc_spin">
  <a:themeElements>
    <a:clrScheme name="2_ustc_spi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fontScheme name="2_ustc_spi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800" b="1" i="1" u="none" strike="noStrike" cap="none" normalizeH="0" baseline="0" smtClean="0">
            <a:ln>
              <a:noFill/>
            </a:ln>
            <a:solidFill>
              <a:schemeClr val="tx2"/>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800" b="1" i="1" u="none" strike="noStrike" cap="none" normalizeH="0" baseline="0" smtClean="0">
            <a:ln>
              <a:noFill/>
            </a:ln>
            <a:solidFill>
              <a:schemeClr val="tx2"/>
            </a:solidFill>
            <a:effectLst/>
            <a:latin typeface="Times New Roman" pitchFamily="18" charset="0"/>
          </a:defRPr>
        </a:defPPr>
      </a:lstStyle>
    </a:lnDef>
  </a:objectDefaults>
  <a:extraClrSchemeLst>
    <a:extraClrScheme>
      <a:clrScheme name="2_ustc_spi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2_ustc_spi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2_ustc_spi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2_ustc_spi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2_ustc_spi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2_ustc_spi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2_ustc_spi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3_ustc_spin">
  <a:themeElements>
    <a:clrScheme name="2_ustc_spi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fontScheme name="2_ustc_spi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800" b="1" i="1" u="none" strike="noStrike" cap="none" normalizeH="0" baseline="0" smtClean="0">
            <a:ln>
              <a:noFill/>
            </a:ln>
            <a:solidFill>
              <a:schemeClr val="tx2"/>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800" b="1" i="1" u="none" strike="noStrike" cap="none" normalizeH="0" baseline="0" smtClean="0">
            <a:ln>
              <a:noFill/>
            </a:ln>
            <a:solidFill>
              <a:schemeClr val="tx2"/>
            </a:solidFill>
            <a:effectLst/>
            <a:latin typeface="Times New Roman" pitchFamily="18" charset="0"/>
          </a:defRPr>
        </a:defPPr>
      </a:lstStyle>
    </a:lnDef>
  </a:objectDefaults>
  <a:extraClrSchemeLst>
    <a:extraClrScheme>
      <a:clrScheme name="2_ustc_spi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2_ustc_spi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2_ustc_spi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2_ustc_spi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2_ustc_spi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2_ustc_spi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2_ustc_spi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Flow">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Flow">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alpha val="48000"/>
                <a:satMod val="105000"/>
              </a:schemeClr>
            </a:outerShdw>
          </a:effectLst>
        </a:effectStyle>
        <a:effectStyle>
          <a:effectLst>
            <a:outerShdw blurRad="57150" dist="38100" dir="5400000" algn="ctr" rotWithShape="0">
              <a:schemeClr val="phClr">
                <a:shade val="9000"/>
                <a:alpha val="48000"/>
                <a:satMod val="105000"/>
              </a:schemeClr>
            </a:outerShdw>
          </a:effectLst>
        </a:effectStyle>
        <a:effectStyle>
          <a:effectLst>
            <a:outerShdw blurRad="57150" dist="38100" dir="5400000" algn="ctr" rotWithShape="0">
              <a:schemeClr val="phClr">
                <a:shade val="9000"/>
                <a:alpha val="48000"/>
                <a:satMod val="105000"/>
              </a:schemeClr>
            </a:outerShdw>
          </a:effectLst>
          <a:scene3d>
            <a:camera prst="orthographicFront">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ppt/theme/themeOverride1.xml><?xml version="1.0" encoding="utf-8"?>
<a:themeOverride xmlns:a="http://schemas.openxmlformats.org/drawingml/2006/main">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themeOverride>
</file>

<file path=ppt/theme/themeOverride2.xml><?xml version="1.0" encoding="utf-8"?>
<a:themeOverride xmlns:a="http://schemas.openxmlformats.org/drawingml/2006/main">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themeOverride>
</file>

<file path=docProps/app.xml><?xml version="1.0" encoding="utf-8"?>
<Properties xmlns="http://schemas.openxmlformats.org/officeDocument/2006/extended-properties" xmlns:vt="http://schemas.openxmlformats.org/officeDocument/2006/docPropsVTypes">
  <Template/>
  <TotalTime>42108</TotalTime>
  <Words>2521</Words>
  <Application>Microsoft Office PowerPoint</Application>
  <PresentationFormat>Custom</PresentationFormat>
  <Paragraphs>475</Paragraphs>
  <Slides>46</Slides>
  <Notes>24</Notes>
  <HiddenSlides>0</HiddenSlides>
  <MMClips>0</MMClips>
  <ScaleCrop>false</ScaleCrop>
  <HeadingPairs>
    <vt:vector size="6" baseType="variant">
      <vt:variant>
        <vt:lpstr>Theme</vt:lpstr>
      </vt:variant>
      <vt:variant>
        <vt:i4>30</vt:i4>
      </vt:variant>
      <vt:variant>
        <vt:lpstr>Embedded OLE Servers</vt:lpstr>
      </vt:variant>
      <vt:variant>
        <vt:i4>1</vt:i4>
      </vt:variant>
      <vt:variant>
        <vt:lpstr>Slide Titles</vt:lpstr>
      </vt:variant>
      <vt:variant>
        <vt:i4>46</vt:i4>
      </vt:variant>
    </vt:vector>
  </HeadingPairs>
  <TitlesOfParts>
    <vt:vector size="77" baseType="lpstr">
      <vt:lpstr>Default Design</vt:lpstr>
      <vt:lpstr>1_Default Design</vt:lpstr>
      <vt:lpstr>8_Default Design</vt:lpstr>
      <vt:lpstr>22_Default Design</vt:lpstr>
      <vt:lpstr>27_Default Design</vt:lpstr>
      <vt:lpstr>2_Office Theme</vt:lpstr>
      <vt:lpstr>6_ustc_spin</vt:lpstr>
      <vt:lpstr>3_ustc_spin</vt:lpstr>
      <vt:lpstr>Flow</vt:lpstr>
      <vt:lpstr>4_Office Theme</vt:lpstr>
      <vt:lpstr>2_Default Design</vt:lpstr>
      <vt:lpstr>21_Default Design</vt:lpstr>
      <vt:lpstr>1_ustc_spin</vt:lpstr>
      <vt:lpstr>Office Theme</vt:lpstr>
      <vt:lpstr>5_Office Theme</vt:lpstr>
      <vt:lpstr>6_Office Theme</vt:lpstr>
      <vt:lpstr>8_Office Theme</vt:lpstr>
      <vt:lpstr>11_Office Theme</vt:lpstr>
      <vt:lpstr>7_Office Theme</vt:lpstr>
      <vt:lpstr>9_Office Theme</vt:lpstr>
      <vt:lpstr>15_Default Design</vt:lpstr>
      <vt:lpstr>harut</vt:lpstr>
      <vt:lpstr>1_harut</vt:lpstr>
      <vt:lpstr>2_harut</vt:lpstr>
      <vt:lpstr>3_harut</vt:lpstr>
      <vt:lpstr>聚合</vt:lpstr>
      <vt:lpstr>1_聚合</vt:lpstr>
      <vt:lpstr>2_聚合</vt:lpstr>
      <vt:lpstr>1_Office 主题</vt:lpstr>
      <vt:lpstr>28_Default Design</vt:lpstr>
      <vt:lpstr>Equation</vt:lpstr>
      <vt:lpstr> TMD Study at JLab: Results and Future</vt:lpstr>
      <vt:lpstr>Jefferson Lab at a Glance</vt:lpstr>
      <vt:lpstr>Slide 3</vt:lpstr>
      <vt:lpstr>Leading-Twist TMD PDFs</vt:lpstr>
      <vt:lpstr>Tool: Semi-inclusive DIS (SIDIS)</vt:lpstr>
      <vt:lpstr>Slide 6</vt:lpstr>
      <vt:lpstr>Slide 7</vt:lpstr>
      <vt:lpstr>Unpolarized TMD: Flavor PT Dependence?</vt:lpstr>
      <vt:lpstr>Flavor PT Dependence from Theory</vt:lpstr>
      <vt:lpstr>Hall C Results: Flavor PT Dependence</vt:lpstr>
      <vt:lpstr>Slide 11</vt:lpstr>
      <vt:lpstr>A1 PT-dependence </vt:lpstr>
      <vt:lpstr>Kotzinian-Mulders Asymmetries</vt:lpstr>
      <vt:lpstr>SSA for longitudinally polarized target</vt:lpstr>
      <vt:lpstr>Slide 15</vt:lpstr>
      <vt:lpstr>Slide 16</vt:lpstr>
      <vt:lpstr>Slide 17</vt:lpstr>
      <vt:lpstr>E06‑010 Experiment</vt:lpstr>
      <vt:lpstr>   3He (n) Target Single-Spin Asymmetry in SIDIS</vt:lpstr>
      <vt:lpstr>Asymmetry ALT Result</vt:lpstr>
      <vt:lpstr>Slide 21</vt:lpstr>
      <vt:lpstr>E06-010: Inclusive Hadron SSA (AN)</vt:lpstr>
      <vt:lpstr>E06-010: Inclusive Hadron SSA (AN)</vt:lpstr>
      <vt:lpstr>Inclusive Target Single Spin Asymmetry: DIS</vt:lpstr>
      <vt:lpstr>Slide 25</vt:lpstr>
      <vt:lpstr>Slide 26</vt:lpstr>
      <vt:lpstr>Slide 27</vt:lpstr>
      <vt:lpstr>SoLID for SIDIS/PVDIS with 12 GeV JLab</vt:lpstr>
      <vt:lpstr>E12-10-006/E12-11-108, Both Approved with “A” Rating  Mapping of Collins(Sivers) Asymmetries with SoLID </vt:lpstr>
      <vt:lpstr>Expected Improvement: Sivers Function</vt:lpstr>
      <vt:lpstr>E12-11-107: Worm-gear functions (“A’  rating: ) </vt:lpstr>
      <vt:lpstr>Summary on SoLID TMD Program</vt:lpstr>
      <vt:lpstr>Slide 33</vt:lpstr>
      <vt:lpstr>Summary</vt:lpstr>
      <vt:lpstr>Slide 35</vt:lpstr>
      <vt:lpstr>Polarized 3He Target</vt:lpstr>
      <vt:lpstr>Performance of 3He Target</vt:lpstr>
      <vt:lpstr>E06-010  3He Target Single-Spin Asymmetry in SIDIS</vt:lpstr>
      <vt:lpstr>Asymmetry ALT Result</vt:lpstr>
      <vt:lpstr>Inclusive Hadron Electroproduction</vt:lpstr>
      <vt:lpstr>Transverse SSA in Inclusive Hadron </vt:lpstr>
      <vt:lpstr>JLab 12 GeV Upgrade</vt:lpstr>
      <vt:lpstr>JLab Physics Program at 12 GeV</vt:lpstr>
      <vt:lpstr>Map Collins and Sivers asymmetries in 4-D (x, z, Q2, PT)</vt:lpstr>
      <vt:lpstr>New : LOI – Dihadron in DIS on 3He</vt:lpstr>
      <vt:lpstr>Slide 46</vt:lpstr>
    </vt:vector>
  </TitlesOfParts>
  <Company>JLab</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Overview</dc:title>
  <dc:creator>Jian-ping Chen</dc:creator>
  <cp:lastModifiedBy>traveluser</cp:lastModifiedBy>
  <cp:revision>497</cp:revision>
  <cp:lastPrinted>2002-01-17T14:09:03Z</cp:lastPrinted>
  <dcterms:created xsi:type="dcterms:W3CDTF">2001-12-10T21:31:14Z</dcterms:created>
  <dcterms:modified xsi:type="dcterms:W3CDTF">2013-10-28T09:08:26Z</dcterms:modified>
</cp:coreProperties>
</file>